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6"/>
  </p:handoutMasterIdLst>
  <p:sldIdLst>
    <p:sldId id="257" r:id="rId3"/>
    <p:sldId id="292" r:id="rId5"/>
    <p:sldId id="293" r:id="rId6"/>
    <p:sldId id="294" r:id="rId7"/>
    <p:sldId id="295" r:id="rId8"/>
    <p:sldId id="296" r:id="rId9"/>
    <p:sldId id="264" r:id="rId10"/>
    <p:sldId id="318" r:id="rId11"/>
    <p:sldId id="340" r:id="rId12"/>
    <p:sldId id="261" r:id="rId13"/>
    <p:sldId id="319" r:id="rId14"/>
    <p:sldId id="329" r:id="rId15"/>
    <p:sldId id="331" r:id="rId16"/>
    <p:sldId id="330" r:id="rId17"/>
    <p:sldId id="332" r:id="rId18"/>
    <p:sldId id="284" r:id="rId19"/>
    <p:sldId id="333" r:id="rId20"/>
    <p:sldId id="287" r:id="rId21"/>
    <p:sldId id="339" r:id="rId22"/>
    <p:sldId id="316" r:id="rId23"/>
    <p:sldId id="334" r:id="rId24"/>
    <p:sldId id="288" r:id="rId25"/>
  </p:sldIdLst>
  <p:sldSz cx="9144000" cy="6858000" type="screen4x3"/>
  <p:notesSz cx="6858000" cy="9144000"/>
  <p:custDataLst>
    <p:tags r:id="rId30"/>
  </p:custData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36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36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36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36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36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sz="36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sz="36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sz="36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sz="3600"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71" userDrawn="1">
          <p15:clr>
            <a:srgbClr val="A4A3A4"/>
          </p15:clr>
        </p15:guide>
        <p15:guide id="2" pos="290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DDDDD"/>
    <a:srgbClr val="A50021"/>
    <a:srgbClr val="000099"/>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87713"/>
  </p:normalViewPr>
  <p:slideViewPr>
    <p:cSldViewPr showGuides="1">
      <p:cViewPr varScale="1">
        <p:scale>
          <a:sx n="61" d="100"/>
          <a:sy n="61" d="100"/>
        </p:scale>
        <p:origin x="1626" y="48"/>
      </p:cViewPr>
      <p:guideLst>
        <p:guide orient="horz" pos="2171"/>
        <p:guide pos="290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0" Type="http://schemas.openxmlformats.org/officeDocument/2006/relationships/tags" Target="tags/tag4.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handoutMaster" Target="handoutMasters/handoutMaster1.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63726970-4AB5-41D4-87E3-B27342F09416}" type="doc">
      <dgm:prSet loTypeId="cycle" loCatId="cycle" qsTypeId="urn:microsoft.com/office/officeart/2005/8/quickstyle/simple1" qsCatId="3D" csTypeId="urn:microsoft.com/office/officeart/2005/8/colors/colorful1#1" csCatId="colorful" phldr="1"/>
      <dgm:spPr/>
      <dgm:t>
        <a:bodyPr/>
        <a:lstStyle/>
        <a:p>
          <a:endParaRPr lang="zh-CN" altLang="en-US"/>
        </a:p>
      </dgm:t>
    </dgm:pt>
    <dgm:pt modelId="{BA6ADD75-931B-491D-8675-EEA4B3E1B767}">
      <dgm:prSet phldrT="[文本]" custT="1"/>
      <dgm:spPr/>
      <dgm:t>
        <a:bodyPr/>
        <a:lstStyle/>
        <a:p>
          <a:r>
            <a:rPr lang="zh-CN" altLang="en-US" sz="1600" dirty="0" smtClean="0"/>
            <a:t>七大实验</a:t>
          </a:r>
          <a:endParaRPr lang="zh-CN" altLang="en-US" sz="1600" dirty="0"/>
        </a:p>
      </dgm:t>
    </dgm:pt>
    <dgm:pt modelId="{18713CC5-D996-4148-9F10-38C177395F51}" cxnId="{18401E5A-70A2-4811-A974-CB539E1E69DD}" type="parTrans">
      <dgm:prSet/>
      <dgm:spPr/>
      <dgm:t>
        <a:bodyPr/>
        <a:lstStyle/>
        <a:p>
          <a:endParaRPr lang="zh-CN" altLang="en-US" sz="1600"/>
        </a:p>
      </dgm:t>
    </dgm:pt>
    <dgm:pt modelId="{3FEA9EAD-31EE-4D10-9701-4123FA35B077}" cxnId="{18401E5A-70A2-4811-A974-CB539E1E69DD}" type="sibTrans">
      <dgm:prSet/>
      <dgm:spPr/>
      <dgm:t>
        <a:bodyPr/>
        <a:lstStyle/>
        <a:p>
          <a:endParaRPr lang="zh-CN" altLang="en-US" sz="1600"/>
        </a:p>
      </dgm:t>
    </dgm:pt>
    <dgm:pt modelId="{51FDA266-777D-47AB-842A-3A6894C02D71}">
      <dgm:prSet phldrT="[文本]" phldr="0" custT="1"/>
      <dgm:spPr/>
      <dgm:t>
        <a:bodyPr vert="horz" wrap="square"/>
        <a:p>
          <a:pPr>
            <a:lnSpc>
              <a:spcPct val="100000"/>
            </a:lnSpc>
            <a:spcBef>
              <a:spcPct val="0"/>
            </a:spcBef>
            <a:spcAft>
              <a:spcPct val="35000"/>
            </a:spcAft>
          </a:pPr>
          <a:r>
            <a:rPr lang="zh-CN" altLang="en-US" sz="1400" dirty="0" smtClean="0"/>
            <a:t>理论培训</a:t>
          </a:r>
          <a:r>
            <a:rPr lang="zh-CN" altLang="en-US" sz="1400" dirty="0" smtClean="0"/>
            <a:t/>
          </a:r>
          <a:endParaRPr lang="zh-CN" altLang="en-US" sz="1400" dirty="0" smtClean="0"/>
        </a:p>
      </dgm:t>
    </dgm:pt>
    <dgm:pt modelId="{DF1540FE-EB49-47FA-8450-C5680A95E33D}" cxnId="{929A290B-57C3-4714-BC77-C4528C769647}" type="parTrans">
      <dgm:prSet/>
      <dgm:spPr/>
      <dgm:t>
        <a:bodyPr/>
        <a:lstStyle/>
        <a:p>
          <a:endParaRPr lang="zh-CN" altLang="en-US" sz="1600"/>
        </a:p>
      </dgm:t>
    </dgm:pt>
    <dgm:pt modelId="{01FB111A-C995-4E20-8F41-3045D2FAE9D0}" cxnId="{929A290B-57C3-4714-BC77-C4528C769647}" type="sibTrans">
      <dgm:prSet/>
      <dgm:spPr/>
      <dgm:t>
        <a:bodyPr/>
        <a:lstStyle/>
        <a:p>
          <a:endParaRPr lang="zh-CN" altLang="en-US" sz="1600"/>
        </a:p>
      </dgm:t>
    </dgm:pt>
    <dgm:pt modelId="{6948DA24-3331-4EAB-B56F-CC502C23820F}">
      <dgm:prSet phldrT="[文本]" phldr="0" custT="1"/>
      <dgm:spPr/>
      <dgm:t>
        <a:bodyPr vert="horz" wrap="square"/>
        <a:p>
          <a:pPr>
            <a:lnSpc>
              <a:spcPct val="100000"/>
            </a:lnSpc>
            <a:spcBef>
              <a:spcPct val="0"/>
            </a:spcBef>
            <a:spcAft>
              <a:spcPct val="35000"/>
            </a:spcAft>
          </a:pPr>
          <a:r>
            <a:rPr lang="zh-CN" altLang="en-US" sz="1400" dirty="0" smtClean="0"/>
            <a:t>实验总结</a:t>
          </a:r>
          <a:r>
            <a:rPr lang="zh-CN" altLang="en-US" sz="1400" dirty="0" smtClean="0"/>
            <a:t/>
          </a:r>
          <a:endParaRPr lang="zh-CN" altLang="en-US" sz="1400" dirty="0" smtClean="0"/>
        </a:p>
      </dgm:t>
    </dgm:pt>
    <dgm:pt modelId="{072998FB-079A-4AB7-B8A8-F91A636449DD}" cxnId="{5D20B7AF-6F99-476F-AE64-185C68DBF200}" type="parTrans">
      <dgm:prSet/>
      <dgm:spPr/>
      <dgm:t>
        <a:bodyPr/>
        <a:lstStyle/>
        <a:p>
          <a:endParaRPr lang="zh-CN" altLang="en-US" sz="1600"/>
        </a:p>
      </dgm:t>
    </dgm:pt>
    <dgm:pt modelId="{3B393AA8-75C2-418B-9231-3BACDCA82881}" cxnId="{5D20B7AF-6F99-476F-AE64-185C68DBF200}" type="sibTrans">
      <dgm:prSet/>
      <dgm:spPr/>
      <dgm:t>
        <a:bodyPr/>
        <a:lstStyle/>
        <a:p>
          <a:endParaRPr lang="zh-CN" altLang="en-US" sz="1600"/>
        </a:p>
      </dgm:t>
    </dgm:pt>
    <dgm:pt modelId="{209A4846-B223-4C79-AB94-FA29E33EA404}">
      <dgm:prSet phldrT="[文本]" phldr="0" custT="1"/>
      <dgm:spPr/>
      <dgm:t>
        <a:bodyPr vert="horz" wrap="square"/>
        <a:p>
          <a:pPr>
            <a:lnSpc>
              <a:spcPct val="100000"/>
            </a:lnSpc>
            <a:spcBef>
              <a:spcPct val="0"/>
            </a:spcBef>
            <a:spcAft>
              <a:spcPct val="35000"/>
            </a:spcAft>
          </a:pPr>
          <a:r>
            <a:rPr lang="zh-CN" altLang="en-US" sz="1400" dirty="0" smtClean="0"/>
            <a:t>实验实施</a:t>
          </a:r>
          <a:r>
            <a:rPr lang="zh-CN" altLang="en-US" sz="1400" dirty="0" smtClean="0"/>
            <a:t/>
          </a:r>
          <a:endParaRPr lang="zh-CN" altLang="en-US" sz="1400" dirty="0" smtClean="0"/>
        </a:p>
      </dgm:t>
    </dgm:pt>
    <dgm:pt modelId="{03ADE75E-D6E0-4508-BF2E-CAA6CDD5FD9B}" cxnId="{DA3A08F0-43AD-428C-9753-6AE74B907186}" type="parTrans">
      <dgm:prSet/>
      <dgm:spPr/>
      <dgm:t>
        <a:bodyPr/>
        <a:lstStyle/>
        <a:p>
          <a:endParaRPr lang="zh-CN" altLang="en-US" sz="1600"/>
        </a:p>
      </dgm:t>
    </dgm:pt>
    <dgm:pt modelId="{544C186E-6245-4158-BE56-78F1C7889613}" cxnId="{DA3A08F0-43AD-428C-9753-6AE74B907186}" type="sibTrans">
      <dgm:prSet/>
      <dgm:spPr/>
      <dgm:t>
        <a:bodyPr/>
        <a:lstStyle/>
        <a:p>
          <a:endParaRPr lang="zh-CN" altLang="en-US" sz="1600"/>
        </a:p>
      </dgm:t>
    </dgm:pt>
    <dgm:pt modelId="{AE0591F0-101D-4F45-99CD-5AC4DA4E888F}">
      <dgm:prSet phldr="0" custT="1"/>
      <dgm:spPr/>
      <dgm:t>
        <a:bodyPr vert="horz" wrap="square"/>
        <a:p>
          <a:pPr>
            <a:lnSpc>
              <a:spcPct val="100000"/>
            </a:lnSpc>
            <a:spcBef>
              <a:spcPct val="0"/>
            </a:spcBef>
            <a:spcAft>
              <a:spcPct val="35000"/>
            </a:spcAft>
          </a:pPr>
          <a:r>
            <a:rPr lang="zh-CN" altLang="en-US" sz="1400" dirty="0" smtClean="0"/>
            <a:t>实验准备</a:t>
          </a:r>
          <a:r>
            <a:rPr lang="zh-CN" altLang="en-US" sz="1400" dirty="0" smtClean="0"/>
            <a:t/>
          </a:r>
          <a:endParaRPr lang="zh-CN" altLang="en-US" sz="1400" dirty="0" smtClean="0"/>
        </a:p>
      </dgm:t>
    </dgm:pt>
    <dgm:pt modelId="{3E23E619-62D7-4A0E-932A-72B313C02D12}" cxnId="{3EFCDD9E-68DA-4BF0-9B2C-E079055519E8}" type="parTrans">
      <dgm:prSet/>
      <dgm:spPr/>
      <dgm:t>
        <a:bodyPr/>
        <a:lstStyle/>
        <a:p>
          <a:endParaRPr lang="zh-CN" altLang="en-US" sz="1600"/>
        </a:p>
      </dgm:t>
    </dgm:pt>
    <dgm:pt modelId="{C355354F-2247-4685-964B-4D17D6D8484B}" cxnId="{3EFCDD9E-68DA-4BF0-9B2C-E079055519E8}" type="sibTrans">
      <dgm:prSet/>
      <dgm:spPr/>
      <dgm:t>
        <a:bodyPr/>
        <a:lstStyle/>
        <a:p>
          <a:endParaRPr lang="zh-CN" altLang="en-US" sz="1600"/>
        </a:p>
      </dgm:t>
    </dgm:pt>
    <dgm:pt modelId="{8AFB5821-D958-4DF2-810B-3AE40D54A9A4}" type="pres">
      <dgm:prSet presAssocID="{63726970-4AB5-41D4-87E3-B27342F09416}" presName="Name0" presStyleCnt="0">
        <dgm:presLayoutVars>
          <dgm:chMax val="1"/>
          <dgm:chPref val="1"/>
          <dgm:dir/>
          <dgm:animOne val="branch"/>
          <dgm:animLvl val="lvl"/>
        </dgm:presLayoutVars>
      </dgm:prSet>
      <dgm:spPr/>
      <dgm:t>
        <a:bodyPr/>
        <a:lstStyle/>
        <a:p>
          <a:endParaRPr lang="zh-CN" altLang="en-US"/>
        </a:p>
      </dgm:t>
    </dgm:pt>
    <dgm:pt modelId="{6A26268E-38B2-42CC-916F-4265528C5594}" type="pres">
      <dgm:prSet presAssocID="{BA6ADD75-931B-491D-8675-EEA4B3E1B767}" presName="singleCycle" presStyleCnt="0"/>
      <dgm:spPr/>
    </dgm:pt>
    <dgm:pt modelId="{3911DD8F-A93A-4F45-B1D2-B60D5DDE7DF8}" type="pres">
      <dgm:prSet presAssocID="{BA6ADD75-931B-491D-8675-EEA4B3E1B767}" presName="singleCenter" presStyleLbl="node1" presStyleIdx="0" presStyleCnt="5" custScaleX="128699" custScaleY="76144" custLinFactNeighborX="-13729" custLinFactNeighborY="547">
        <dgm:presLayoutVars>
          <dgm:chMax val="7"/>
          <dgm:chPref val="7"/>
        </dgm:presLayoutVars>
      </dgm:prSet>
      <dgm:spPr>
        <a:prstGeom prst="hexagon">
          <a:avLst/>
        </a:prstGeom>
      </dgm:spPr>
      <dgm:t>
        <a:bodyPr/>
        <a:lstStyle/>
        <a:p>
          <a:endParaRPr lang="zh-CN" altLang="en-US"/>
        </a:p>
      </dgm:t>
    </dgm:pt>
    <dgm:pt modelId="{951CCB16-4707-4D44-BDD8-1689DF7D2E5E}" type="pres">
      <dgm:prSet presAssocID="{DF1540FE-EB49-47FA-8450-C5680A95E33D}" presName="Name56" presStyleLbl="parChTrans1D2" presStyleIdx="0" presStyleCnt="4"/>
      <dgm:spPr/>
      <dgm:t>
        <a:bodyPr/>
        <a:lstStyle/>
        <a:p>
          <a:endParaRPr lang="zh-CN" altLang="en-US"/>
        </a:p>
      </dgm:t>
    </dgm:pt>
    <dgm:pt modelId="{3E47CDD6-72FF-487F-9F5F-A9A9DE90F55D}" type="pres">
      <dgm:prSet presAssocID="{51FDA266-777D-47AB-842A-3A6894C02D71}" presName="text0" presStyleLbl="node1" presStyleIdx="1" presStyleCnt="5" custScaleX="194136" custScaleY="126214" custRadScaleRad="137005" custRadScaleInc="-124443">
        <dgm:presLayoutVars>
          <dgm:bulletEnabled val="1"/>
        </dgm:presLayoutVars>
      </dgm:prSet>
      <dgm:spPr>
        <a:prstGeom prst="hexagon">
          <a:avLst/>
        </a:prstGeom>
      </dgm:spPr>
      <dgm:t>
        <a:bodyPr/>
        <a:lstStyle/>
        <a:p>
          <a:endParaRPr lang="zh-CN" altLang="en-US"/>
        </a:p>
      </dgm:t>
    </dgm:pt>
    <dgm:pt modelId="{7040D0A5-FAFD-4C54-B5E6-F099BD72736E}" type="pres">
      <dgm:prSet presAssocID="{072998FB-079A-4AB7-B8A8-F91A636449DD}" presName="Name56" presStyleLbl="parChTrans1D2" presStyleIdx="1" presStyleCnt="4"/>
      <dgm:spPr/>
      <dgm:t>
        <a:bodyPr/>
        <a:lstStyle/>
        <a:p>
          <a:endParaRPr lang="zh-CN" altLang="en-US"/>
        </a:p>
      </dgm:t>
    </dgm:pt>
    <dgm:pt modelId="{787E6A3A-CC60-4024-8DD2-E8E2EEB257C7}" type="pres">
      <dgm:prSet presAssocID="{6948DA24-3331-4EAB-B56F-CC502C23820F}" presName="text0" presStyleLbl="node1" presStyleIdx="2" presStyleCnt="5" custScaleX="205065" custScaleY="127311" custRadScaleRad="104939" custRadScaleInc="111310">
        <dgm:presLayoutVars>
          <dgm:bulletEnabled val="1"/>
        </dgm:presLayoutVars>
      </dgm:prSet>
      <dgm:spPr>
        <a:prstGeom prst="hexagon">
          <a:avLst/>
        </a:prstGeom>
      </dgm:spPr>
      <dgm:t>
        <a:bodyPr/>
        <a:lstStyle/>
        <a:p>
          <a:endParaRPr lang="zh-CN" altLang="en-US"/>
        </a:p>
      </dgm:t>
    </dgm:pt>
    <dgm:pt modelId="{D9C6BA0A-240B-424B-BEC5-D7DBF80AA91A}" type="pres">
      <dgm:prSet presAssocID="{03ADE75E-D6E0-4508-BF2E-CAA6CDD5FD9B}" presName="Name56" presStyleLbl="parChTrans1D2" presStyleIdx="2" presStyleCnt="4"/>
      <dgm:spPr/>
      <dgm:t>
        <a:bodyPr/>
        <a:lstStyle/>
        <a:p>
          <a:endParaRPr lang="zh-CN" altLang="en-US"/>
        </a:p>
      </dgm:t>
    </dgm:pt>
    <dgm:pt modelId="{ACCF1801-5D08-403D-A297-3D72DAFE9A96}" type="pres">
      <dgm:prSet presAssocID="{209A4846-B223-4C79-AB94-FA29E33EA404}" presName="text0" presStyleLbl="node1" presStyleIdx="3" presStyleCnt="5" custScaleX="188152" custScaleY="131285" custRadScaleRad="140739" custRadScaleInc="121907">
        <dgm:presLayoutVars>
          <dgm:bulletEnabled val="1"/>
        </dgm:presLayoutVars>
      </dgm:prSet>
      <dgm:spPr>
        <a:prstGeom prst="hexagon">
          <a:avLst/>
        </a:prstGeom>
      </dgm:spPr>
      <dgm:t>
        <a:bodyPr/>
        <a:lstStyle/>
        <a:p>
          <a:endParaRPr lang="zh-CN" altLang="en-US"/>
        </a:p>
      </dgm:t>
    </dgm:pt>
    <dgm:pt modelId="{2E7996D0-9D93-4FFE-962F-78C5A90938A0}" type="pres">
      <dgm:prSet presAssocID="{3E23E619-62D7-4A0E-932A-72B313C02D12}" presName="Name56" presStyleLbl="parChTrans1D2" presStyleIdx="3" presStyleCnt="4"/>
      <dgm:spPr/>
      <dgm:t>
        <a:bodyPr/>
        <a:lstStyle/>
        <a:p>
          <a:endParaRPr lang="zh-CN" altLang="en-US"/>
        </a:p>
      </dgm:t>
    </dgm:pt>
    <dgm:pt modelId="{BCC29C99-4422-4C3B-88BC-C61394DF1AFE}" type="pres">
      <dgm:prSet presAssocID="{AE0591F0-101D-4F45-99CD-5AC4DA4E888F}" presName="text0" presStyleLbl="node1" presStyleIdx="4" presStyleCnt="5" custScaleX="210551" custScaleY="114099" custRadScaleRad="97438" custRadScaleInc="289640">
        <dgm:presLayoutVars>
          <dgm:bulletEnabled val="1"/>
        </dgm:presLayoutVars>
      </dgm:prSet>
      <dgm:spPr>
        <a:prstGeom prst="hexagon">
          <a:avLst/>
        </a:prstGeom>
      </dgm:spPr>
      <dgm:t>
        <a:bodyPr/>
        <a:lstStyle/>
        <a:p>
          <a:endParaRPr lang="zh-CN" altLang="en-US"/>
        </a:p>
      </dgm:t>
    </dgm:pt>
  </dgm:ptLst>
  <dgm:cxnLst>
    <dgm:cxn modelId="{18401E5A-70A2-4811-A974-CB539E1E69DD}" srcId="{63726970-4AB5-41D4-87E3-B27342F09416}" destId="{BA6ADD75-931B-491D-8675-EEA4B3E1B767}" srcOrd="0" destOrd="0" parTransId="{18713CC5-D996-4148-9F10-38C177395F51}" sibTransId="{3FEA9EAD-31EE-4D10-9701-4123FA35B077}"/>
    <dgm:cxn modelId="{929A290B-57C3-4714-BC77-C4528C769647}" srcId="{BA6ADD75-931B-491D-8675-EEA4B3E1B767}" destId="{51FDA266-777D-47AB-842A-3A6894C02D71}" srcOrd="0" destOrd="0" parTransId="{DF1540FE-EB49-47FA-8450-C5680A95E33D}" sibTransId="{01FB111A-C995-4E20-8F41-3045D2FAE9D0}"/>
    <dgm:cxn modelId="{5D20B7AF-6F99-476F-AE64-185C68DBF200}" srcId="{BA6ADD75-931B-491D-8675-EEA4B3E1B767}" destId="{6948DA24-3331-4EAB-B56F-CC502C23820F}" srcOrd="1" destOrd="0" parTransId="{072998FB-079A-4AB7-B8A8-F91A636449DD}" sibTransId="{3B393AA8-75C2-418B-9231-3BACDCA82881}"/>
    <dgm:cxn modelId="{DA3A08F0-43AD-428C-9753-6AE74B907186}" srcId="{BA6ADD75-931B-491D-8675-EEA4B3E1B767}" destId="{209A4846-B223-4C79-AB94-FA29E33EA404}" srcOrd="2" destOrd="0" parTransId="{03ADE75E-D6E0-4508-BF2E-CAA6CDD5FD9B}" sibTransId="{544C186E-6245-4158-BE56-78F1C7889613}"/>
    <dgm:cxn modelId="{3EFCDD9E-68DA-4BF0-9B2C-E079055519E8}" srcId="{BA6ADD75-931B-491D-8675-EEA4B3E1B767}" destId="{AE0591F0-101D-4F45-99CD-5AC4DA4E888F}" srcOrd="3" destOrd="0" parTransId="{3E23E619-62D7-4A0E-932A-72B313C02D12}" sibTransId="{C355354F-2247-4685-964B-4D17D6D8484B}"/>
    <dgm:cxn modelId="{D7AE2857-3705-4DE2-9905-21F48CA3910E}" type="presOf" srcId="{63726970-4AB5-41D4-87E3-B27342F09416}" destId="{8AFB5821-D958-4DF2-810B-3AE40D54A9A4}" srcOrd="0" destOrd="0" presId="urn:microsoft.com/office/officeart/2008/layout/RadialCluster#1"/>
    <dgm:cxn modelId="{A9831358-55E8-4B14-806B-CFCD6CC8A689}" type="presParOf" srcId="{8AFB5821-D958-4DF2-810B-3AE40D54A9A4}" destId="{6A26268E-38B2-42CC-916F-4265528C5594}" srcOrd="0" destOrd="0" presId="urn:microsoft.com/office/officeart/2008/layout/RadialCluster#1"/>
    <dgm:cxn modelId="{34CBF1F0-36F0-41C5-8C3E-A6C384495A5B}" type="presParOf" srcId="{6A26268E-38B2-42CC-916F-4265528C5594}" destId="{3911DD8F-A93A-4F45-B1D2-B60D5DDE7DF8}" srcOrd="0" destOrd="0" presId="urn:microsoft.com/office/officeart/2008/layout/RadialCluster#1"/>
    <dgm:cxn modelId="{F703C03A-B12F-43F9-8F53-5F159F0A4448}" type="presOf" srcId="{BA6ADD75-931B-491D-8675-EEA4B3E1B767}" destId="{3911DD8F-A93A-4F45-B1D2-B60D5DDE7DF8}" srcOrd="0" destOrd="0" presId="urn:microsoft.com/office/officeart/2008/layout/RadialCluster#1"/>
    <dgm:cxn modelId="{65520723-92F2-44C1-8E9E-5D9852782F60}" type="presParOf" srcId="{6A26268E-38B2-42CC-916F-4265528C5594}" destId="{951CCB16-4707-4D44-BDD8-1689DF7D2E5E}" srcOrd="1" destOrd="0" presId="urn:microsoft.com/office/officeart/2008/layout/RadialCluster#1"/>
    <dgm:cxn modelId="{BFD5EFF4-BDE5-44C3-B238-A5B1C3760148}" type="presOf" srcId="{DF1540FE-EB49-47FA-8450-C5680A95E33D}" destId="{951CCB16-4707-4D44-BDD8-1689DF7D2E5E}" srcOrd="0" destOrd="0" presId="urn:microsoft.com/office/officeart/2008/layout/RadialCluster#1"/>
    <dgm:cxn modelId="{FDABE248-6780-4E21-BCC3-28BF0CA55280}" type="presParOf" srcId="{6A26268E-38B2-42CC-916F-4265528C5594}" destId="{3E47CDD6-72FF-487F-9F5F-A9A9DE90F55D}" srcOrd="2" destOrd="0" presId="urn:microsoft.com/office/officeart/2008/layout/RadialCluster#1"/>
    <dgm:cxn modelId="{4814EED9-9AB3-4698-8DD2-B907EEFADB2A}" type="presOf" srcId="{51FDA266-777D-47AB-842A-3A6894C02D71}" destId="{3E47CDD6-72FF-487F-9F5F-A9A9DE90F55D}" srcOrd="0" destOrd="0" presId="urn:microsoft.com/office/officeart/2008/layout/RadialCluster#1"/>
    <dgm:cxn modelId="{4D5310D8-0FC9-4602-8BBC-FBEAE38D4591}" type="presParOf" srcId="{6A26268E-38B2-42CC-916F-4265528C5594}" destId="{7040D0A5-FAFD-4C54-B5E6-F099BD72736E}" srcOrd="3" destOrd="0" presId="urn:microsoft.com/office/officeart/2008/layout/RadialCluster#1"/>
    <dgm:cxn modelId="{02B704C2-68EE-46B0-ACCE-00D93408D433}" type="presOf" srcId="{072998FB-079A-4AB7-B8A8-F91A636449DD}" destId="{7040D0A5-FAFD-4C54-B5E6-F099BD72736E}" srcOrd="0" destOrd="0" presId="urn:microsoft.com/office/officeart/2008/layout/RadialCluster#1"/>
    <dgm:cxn modelId="{67897524-CE5C-4CBD-8E23-3BD665E22D13}" type="presParOf" srcId="{6A26268E-38B2-42CC-916F-4265528C5594}" destId="{787E6A3A-CC60-4024-8DD2-E8E2EEB257C7}" srcOrd="4" destOrd="0" presId="urn:microsoft.com/office/officeart/2008/layout/RadialCluster#1"/>
    <dgm:cxn modelId="{5DCBD4F0-5492-46F1-A218-21BA2F294A3D}" type="presOf" srcId="{6948DA24-3331-4EAB-B56F-CC502C23820F}" destId="{787E6A3A-CC60-4024-8DD2-E8E2EEB257C7}" srcOrd="0" destOrd="0" presId="urn:microsoft.com/office/officeart/2008/layout/RadialCluster#1"/>
    <dgm:cxn modelId="{ADB691F2-2225-4EC4-A5A6-7102483C89AB}" type="presParOf" srcId="{6A26268E-38B2-42CC-916F-4265528C5594}" destId="{D9C6BA0A-240B-424B-BEC5-D7DBF80AA91A}" srcOrd="5" destOrd="0" presId="urn:microsoft.com/office/officeart/2008/layout/RadialCluster#1"/>
    <dgm:cxn modelId="{B3F94CF8-F934-4B4A-B2D8-3F754FC1F248}" type="presOf" srcId="{03ADE75E-D6E0-4508-BF2E-CAA6CDD5FD9B}" destId="{D9C6BA0A-240B-424B-BEC5-D7DBF80AA91A}" srcOrd="0" destOrd="0" presId="urn:microsoft.com/office/officeart/2008/layout/RadialCluster#1"/>
    <dgm:cxn modelId="{0AEDC0F9-CE3B-4803-90CF-703A67DD90B4}" type="presParOf" srcId="{6A26268E-38B2-42CC-916F-4265528C5594}" destId="{ACCF1801-5D08-403D-A297-3D72DAFE9A96}" srcOrd="6" destOrd="0" presId="urn:microsoft.com/office/officeart/2008/layout/RadialCluster#1"/>
    <dgm:cxn modelId="{7632C622-CDE3-4E67-BCDD-19E129AB4B0A}" type="presOf" srcId="{209A4846-B223-4C79-AB94-FA29E33EA404}" destId="{ACCF1801-5D08-403D-A297-3D72DAFE9A96}" srcOrd="0" destOrd="0" presId="urn:microsoft.com/office/officeart/2008/layout/RadialCluster#1"/>
    <dgm:cxn modelId="{8965DD86-E7C7-400D-831B-39C1C5998DD9}" type="presParOf" srcId="{6A26268E-38B2-42CC-916F-4265528C5594}" destId="{2E7996D0-9D93-4FFE-962F-78C5A90938A0}" srcOrd="7" destOrd="0" presId="urn:microsoft.com/office/officeart/2008/layout/RadialCluster#1"/>
    <dgm:cxn modelId="{4E86D9CC-2BAF-46FF-8151-CBC2BB40604E}" type="presOf" srcId="{3E23E619-62D7-4A0E-932A-72B313C02D12}" destId="{2E7996D0-9D93-4FFE-962F-78C5A90938A0}" srcOrd="0" destOrd="0" presId="urn:microsoft.com/office/officeart/2008/layout/RadialCluster#1"/>
    <dgm:cxn modelId="{8D3AF9EC-5FD2-4A4B-BC91-63BB01459340}" type="presParOf" srcId="{6A26268E-38B2-42CC-916F-4265528C5594}" destId="{BCC29C99-4422-4C3B-88BC-C61394DF1AFE}" srcOrd="8" destOrd="0" presId="urn:microsoft.com/office/officeart/2008/layout/RadialCluster#1"/>
    <dgm:cxn modelId="{869E5CF1-C66B-4810-8377-69894336A2B5}" type="presOf" srcId="{AE0591F0-101D-4F45-99CD-5AC4DA4E888F}" destId="{BCC29C99-4422-4C3B-88BC-C61394DF1AFE}" srcOrd="0" destOrd="0" presId="urn:microsoft.com/office/officeart/2008/layout/RadialCluster#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312920" cy="4312920"/>
        <a:chOff x="0" y="0"/>
        <a:chExt cx="4312920" cy="4312920"/>
      </a:xfrm>
    </dsp:grpSpPr>
    <dsp:sp modelId="{3911DD8F-A93A-4F45-B1D2-B60D5DDE7DF8}">
      <dsp:nvSpPr>
        <dsp:cNvPr id="3" name="六边形 2"/>
        <dsp:cNvSpPr/>
      </dsp:nvSpPr>
      <dsp:spPr bwMode="white">
        <a:xfrm>
          <a:off x="2596095" y="1518817"/>
          <a:ext cx="1293876" cy="1293876"/>
        </a:xfrm>
        <a:prstGeom prst="hexagon">
          <a:avLst/>
        </a:prstGeom>
      </dsp:spPr>
      <dsp:style>
        <a:lnRef idx="2">
          <a:schemeClr val="lt1"/>
        </a:lnRef>
        <a:fillRef idx="1">
          <a:schemeClr val="accent2"/>
        </a:fillRef>
        <a:effectRef idx="0">
          <a:scrgbClr r="0" g="0" b="0"/>
        </a:effectRef>
        <a:fontRef idx="minor">
          <a:schemeClr val="lt1"/>
        </a:fontRef>
      </dsp:style>
      <dsp:txBody>
        <a:bodyPr lIns="40640" tIns="40640" rIns="40640" bIns="40640" anchor="ctr"/>
        <a:lstStyle>
          <a:lvl1pPr algn="ctr">
            <a:defRPr sz="3600"/>
          </a:lvl1pPr>
          <a:lvl2pPr marL="285750" indent="-285750" algn="ctr">
            <a:defRPr sz="2800"/>
          </a:lvl2pPr>
          <a:lvl3pPr marL="571500" indent="-285750" algn="ctr">
            <a:defRPr sz="2800"/>
          </a:lvl3pPr>
          <a:lvl4pPr marL="857250" indent="-285750" algn="ctr">
            <a:defRPr sz="2800"/>
          </a:lvl4pPr>
          <a:lvl5pPr marL="1143000" indent="-285750" algn="ctr">
            <a:defRPr sz="2800"/>
          </a:lvl5pPr>
          <a:lvl6pPr marL="1428750" indent="-285750" algn="ctr">
            <a:defRPr sz="2800"/>
          </a:lvl6pPr>
          <a:lvl7pPr marL="1714500" indent="-285750" algn="ctr">
            <a:defRPr sz="2800"/>
          </a:lvl7pPr>
          <a:lvl8pPr marL="2000250" indent="-285750" algn="ctr">
            <a:defRPr sz="2800"/>
          </a:lvl8pPr>
          <a:lvl9pPr marL="2286000" indent="-285750" algn="ctr">
            <a:defRPr sz="2800"/>
          </a:lvl9pPr>
        </a:lstStyle>
        <a:p>
          <a:pPr lvl="0">
            <a:lnSpc>
              <a:spcPct val="100000"/>
            </a:lnSpc>
            <a:spcBef>
              <a:spcPct val="0"/>
            </a:spcBef>
            <a:spcAft>
              <a:spcPct val="35000"/>
            </a:spcAft>
          </a:pPr>
          <a:r>
            <a:rPr lang="zh-CN" altLang="en-US" sz="1600" dirty="0" smtClean="0"/>
            <a:t>七大实验</a:t>
          </a:r>
          <a:endParaRPr lang="zh-CN" altLang="en-US" sz="1600" dirty="0"/>
        </a:p>
      </dsp:txBody>
      <dsp:txXfrm>
        <a:off x="2596095" y="1518817"/>
        <a:ext cx="1293876" cy="1293876"/>
      </dsp:txXfrm>
    </dsp:sp>
    <dsp:sp modelId="{951CCB16-4707-4D44-BDD8-1689DF7D2E5E}">
      <dsp:nvSpPr>
        <dsp:cNvPr id="4" name="任意多边形 3"/>
        <dsp:cNvSpPr/>
      </dsp:nvSpPr>
      <dsp:spPr bwMode="white">
        <a:xfrm>
          <a:off x="1769488" y="1391351"/>
          <a:ext cx="914706" cy="63500"/>
        </a:xfrm>
        <a:custGeom>
          <a:avLst/>
          <a:gdLst/>
          <a:ahLst/>
          <a:cxnLst/>
          <a:pathLst>
            <a:path w="1440" h="100">
              <a:moveTo>
                <a:pt x="1302" y="475"/>
              </a:moveTo>
              <a:lnTo>
                <a:pt x="139" y="-375"/>
              </a:lnTo>
            </a:path>
          </a:pathLst>
        </a:custGeom>
      </dsp:spPr>
      <dsp:style>
        <a:lnRef idx="2">
          <a:schemeClr val="accent2"/>
        </a:lnRef>
        <a:fillRef idx="0">
          <a:schemeClr val="accent3">
            <a:tint val="90000"/>
          </a:schemeClr>
        </a:fillRef>
        <a:effectRef idx="0">
          <a:scrgbClr r="0" g="0" b="0"/>
        </a:effectRef>
        <a:fontRef idx="minor"/>
      </dsp:style>
      <dsp:txXfrm>
        <a:off x="1769488" y="1391351"/>
        <a:ext cx="914706" cy="63500"/>
      </dsp:txXfrm>
    </dsp:sp>
    <dsp:sp modelId="{3E47CDD6-72FF-487F-9F5F-A9A9DE90F55D}">
      <dsp:nvSpPr>
        <dsp:cNvPr id="5" name="六边形 4"/>
        <dsp:cNvSpPr/>
      </dsp:nvSpPr>
      <dsp:spPr bwMode="white">
        <a:xfrm>
          <a:off x="990691" y="403021"/>
          <a:ext cx="866897" cy="866897"/>
        </a:xfrm>
        <a:prstGeom prst="hexagon">
          <a:avLst/>
        </a:prstGeom>
      </dsp:spPr>
      <dsp:style>
        <a:lnRef idx="2">
          <a:schemeClr val="lt1"/>
        </a:lnRef>
        <a:fillRef idx="1">
          <a:schemeClr val="accent3"/>
        </a:fillRef>
        <a:effectRef idx="0">
          <a:scrgbClr r="0" g="0" b="0"/>
        </a:effectRef>
        <a:fontRef idx="minor">
          <a:schemeClr val="lt1"/>
        </a:fontRef>
      </dsp:style>
      <dsp:txBody>
        <a:bodyPr vert="horz" wrap="square" lIns="35560" tIns="35560" rIns="35560" bIns="35560" anchor="ctr"/>
        <a:lstStyle>
          <a:lvl1pPr algn="ctr">
            <a:defRPr sz="3600"/>
          </a:lvl1pPr>
          <a:lvl2pPr marL="285750" indent="-285750" algn="ctr">
            <a:defRPr sz="2800"/>
          </a:lvl2pPr>
          <a:lvl3pPr marL="571500" indent="-285750" algn="ctr">
            <a:defRPr sz="2800"/>
          </a:lvl3pPr>
          <a:lvl4pPr marL="857250" indent="-285750" algn="ctr">
            <a:defRPr sz="2800"/>
          </a:lvl4pPr>
          <a:lvl5pPr marL="1143000" indent="-285750" algn="ctr">
            <a:defRPr sz="2800"/>
          </a:lvl5pPr>
          <a:lvl6pPr marL="1428750" indent="-285750" algn="ctr">
            <a:defRPr sz="2800"/>
          </a:lvl6pPr>
          <a:lvl7pPr marL="1714500" indent="-285750" algn="ctr">
            <a:defRPr sz="2800"/>
          </a:lvl7pPr>
          <a:lvl8pPr marL="2000250" indent="-285750" algn="ctr">
            <a:defRPr sz="2800"/>
          </a:lvl8pPr>
          <a:lvl9pPr marL="2286000" indent="-285750" algn="ctr">
            <a:defRPr sz="2800"/>
          </a:lvl9pPr>
        </a:lstStyle>
        <a:p>
          <a:pPr lvl="0">
            <a:lnSpc>
              <a:spcPct val="100000"/>
            </a:lnSpc>
            <a:spcBef>
              <a:spcPct val="0"/>
            </a:spcBef>
            <a:spcAft>
              <a:spcPct val="35000"/>
            </a:spcAft>
          </a:pPr>
          <a:r>
            <a:rPr lang="zh-CN" altLang="en-US" sz="1400" dirty="0" smtClean="0"/>
            <a:t>理论培训</a:t>
          </a:r>
          <a:endParaRPr lang="zh-CN" altLang="en-US" sz="1400" dirty="0" smtClean="0"/>
        </a:p>
      </dsp:txBody>
      <dsp:txXfrm>
        <a:off x="990691" y="403021"/>
        <a:ext cx="866897" cy="866897"/>
      </dsp:txXfrm>
    </dsp:sp>
    <dsp:sp modelId="{7040D0A5-FAFD-4C54-B5E6-F099BD72736E}">
      <dsp:nvSpPr>
        <dsp:cNvPr id="6" name="任意多边形 5"/>
        <dsp:cNvSpPr/>
      </dsp:nvSpPr>
      <dsp:spPr bwMode="white">
        <a:xfrm>
          <a:off x="3788486" y="2929519"/>
          <a:ext cx="408290" cy="63500"/>
        </a:xfrm>
        <a:custGeom>
          <a:avLst/>
          <a:gdLst/>
          <a:ahLst/>
          <a:cxnLst/>
          <a:pathLst>
            <a:path w="643" h="100">
              <a:moveTo>
                <a:pt x="101" y="-184"/>
              </a:moveTo>
              <a:lnTo>
                <a:pt x="542" y="284"/>
              </a:lnTo>
            </a:path>
          </a:pathLst>
        </a:custGeom>
      </dsp:spPr>
      <dsp:style>
        <a:lnRef idx="2">
          <a:schemeClr val="accent2"/>
        </a:lnRef>
        <a:fillRef idx="0">
          <a:schemeClr val="accent3">
            <a:tint val="90000"/>
          </a:schemeClr>
        </a:fillRef>
        <a:effectRef idx="0">
          <a:scrgbClr r="0" g="0" b="0"/>
        </a:effectRef>
        <a:fontRef idx="minor"/>
      </dsp:style>
      <dsp:txXfrm>
        <a:off x="3788486" y="2929519"/>
        <a:ext cx="408290" cy="63500"/>
      </dsp:txXfrm>
    </dsp:sp>
    <dsp:sp modelId="{787E6A3A-CC60-4024-8DD2-E8E2EEB257C7}">
      <dsp:nvSpPr>
        <dsp:cNvPr id="7" name="六边形 6"/>
        <dsp:cNvSpPr/>
      </dsp:nvSpPr>
      <dsp:spPr bwMode="white">
        <a:xfrm>
          <a:off x="4107614" y="3109846"/>
          <a:ext cx="866897" cy="866897"/>
        </a:xfrm>
        <a:prstGeom prst="hexagon">
          <a:avLst/>
        </a:prstGeom>
      </dsp:spPr>
      <dsp:style>
        <a:lnRef idx="2">
          <a:schemeClr val="lt1"/>
        </a:lnRef>
        <a:fillRef idx="1">
          <a:schemeClr val="accent4"/>
        </a:fillRef>
        <a:effectRef idx="0">
          <a:scrgbClr r="0" g="0" b="0"/>
        </a:effectRef>
        <a:fontRef idx="minor">
          <a:schemeClr val="lt1"/>
        </a:fontRef>
      </dsp:style>
      <dsp:txBody>
        <a:bodyPr vert="horz" wrap="square" lIns="35560" tIns="35560" rIns="35560" bIns="35560" anchor="ctr"/>
        <a:lstStyle>
          <a:lvl1pPr algn="ctr">
            <a:defRPr sz="3600"/>
          </a:lvl1pPr>
          <a:lvl2pPr marL="285750" indent="-285750" algn="ctr">
            <a:defRPr sz="2800"/>
          </a:lvl2pPr>
          <a:lvl3pPr marL="571500" indent="-285750" algn="ctr">
            <a:defRPr sz="2800"/>
          </a:lvl3pPr>
          <a:lvl4pPr marL="857250" indent="-285750" algn="ctr">
            <a:defRPr sz="2800"/>
          </a:lvl4pPr>
          <a:lvl5pPr marL="1143000" indent="-285750" algn="ctr">
            <a:defRPr sz="2800"/>
          </a:lvl5pPr>
          <a:lvl6pPr marL="1428750" indent="-285750" algn="ctr">
            <a:defRPr sz="2800"/>
          </a:lvl6pPr>
          <a:lvl7pPr marL="1714500" indent="-285750" algn="ctr">
            <a:defRPr sz="2800"/>
          </a:lvl7pPr>
          <a:lvl8pPr marL="2000250" indent="-285750" algn="ctr">
            <a:defRPr sz="2800"/>
          </a:lvl8pPr>
          <a:lvl9pPr marL="2286000" indent="-285750" algn="ctr">
            <a:defRPr sz="2800"/>
          </a:lvl9pPr>
        </a:lstStyle>
        <a:p>
          <a:pPr lvl="0">
            <a:lnSpc>
              <a:spcPct val="100000"/>
            </a:lnSpc>
            <a:spcBef>
              <a:spcPct val="0"/>
            </a:spcBef>
            <a:spcAft>
              <a:spcPct val="35000"/>
            </a:spcAft>
          </a:pPr>
          <a:r>
            <a:rPr lang="zh-CN" altLang="en-US" sz="1400" dirty="0" smtClean="0"/>
            <a:t>实验总结</a:t>
          </a:r>
          <a:endParaRPr lang="zh-CN" altLang="en-US" sz="1400" dirty="0" smtClean="0"/>
        </a:p>
      </dsp:txBody>
      <dsp:txXfrm>
        <a:off x="4107614" y="3109846"/>
        <a:ext cx="866897" cy="866897"/>
      </dsp:txXfrm>
    </dsp:sp>
    <dsp:sp modelId="{D9C6BA0A-240B-424B-BEC5-D7DBF80AA91A}">
      <dsp:nvSpPr>
        <dsp:cNvPr id="8" name="任意多边形 7"/>
        <dsp:cNvSpPr/>
      </dsp:nvSpPr>
      <dsp:spPr bwMode="white">
        <a:xfrm>
          <a:off x="1735752" y="2907446"/>
          <a:ext cx="956248" cy="63500"/>
        </a:xfrm>
        <a:custGeom>
          <a:avLst/>
          <a:gdLst/>
          <a:ahLst/>
          <a:cxnLst/>
          <a:pathLst>
            <a:path w="1506" h="100">
              <a:moveTo>
                <a:pt x="1355" y="-402"/>
              </a:moveTo>
              <a:lnTo>
                <a:pt x="151" y="502"/>
              </a:lnTo>
            </a:path>
          </a:pathLst>
        </a:custGeom>
      </dsp:spPr>
      <dsp:style>
        <a:lnRef idx="2">
          <a:schemeClr val="accent2"/>
        </a:lnRef>
        <a:fillRef idx="0">
          <a:schemeClr val="accent3">
            <a:tint val="90000"/>
          </a:schemeClr>
        </a:fillRef>
        <a:effectRef idx="0">
          <a:scrgbClr r="0" g="0" b="0"/>
        </a:effectRef>
        <a:fontRef idx="minor"/>
      </dsp:style>
      <dsp:txXfrm>
        <a:off x="1735752" y="2907446"/>
        <a:ext cx="956248" cy="63500"/>
      </dsp:txXfrm>
    </dsp:sp>
    <dsp:sp modelId="{ACCF1801-5D08-403D-A297-3D72DAFE9A96}">
      <dsp:nvSpPr>
        <dsp:cNvPr id="9" name="六边形 8"/>
        <dsp:cNvSpPr/>
      </dsp:nvSpPr>
      <dsp:spPr bwMode="white">
        <a:xfrm>
          <a:off x="964761" y="3118745"/>
          <a:ext cx="866897" cy="866897"/>
        </a:xfrm>
        <a:prstGeom prst="hexagon">
          <a:avLst/>
        </a:prstGeom>
      </dsp:spPr>
      <dsp:style>
        <a:lnRef idx="2">
          <a:schemeClr val="lt1"/>
        </a:lnRef>
        <a:fillRef idx="1">
          <a:schemeClr val="accent5"/>
        </a:fillRef>
        <a:effectRef idx="0">
          <a:scrgbClr r="0" g="0" b="0"/>
        </a:effectRef>
        <a:fontRef idx="minor">
          <a:schemeClr val="lt1"/>
        </a:fontRef>
      </dsp:style>
      <dsp:txBody>
        <a:bodyPr vert="horz" wrap="square" lIns="35560" tIns="35560" rIns="35560" bIns="35560" anchor="ctr"/>
        <a:lstStyle>
          <a:lvl1pPr algn="ctr">
            <a:defRPr sz="3600"/>
          </a:lvl1pPr>
          <a:lvl2pPr marL="285750" indent="-285750" algn="ctr">
            <a:defRPr sz="2800"/>
          </a:lvl2pPr>
          <a:lvl3pPr marL="571500" indent="-285750" algn="ctr">
            <a:defRPr sz="2800"/>
          </a:lvl3pPr>
          <a:lvl4pPr marL="857250" indent="-285750" algn="ctr">
            <a:defRPr sz="2800"/>
          </a:lvl4pPr>
          <a:lvl5pPr marL="1143000" indent="-285750" algn="ctr">
            <a:defRPr sz="2800"/>
          </a:lvl5pPr>
          <a:lvl6pPr marL="1428750" indent="-285750" algn="ctr">
            <a:defRPr sz="2800"/>
          </a:lvl6pPr>
          <a:lvl7pPr marL="1714500" indent="-285750" algn="ctr">
            <a:defRPr sz="2800"/>
          </a:lvl7pPr>
          <a:lvl8pPr marL="2000250" indent="-285750" algn="ctr">
            <a:defRPr sz="2800"/>
          </a:lvl8pPr>
          <a:lvl9pPr marL="2286000" indent="-285750" algn="ctr">
            <a:defRPr sz="2800"/>
          </a:lvl9pPr>
        </a:lstStyle>
        <a:p>
          <a:pPr lvl="0">
            <a:lnSpc>
              <a:spcPct val="100000"/>
            </a:lnSpc>
            <a:spcBef>
              <a:spcPct val="0"/>
            </a:spcBef>
            <a:spcAft>
              <a:spcPct val="35000"/>
            </a:spcAft>
          </a:pPr>
          <a:r>
            <a:rPr lang="zh-CN" altLang="en-US" sz="1400" dirty="0" smtClean="0"/>
            <a:t>实验实施</a:t>
          </a:r>
          <a:endParaRPr lang="zh-CN" altLang="en-US" sz="1400" dirty="0" smtClean="0"/>
        </a:p>
      </dsp:txBody>
      <dsp:txXfrm>
        <a:off x="964761" y="3118745"/>
        <a:ext cx="866897" cy="866897"/>
      </dsp:txXfrm>
    </dsp:sp>
    <dsp:sp modelId="{2E7996D0-9D93-4FFE-962F-78C5A90938A0}">
      <dsp:nvSpPr>
        <dsp:cNvPr id="10" name="任意多边形 9"/>
        <dsp:cNvSpPr/>
      </dsp:nvSpPr>
      <dsp:spPr bwMode="white">
        <a:xfrm>
          <a:off x="3812971" y="1382797"/>
          <a:ext cx="287665" cy="63500"/>
        </a:xfrm>
        <a:custGeom>
          <a:avLst/>
          <a:gdLst/>
          <a:ahLst/>
          <a:cxnLst/>
          <a:pathLst>
            <a:path w="453" h="100">
              <a:moveTo>
                <a:pt x="70" y="214"/>
              </a:moveTo>
              <a:lnTo>
                <a:pt x="383" y="-114"/>
              </a:lnTo>
            </a:path>
          </a:pathLst>
        </a:custGeom>
      </dsp:spPr>
      <dsp:style>
        <a:lnRef idx="2">
          <a:schemeClr val="accent2"/>
        </a:lnRef>
        <a:fillRef idx="0">
          <a:schemeClr val="accent3">
            <a:tint val="90000"/>
          </a:schemeClr>
        </a:fillRef>
        <a:effectRef idx="0">
          <a:scrgbClr r="0" g="0" b="0"/>
        </a:effectRef>
        <a:fontRef idx="minor"/>
      </dsp:style>
      <dsp:txXfrm>
        <a:off x="3812971" y="1382797"/>
        <a:ext cx="287665" cy="63500"/>
      </dsp:txXfrm>
    </dsp:sp>
    <dsp:sp modelId="{BCC29C99-4422-4C3B-88BC-C61394DF1AFE}">
      <dsp:nvSpPr>
        <dsp:cNvPr id="11" name="六边形 10"/>
        <dsp:cNvSpPr/>
      </dsp:nvSpPr>
      <dsp:spPr bwMode="white">
        <a:xfrm>
          <a:off x="4034276" y="443380"/>
          <a:ext cx="866897" cy="866897"/>
        </a:xfrm>
        <a:prstGeom prst="hexagon">
          <a:avLst/>
        </a:prstGeom>
      </dsp:spPr>
      <dsp:style>
        <a:lnRef idx="2">
          <a:schemeClr val="lt1"/>
        </a:lnRef>
        <a:fillRef idx="1">
          <a:schemeClr val="accent6"/>
        </a:fillRef>
        <a:effectRef idx="0">
          <a:scrgbClr r="0" g="0" b="0"/>
        </a:effectRef>
        <a:fontRef idx="minor">
          <a:schemeClr val="lt1"/>
        </a:fontRef>
      </dsp:style>
      <dsp:txBody>
        <a:bodyPr vert="horz" wrap="square" lIns="35560" tIns="35560" rIns="35560" bIns="35560" anchor="ctr"/>
        <a:lstStyle>
          <a:lvl1pPr algn="ctr">
            <a:defRPr sz="3600"/>
          </a:lvl1pPr>
          <a:lvl2pPr marL="285750" indent="-285750" algn="ctr">
            <a:defRPr sz="2800"/>
          </a:lvl2pPr>
          <a:lvl3pPr marL="571500" indent="-285750" algn="ctr">
            <a:defRPr sz="2800"/>
          </a:lvl3pPr>
          <a:lvl4pPr marL="857250" indent="-285750" algn="ctr">
            <a:defRPr sz="2800"/>
          </a:lvl4pPr>
          <a:lvl5pPr marL="1143000" indent="-285750" algn="ctr">
            <a:defRPr sz="2800"/>
          </a:lvl5pPr>
          <a:lvl6pPr marL="1428750" indent="-285750" algn="ctr">
            <a:defRPr sz="2800"/>
          </a:lvl6pPr>
          <a:lvl7pPr marL="1714500" indent="-285750" algn="ctr">
            <a:defRPr sz="2800"/>
          </a:lvl7pPr>
          <a:lvl8pPr marL="2000250" indent="-285750" algn="ctr">
            <a:defRPr sz="2800"/>
          </a:lvl8pPr>
          <a:lvl9pPr marL="2286000" indent="-285750" algn="ctr">
            <a:defRPr sz="2800"/>
          </a:lvl9pPr>
        </a:lstStyle>
        <a:p>
          <a:pPr lvl="0">
            <a:lnSpc>
              <a:spcPct val="100000"/>
            </a:lnSpc>
            <a:spcBef>
              <a:spcPct val="0"/>
            </a:spcBef>
            <a:spcAft>
              <a:spcPct val="35000"/>
            </a:spcAft>
          </a:pPr>
          <a:r>
            <a:rPr lang="zh-CN" altLang="en-US" sz="1400" dirty="0" smtClean="0"/>
            <a:t>实验准备</a:t>
          </a:r>
          <a:endParaRPr lang="zh-CN" altLang="en-US" sz="1400" dirty="0" smtClean="0"/>
        </a:p>
      </dsp:txBody>
      <dsp:txXfrm>
        <a:off x="4034276" y="443380"/>
        <a:ext cx="866897" cy="866897"/>
      </dsp:txXfrm>
    </dsp:sp>
  </dsp:spTree>
</dsp:drawing>
</file>

<file path=ppt/diagrams/layout1.xml><?xml version="1.0" encoding="utf-8"?>
<dgm:layoutDef xmlns:dgm="http://schemas.openxmlformats.org/drawingml/2006/diagram" xmlns:a="http://schemas.openxmlformats.org/drawingml/2006/main" uniqueId="urn:microsoft.com/office/officeart/2008/layout/RadialCluster#1">
  <dgm:title val=""/>
  <dgm:desc val=""/>
  <dgm:catLst>
    <dgm:cat type="relationship" pri="19500"/>
    <dgm:cat type="cycle" pri="15000"/>
  </dgm:catLst>
  <dgm:sampData>
    <dgm:dataModel>
      <dgm:ptLst>
        <dgm:pt modelId="0" type="doc">
          <dgm:prSet qsTypeId="urn:microsoft.com/office/officeart/2005/8/quickstyle/simple5"/>
        </dgm:pt>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stAng" val="90"/>
                              <dgm:param type="ctrShpMap" val="fNode"/>
                            </dgm:alg>
                          </dgm:if>
                          <dgm:if name="Name67" axis="ch ch" ptType="node node" st="1 1" cnt="1 0" func="cnt" op="equ" val="2">
                            <dgm:alg type="cycle">
                              <dgm:param type="stAng" val="45"/>
                              <dgm:param type="spanAng" val="90"/>
                              <dgm:param type="ctrShpMap" val="fNode"/>
                            </dgm:alg>
                          </dgm:if>
                          <dgm:else name="Name68">
                            <dgm:alg type="cycle">
                              <dgm:param type="stAng" val="0"/>
                              <dgm:param type="spanAng" val="180"/>
                              <dgm:param type="ctrShpMap" val="fNode"/>
                            </dgm:alg>
                          </dgm:else>
                        </dgm:choose>
                      </dgm:if>
                      <dgm:if name="Name69" axis="ch" ptType="node" func="cnt" op="equ" val="2">
                        <dgm:choose name="Name70">
                          <dgm:if name="Name71" axis="ch ch" ptType="node node" st="1 1" cnt="1 0" func="cnt" op="equ" val="1">
                            <dgm:alg type="cycle">
                              <dgm:param type="stAng" val="0"/>
                              <dgm:param type="ctrShpMap" val="fNode"/>
                            </dgm:alg>
                          </dgm:if>
                          <dgm:if name="Name72" axis="ch ch" ptType="node node" st="1 1" cnt="1 0" func="cnt" op="equ" val="2">
                            <dgm:alg type="cycle">
                              <dgm:param type="stAng" val="315"/>
                              <dgm:param type="spanAng" val="90"/>
                              <dgm:param type="ctrShpMap" val="fNode"/>
                            </dgm:alg>
                          </dgm:if>
                          <dgm:else name="Name73">
                            <dgm:alg type="cycle">
                              <dgm:param type="stAng" val="270"/>
                              <dgm:param type="spanAng" val="180"/>
                              <dgm:param type="ctrShpMap" val="fNode"/>
                            </dgm:alg>
                          </dgm:else>
                        </dgm:choose>
                      </dgm:if>
                      <dgm:if name="Name74" axis="ch" ptType="node" func="cnt" op="equ" val="3">
                        <dgm:choose name="Name75">
                          <dgm:if name="Name76" axis="ch ch" ptType="node node" st="1 1" cnt="1 0" func="cnt" op="equ" val="1">
                            <dgm:alg type="cycle">
                              <dgm:param type="stAng" val="0"/>
                              <dgm:param type="ctrShpMap" val="fNode"/>
                            </dgm:alg>
                          </dgm:if>
                          <dgm:if name="Name77" axis="ch ch" ptType="node node" st="1 1" cnt="1 0" func="cnt" op="equ" val="2">
                            <dgm:alg type="cycle">
                              <dgm:param type="stAng" val="315"/>
                              <dgm:param type="spanAng" val="90"/>
                              <dgm:param type="ctrShpMap" val="fNode"/>
                            </dgm:alg>
                          </dgm:if>
                          <dgm:else name="Name78">
                            <dgm:alg type="cycle">
                              <dgm:param type="stAng" val="270"/>
                              <dgm:param type="spanAng" val="180"/>
                              <dgm:param type="ctrShpMap" val="fNode"/>
                            </dgm:alg>
                          </dgm:else>
                        </dgm:choose>
                      </dgm:if>
                      <dgm:if name="Name79" axis="ch" ptType="node" func="cnt" op="equ" val="4">
                        <dgm:choose name="Name80">
                          <dgm:if name="Name81" axis="ch ch" ptType="node node" st="1 1" cnt="1 0" func="cnt" op="equ" val="1">
                            <dgm:alg type="cycle">
                              <dgm:param type="stAng" val="0"/>
                              <dgm:param type="ctrShpMap" val="fNode"/>
                            </dgm:alg>
                          </dgm:if>
                          <dgm:if name="Name82" axis="ch ch" ptType="node node" st="1 1" cnt="1 0" func="cnt" op="equ" val="2">
                            <dgm:alg type="cycle">
                              <dgm:param type="stAng" val="315"/>
                              <dgm:param type="spanAng" val="90"/>
                              <dgm:param type="ctrShpMap" val="fNode"/>
                            </dgm:alg>
                          </dgm:if>
                          <dgm:else name="Name83">
                            <dgm:alg type="cycle">
                              <dgm:param type="stAng" val="292.5"/>
                              <dgm:param type="spanAng" val="135"/>
                              <dgm:param type="ctrShpMap" val="fNode"/>
                            </dgm:alg>
                          </dgm:else>
                        </dgm:choose>
                      </dgm:if>
                      <dgm:if name="Name84" axis="ch" ptType="node" func="cnt" op="equ" val="5">
                        <dgm:choose name="Name85">
                          <dgm:if name="Name86" axis="ch ch" ptType="node node" st="1 1" cnt="1 0" func="cnt" op="equ" val="1">
                            <dgm:alg type="cycle">
                              <dgm:param type="stAng" val="0"/>
                              <dgm:param type="ctrShpMap" val="fNode"/>
                            </dgm:alg>
                          </dgm:if>
                          <dgm:if name="Name87" axis="ch ch" ptType="node node" st="1 1" cnt="1 0" func="cnt" op="equ" val="2">
                            <dgm:alg type="cycle">
                              <dgm:param type="stAng" val="315"/>
                              <dgm:param type="spanAng" val="90"/>
                              <dgm:param type="ctrShpMap" val="fNode"/>
                            </dgm:alg>
                          </dgm:if>
                          <dgm:else name="Name88">
                            <dgm:alg type="cycle">
                              <dgm:param type="stAng" val="0"/>
                              <dgm:param type="spanAng" val="360"/>
                              <dgm:param type="ctrShpMap" val="fNode"/>
                            </dgm:alg>
                          </dgm:else>
                        </dgm:choose>
                      </dgm:if>
                      <dgm:if name="Name89" axis="ch" ptType="node" func="cnt" op="equ" val="6">
                        <dgm:choose name="Name90">
                          <dgm:if name="Name91" axis="ch ch" ptType="node node" st="1 1" cnt="1 0" func="cnt" op="equ" val="1">
                            <dgm:alg type="cycle">
                              <dgm:param type="stAng" val="0"/>
                              <dgm:param type="ctrShpMap" val="fNode"/>
                            </dgm:alg>
                          </dgm:if>
                          <dgm:if name="Name92" axis="ch ch" ptType="node node" st="1 1" cnt="1 0" func="cnt" op="equ" val="2">
                            <dgm:alg type="cycle">
                              <dgm:param type="stAng" val="315"/>
                              <dgm:param type="spanAng" val="90"/>
                              <dgm:param type="ctrShpMap" val="fNode"/>
                            </dgm:alg>
                          </dgm:if>
                          <dgm:else name="Name93">
                            <dgm:alg type="cycle">
                              <dgm:param type="stAng" val="0"/>
                              <dgm:param type="spanAng" val="360"/>
                              <dgm:param type="ctrShpMap" val="fNode"/>
                            </dgm:alg>
                          </dgm:else>
                        </dgm:choose>
                      </dgm:if>
                      <dgm:if name="Name94" axis="ch" ptType="node" func="cnt" op="gte" val="7">
                        <dgm:choose name="Name95">
                          <dgm:if name="Name96" axis="ch ch" ptType="node node" st="1 1" cnt="1 0" func="cnt" op="equ" val="1">
                            <dgm:alg type="cycle">
                              <dgm:param type="stAng" val="0"/>
                              <dgm:param type="ctrShpMap" val="fNode"/>
                            </dgm:alg>
                          </dgm:if>
                          <dgm:if name="Name97" axis="ch ch" ptType="node node" st="1 1" cnt="1 0" func="cnt" op="equ" val="2">
                            <dgm:alg type="cycle">
                              <dgm:param type="stAng" val="315"/>
                              <dgm:param type="spanAng" val="90"/>
                              <dgm:param type="ctrShpMap" val="fNode"/>
                            </dgm:alg>
                          </dgm:if>
                          <dgm:else name="Name98">
                            <dgm:alg type="cycle">
                              <dgm:param type="stAng" val="0"/>
                              <dgm:param type="spanAng" val="360"/>
                              <dgm:param type="ctrShpMap" val="fNode"/>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stAng" val="270"/>
                              <dgm:param type="ctrShpMap" val="fNode"/>
                            </dgm:alg>
                          </dgm:if>
                          <dgm:if name="Name105" axis="ch ch" ptType="node node" st="1 1" cnt="1 0" func="cnt" op="equ" val="2">
                            <dgm:alg type="cycle">
                              <dgm:param type="stAng" val="315"/>
                              <dgm:param type="spanAng" val="-90"/>
                              <dgm:param type="ctrShpMap" val="fNode"/>
                            </dgm:alg>
                          </dgm:if>
                          <dgm:else name="Name106">
                            <dgm:alg type="cycle">
                              <dgm:param type="stAng" val="0"/>
                              <dgm:param type="spanAng" val="-180"/>
                              <dgm:param type="ctrShpMap" val="fNode"/>
                            </dgm:alg>
                          </dgm:else>
                        </dgm:choose>
                      </dgm:if>
                      <dgm:if name="Name107" axis="ch" ptType="node" func="cnt" op="equ" val="2">
                        <dgm:choose name="Name108">
                          <dgm:if name="Name109" axis="ch ch" ptType="node node" st="1 1" cnt="1 0" func="cnt" op="equ" val="1">
                            <dgm:alg type="cycle">
                              <dgm:param type="stAng" val="0"/>
                              <dgm:param type="ctrShpMap" val="fNode"/>
                            </dgm:alg>
                          </dgm:if>
                          <dgm:if name="Name110" axis="ch ch" ptType="node node" st="1 1" cnt="1 0" func="cnt" op="equ" val="2">
                            <dgm:alg type="cycle">
                              <dgm:param type="stAng" val="45"/>
                              <dgm:param type="spanAng" val="-90"/>
                              <dgm:param type="ctrShpMap" val="fNode"/>
                            </dgm:alg>
                          </dgm:if>
                          <dgm:else name="Name111">
                            <dgm:alg type="cycle">
                              <dgm:param type="stAng" val="90"/>
                              <dgm:param type="spanAng" val="-180"/>
                              <dgm:param type="ctrShpMap" val="fNode"/>
                            </dgm:alg>
                          </dgm:else>
                        </dgm:choose>
                      </dgm:if>
                      <dgm:if name="Name112" axis="ch" ptType="node" func="cnt" op="equ" val="3">
                        <dgm:choose name="Name113">
                          <dgm:if name="Name114" axis="ch ch" ptType="node node" st="1 1" cnt="1 0" func="cnt" op="equ" val="1">
                            <dgm:alg type="cycle">
                              <dgm:param type="stAng" val="0"/>
                              <dgm:param type="ctrShpMap" val="fNode"/>
                            </dgm:alg>
                          </dgm:if>
                          <dgm:if name="Name115" axis="ch ch" ptType="node node" st="1 1" cnt="1 0" func="cnt" op="equ" val="2">
                            <dgm:alg type="cycle">
                              <dgm:param type="stAng" val="45"/>
                              <dgm:param type="spanAng" val="-90"/>
                              <dgm:param type="ctrShpMap" val="fNode"/>
                            </dgm:alg>
                          </dgm:if>
                          <dgm:else name="Name116">
                            <dgm:alg type="cycle">
                              <dgm:param type="stAng" val="90"/>
                              <dgm:param type="spanAng" val="-180"/>
                              <dgm:param type="ctrShpMap" val="fNode"/>
                            </dgm:alg>
                          </dgm:else>
                        </dgm:choose>
                      </dgm:if>
                      <dgm:if name="Name117" axis="ch" ptType="node" func="cnt" op="equ" val="4">
                        <dgm:choose name="Name118">
                          <dgm:if name="Name119" axis="ch ch" ptType="node node" st="1 1" cnt="1 0" func="cnt" op="equ" val="1">
                            <dgm:alg type="cycle">
                              <dgm:param type="stAng" val="0"/>
                              <dgm:param type="ctrShpMap" val="fNode"/>
                            </dgm:alg>
                          </dgm:if>
                          <dgm:if name="Name120" axis="ch ch" ptType="node node" st="1 1" cnt="1 0" func="cnt" op="equ" val="2">
                            <dgm:alg type="cycle">
                              <dgm:param type="stAng" val="45"/>
                              <dgm:param type="spanAng" val="-90"/>
                              <dgm:param type="ctrShpMap" val="fNode"/>
                            </dgm:alg>
                          </dgm:if>
                          <dgm:else name="Name121">
                            <dgm:alg type="cycle">
                              <dgm:param type="stAng" val="67.5"/>
                              <dgm:param type="spanAng" val="-135"/>
                              <dgm:param type="ctrShpMap" val="fNode"/>
                            </dgm:alg>
                          </dgm:else>
                        </dgm:choose>
                      </dgm:if>
                      <dgm:if name="Name122" axis="ch" ptType="node" func="cnt" op="equ" val="5">
                        <dgm:choose name="Name123">
                          <dgm:if name="Name124" axis="ch ch" ptType="node node" st="1 1" cnt="1 0" func="cnt" op="equ" val="1">
                            <dgm:alg type="cycle">
                              <dgm:param type="stAng" val="0"/>
                              <dgm:param type="ctrShpMap" val="fNode"/>
                            </dgm:alg>
                          </dgm:if>
                          <dgm:if name="Name125" axis="ch ch" ptType="node node" st="1 1" cnt="1 0" func="cnt" op="equ" val="2">
                            <dgm:alg type="cycle">
                              <dgm:param type="stAng" val="45"/>
                              <dgm:param type="spanAng" val="-90"/>
                              <dgm:param type="ctrShpMap" val="fNode"/>
                            </dgm:alg>
                          </dgm:if>
                          <dgm:else name="Name126">
                            <dgm:alg type="cycle">
                              <dgm:param type="stAng" val="0"/>
                              <dgm:param type="spanAng" val="-360"/>
                              <dgm:param type="ctrShpMap" val="fNode"/>
                            </dgm:alg>
                          </dgm:else>
                        </dgm:choose>
                      </dgm:if>
                      <dgm:if name="Name127" axis="ch" ptType="node" func="cnt" op="equ" val="6">
                        <dgm:choose name="Name128">
                          <dgm:if name="Name129" axis="ch ch" ptType="node node" st="1 1" cnt="1 0" func="cnt" op="equ" val="1">
                            <dgm:alg type="cycle">
                              <dgm:param type="stAng" val="0"/>
                              <dgm:param type="ctrShpMap" val="fNode"/>
                            </dgm:alg>
                          </dgm:if>
                          <dgm:if name="Name130" axis="ch ch" ptType="node node" st="1 1" cnt="1 0" func="cnt" op="equ" val="2">
                            <dgm:alg type="cycle">
                              <dgm:param type="stAng" val="45"/>
                              <dgm:param type="spanAng" val="-90"/>
                              <dgm:param type="ctrShpMap" val="fNode"/>
                            </dgm:alg>
                          </dgm:if>
                          <dgm:else name="Name131">
                            <dgm:alg type="cycle">
                              <dgm:param type="stAng" val="0"/>
                              <dgm:param type="spanAng" val="-360"/>
                              <dgm:param type="ctrShpMap" val="fNode"/>
                            </dgm:alg>
                          </dgm:else>
                        </dgm:choose>
                      </dgm:if>
                      <dgm:if name="Name132" axis="ch" ptType="node" func="cnt" op="gte" val="7">
                        <dgm:choose name="Name133">
                          <dgm:if name="Name134" axis="ch ch" ptType="node node" st="1 1" cnt="1 0" func="cnt" op="equ" val="1">
                            <dgm:alg type="cycle">
                              <dgm:param type="stAng" val="0"/>
                              <dgm:param type="ctrShpMap" val="fNode"/>
                            </dgm:alg>
                          </dgm:if>
                          <dgm:if name="Name135" axis="ch ch" ptType="node node" st="1 1" cnt="1 0" func="cnt" op="equ" val="2">
                            <dgm:alg type="cycle">
                              <dgm:param type="stAng" val="45"/>
                              <dgm:param type="spanAng" val="-90"/>
                              <dgm:param type="ctrShpMap" val="fNode"/>
                            </dgm:alg>
                          </dgm:if>
                          <dgm:else name="Name136">
                            <dgm:alg type="cycle">
                              <dgm:param type="stAng" val="0"/>
                              <dgm:param type="spanAng" val="-360"/>
                              <dgm:param type="ctrShpMap" val="fNode"/>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srcNode" val="textCenter"/>
                    <dgm:param type="dstNode" val="childCenter1"/>
                    <dgm:param type="dim" val="1D"/>
                    <dgm:param type="endSty" val="noArr"/>
                    <dgm:param type="begPts" val="auto"/>
                    <dgm:param type="endPts" val="auto"/>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stAng" val="180"/>
                              <dgm:param type="ctrShpMap" val="fNode"/>
                            </dgm:alg>
                          </dgm:if>
                          <dgm:if name="Name154" axis="ch ch" ptType="node node" st="2 1" cnt="1 0" func="cnt" op="equ" val="2">
                            <dgm:alg type="cycle">
                              <dgm:param type="stAng" val="135"/>
                              <dgm:param type="spanAng" val="90"/>
                              <dgm:param type="ctrShpMap" val="fNode"/>
                            </dgm:alg>
                          </dgm:if>
                          <dgm:else name="Name155">
                            <dgm:alg type="cycle">
                              <dgm:param type="stAng" val="90"/>
                              <dgm:param type="spanAng" val="180"/>
                              <dgm:param type="ctrShpMap" val="fNode"/>
                            </dgm:alg>
                          </dgm:else>
                        </dgm:choose>
                      </dgm:if>
                      <dgm:if name="Name156" axis="ch" ptType="node" func="cnt" op="equ" val="3">
                        <dgm:choose name="Name157">
                          <dgm:if name="Name158" axis="ch ch" ptType="node node" st="2 1" cnt="1 0" func="cnt" op="equ" val="1">
                            <dgm:alg type="cycle">
                              <dgm:param type="stAng" val="120"/>
                              <dgm:param type="ctrShpMap" val="fNode"/>
                              <dgm:param type="horzAlign" val="r"/>
                              <dgm:param type="vertAlign" val="b"/>
                            </dgm:alg>
                          </dgm:if>
                          <dgm:if name="Name159" axis="ch ch" ptType="node node" st="2 1" cnt="1 0" func="cnt" op="equ" val="2">
                            <dgm:alg type="cycle">
                              <dgm:param type="stAng" val="75"/>
                              <dgm:param type="spanAng" val="90"/>
                              <dgm:param type="ctrShpMap" val="fNode"/>
                              <dgm:param type="horzAlign" val="r"/>
                              <dgm:param type="vertAlign" val="b"/>
                            </dgm:alg>
                          </dgm:if>
                          <dgm:else name="Name160">
                            <dgm:alg type="cycle">
                              <dgm:param type="stAng" val="30"/>
                              <dgm:param type="spanAng" val="180"/>
                              <dgm:param type="ctrShpMap" val="fNode"/>
                            </dgm:alg>
                          </dgm:else>
                        </dgm:choose>
                      </dgm:if>
                      <dgm:if name="Name161" axis="ch" ptType="node" func="cnt" op="equ" val="4">
                        <dgm:choose name="Name162">
                          <dgm:if name="Name163" axis="ch ch" ptType="node node" st="2 1" cnt="1 0" func="cnt" op="equ" val="1">
                            <dgm:alg type="cycle">
                              <dgm:param type="stAng" val="90"/>
                              <dgm:param type="ctrShpMap" val="fNode"/>
                            </dgm:alg>
                          </dgm:if>
                          <dgm:if name="Name164" axis="ch ch" ptType="node node" st="2 1" cnt="1 0" func="cnt" op="equ" val="2">
                            <dgm:alg type="cycle">
                              <dgm:param type="stAng" val="45"/>
                              <dgm:param type="spanAng" val="90"/>
                              <dgm:param type="ctrShpMap" val="fNode"/>
                            </dgm:alg>
                          </dgm:if>
                          <dgm:else name="Name165">
                            <dgm:alg type="cycle">
                              <dgm:param type="stAng" val="22.5"/>
                              <dgm:param type="spanAng" val="135"/>
                              <dgm:param type="ctrShpMap" val="fNode"/>
                            </dgm:alg>
                          </dgm:else>
                        </dgm:choose>
                      </dgm:if>
                      <dgm:if name="Name166" axis="ch" ptType="node" func="cnt" op="equ" val="5">
                        <dgm:choose name="Name167">
                          <dgm:if name="Name168" axis="ch ch" ptType="node node" st="2 1" cnt="1 0" func="cnt" op="equ" val="1">
                            <dgm:alg type="cycle">
                              <dgm:param type="stAng" val="72"/>
                              <dgm:param type="ctrShpMap" val="fNode"/>
                            </dgm:alg>
                          </dgm:if>
                          <dgm:if name="Name169" axis="ch ch" ptType="node node" st="2 1" cnt="1 0" func="cnt" op="equ" val="2">
                            <dgm:alg type="cycle">
                              <dgm:param type="stAng" val="27"/>
                              <dgm:param type="spanAng" val="90"/>
                              <dgm:param type="ctrShpMap" val="fNode"/>
                            </dgm:alg>
                          </dgm:if>
                          <dgm:else name="Name170">
                            <dgm:alg type="cycle">
                              <dgm:param type="stAng" val="0"/>
                              <dgm:param type="spanAng" val="360"/>
                              <dgm:param type="ctrShpMap" val="fNode"/>
                            </dgm:alg>
                          </dgm:else>
                        </dgm:choose>
                      </dgm:if>
                      <dgm:if name="Name171" axis="ch" ptType="node" func="cnt" op="equ" val="6">
                        <dgm:choose name="Name172">
                          <dgm:if name="Name173" axis="ch ch" ptType="node node" st="2 1" cnt="1 0" func="cnt" op="equ" val="1">
                            <dgm:alg type="cycle">
                              <dgm:param type="stAng" val="60"/>
                              <dgm:param type="ctrShpMap" val="fNode"/>
                            </dgm:alg>
                          </dgm:if>
                          <dgm:if name="Name174" axis="ch ch" ptType="node node" st="2 1" cnt="1 0" func="cnt" op="equ" val="2">
                            <dgm:alg type="cycle">
                              <dgm:param type="stAng" val="15"/>
                              <dgm:param type="spanAng" val="90"/>
                              <dgm:param type="ctrShpMap" val="fNode"/>
                            </dgm:alg>
                          </dgm:if>
                          <dgm:else name="Name175">
                            <dgm:alg type="cycle">
                              <dgm:param type="stAng" val="0"/>
                              <dgm:param type="spanAng" val="360"/>
                              <dgm:param type="ctrShpMap" val="fNode"/>
                            </dgm:alg>
                          </dgm:else>
                        </dgm:choose>
                      </dgm:if>
                      <dgm:if name="Name176" axis="ch" ptType="node" func="cnt" op="gte" val="7">
                        <dgm:choose name="Name177">
                          <dgm:if name="Name178" axis="ch ch" ptType="node node" st="2 1" cnt="1 0" func="cnt" op="equ" val="1">
                            <dgm:alg type="cycle">
                              <dgm:param type="stAng" val="51"/>
                              <dgm:param type="ctrShpMap" val="fNode"/>
                            </dgm:alg>
                          </dgm:if>
                          <dgm:if name="Name179" axis="ch ch" ptType="node node" st="2 1" cnt="1 0" func="cnt" op="equ" val="2">
                            <dgm:alg type="cycle">
                              <dgm:param type="stAng" val="6"/>
                              <dgm:param type="spanAng" val="90"/>
                              <dgm:param type="ctrShpMap" val="fNode"/>
                            </dgm:alg>
                          </dgm:if>
                          <dgm:else name="Name180">
                            <dgm:alg type="cycle">
                              <dgm:param type="stAng" val="0"/>
                              <dgm:param type="spanAng" val="360"/>
                              <dgm:param type="ctrShpMap" val="fNode"/>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stAng" val="180"/>
                              <dgm:param type="ctrShpMap" val="fNode"/>
                            </dgm:alg>
                          </dgm:if>
                          <dgm:if name="Name187" axis="ch ch" ptType="node node" st="2 1" cnt="1 0" func="cnt" op="equ" val="2">
                            <dgm:alg type="cycle">
                              <dgm:param type="stAng" val="225"/>
                              <dgm:param type="spanAng" val="-90"/>
                              <dgm:param type="ctrShpMap" val="fNode"/>
                            </dgm:alg>
                          </dgm:if>
                          <dgm:else name="Name188">
                            <dgm:alg type="cycle">
                              <dgm:param type="stAng" val="270"/>
                              <dgm:param type="spanAng" val="-180"/>
                              <dgm:param type="ctrShpMap" val="fNode"/>
                            </dgm:alg>
                          </dgm:else>
                        </dgm:choose>
                      </dgm:if>
                      <dgm:if name="Name189" axis="ch" ptType="node" func="cnt" op="equ" val="3">
                        <dgm:choose name="Name190">
                          <dgm:if name="Name191" axis="ch ch" ptType="node node" st="2 1" cnt="1 0" func="cnt" op="equ" val="1">
                            <dgm:alg type="cycle">
                              <dgm:param type="stAng" val="240"/>
                              <dgm:param type="ctrShpMap" val="fNode"/>
                              <dgm:param type="horzAlign" val="l"/>
                              <dgm:param type="vertAlign" val="b"/>
                            </dgm:alg>
                          </dgm:if>
                          <dgm:if name="Name192" axis="ch ch" ptType="node node" st="2 1" cnt="1 0" func="cnt" op="equ" val="2">
                            <dgm:alg type="cycle">
                              <dgm:param type="stAng" val="285"/>
                              <dgm:param type="spanAng" val="-90"/>
                              <dgm:param type="ctrShpMap" val="fNode"/>
                              <dgm:param type="horzAlign" val="l"/>
                              <dgm:param type="vertAlign" val="b"/>
                            </dgm:alg>
                          </dgm:if>
                          <dgm:else name="Name193">
                            <dgm:alg type="cycle">
                              <dgm:param type="stAng" val="330"/>
                              <dgm:param type="spanAng" val="-180"/>
                              <dgm:param type="ctrShpMap" val="fNode"/>
                            </dgm:alg>
                          </dgm:else>
                        </dgm:choose>
                      </dgm:if>
                      <dgm:if name="Name194" axis="ch" ptType="node" func="cnt" op="equ" val="4">
                        <dgm:choose name="Name195">
                          <dgm:if name="Name196" axis="ch ch" ptType="node node" st="2 1" cnt="1 0" func="cnt" op="equ" val="1">
                            <dgm:alg type="cycle">
                              <dgm:param type="stAng" val="270"/>
                              <dgm:param type="ctrShpMap" val="fNode"/>
                            </dgm:alg>
                          </dgm:if>
                          <dgm:if name="Name197" axis="ch ch" ptType="node node" st="2 1" cnt="1 0" func="cnt" op="equ" val="2">
                            <dgm:alg type="cycle">
                              <dgm:param type="stAng" val="315"/>
                              <dgm:param type="spanAng" val="-90"/>
                              <dgm:param type="ctrShpMap" val="fNode"/>
                            </dgm:alg>
                          </dgm:if>
                          <dgm:else name="Name198">
                            <dgm:alg type="cycle">
                              <dgm:param type="stAng" val="337.5"/>
                              <dgm:param type="spanAng" val="-135"/>
                              <dgm:param type="ctrShpMap" val="fNode"/>
                            </dgm:alg>
                          </dgm:else>
                        </dgm:choose>
                      </dgm:if>
                      <dgm:if name="Name199" axis="ch" ptType="node" func="cnt" op="equ" val="5">
                        <dgm:choose name="Name200">
                          <dgm:if name="Name201" axis="ch ch" ptType="node node" st="2 1" cnt="1 0" func="cnt" op="equ" val="1">
                            <dgm:alg type="cycle">
                              <dgm:param type="stAng" val="288"/>
                              <dgm:param type="ctrShpMap" val="fNode"/>
                            </dgm:alg>
                          </dgm:if>
                          <dgm:if name="Name202" axis="ch ch" ptType="node node" st="2 1" cnt="1 0" func="cnt" op="equ" val="2">
                            <dgm:alg type="cycle">
                              <dgm:param type="stAng" val="333"/>
                              <dgm:param type="spanAng" val="-90"/>
                              <dgm:param type="ctrShpMap" val="fNode"/>
                            </dgm:alg>
                          </dgm:if>
                          <dgm:else name="Name203">
                            <dgm:alg type="cycle">
                              <dgm:param type="stAng" val="0"/>
                              <dgm:param type="spanAng" val="-360"/>
                              <dgm:param type="ctrShpMap" val="fNode"/>
                            </dgm:alg>
                          </dgm:else>
                        </dgm:choose>
                      </dgm:if>
                      <dgm:if name="Name204" axis="ch" ptType="node" func="cnt" op="equ" val="6">
                        <dgm:choose name="Name205">
                          <dgm:if name="Name206" axis="ch ch" ptType="node node" st="2 1" cnt="1 0" func="cnt" op="equ" val="1">
                            <dgm:alg type="cycle">
                              <dgm:param type="stAng" val="300"/>
                              <dgm:param type="ctrShpMap" val="fNode"/>
                            </dgm:alg>
                          </dgm:if>
                          <dgm:if name="Name207" axis="ch ch" ptType="node node" st="2 1" cnt="1 0" func="cnt" op="equ" val="2">
                            <dgm:alg type="cycle">
                              <dgm:param type="stAng" val="345"/>
                              <dgm:param type="spanAng" val="-90"/>
                              <dgm:param type="ctrShpMap" val="fNode"/>
                            </dgm:alg>
                          </dgm:if>
                          <dgm:else name="Name208">
                            <dgm:alg type="cycle">
                              <dgm:param type="stAng" val="0"/>
                              <dgm:param type="spanAng" val="-360"/>
                              <dgm:param type="ctrShpMap" val="fNode"/>
                            </dgm:alg>
                          </dgm:else>
                        </dgm:choose>
                      </dgm:if>
                      <dgm:if name="Name209" axis="ch" ptType="node" func="cnt" op="gte" val="7">
                        <dgm:choose name="Name210">
                          <dgm:if name="Name211" axis="ch ch" ptType="node node" st="2 1" cnt="1 0" func="cnt" op="equ" val="1">
                            <dgm:alg type="cycle">
                              <dgm:param type="stAng" val="308"/>
                              <dgm:param type="ctrShpMap" val="fNode"/>
                            </dgm:alg>
                          </dgm:if>
                          <dgm:if name="Name212" axis="ch ch" ptType="node node" st="2 1" cnt="1 0" func="cnt" op="equ" val="2">
                            <dgm:alg type="cycle">
                              <dgm:param type="stAng" val="353"/>
                              <dgm:param type="spanAng" val="-90"/>
                              <dgm:param type="ctrShpMap" val="fNode"/>
                            </dgm:alg>
                          </dgm:if>
                          <dgm:else name="Name213">
                            <dgm:alg type="cycle">
                              <dgm:param type="stAng" val="0"/>
                              <dgm:param type="spanAng" val="-360"/>
                              <dgm:param type="ctrShpMap" val="fNode"/>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srcNode" val="textCenter"/>
                    <dgm:param type="dstNode" val="childCenter2"/>
                    <dgm:param type="dim" val="1D"/>
                    <dgm:param type="endSty" val="noArr"/>
                    <dgm:param type="begPts" val="auto"/>
                    <dgm:param type="endPts" val="auto"/>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stAng" val="240"/>
                              <dgm:param type="ctrShpMap" val="fNode"/>
                              <dgm:param type="horzAlign" val="l"/>
                              <dgm:param type="vertAlign" val="b"/>
                            </dgm:alg>
                          </dgm:if>
                          <dgm:if name="Name231" axis="ch ch" ptType="node node" st="3 1" cnt="1 0" func="cnt" op="equ" val="2">
                            <dgm:alg type="cycle">
                              <dgm:param type="stAng" val="195"/>
                              <dgm:param type="spanAng" val="90"/>
                              <dgm:param type="ctrShpMap" val="fNode"/>
                              <dgm:param type="horzAlign" val="l"/>
                              <dgm:param type="vertAlign" val="b"/>
                            </dgm:alg>
                          </dgm:if>
                          <dgm:else name="Name232">
                            <dgm:alg type="cycle">
                              <dgm:param type="stAng" val="150"/>
                              <dgm:param type="spanAng" val="180"/>
                              <dgm:param type="ctrShpMap" val="fNode"/>
                            </dgm:alg>
                          </dgm:else>
                        </dgm:choose>
                      </dgm:if>
                      <dgm:if name="Name233" axis="ch" ptType="node" func="cnt" op="equ" val="4">
                        <dgm:choose name="Name234">
                          <dgm:if name="Name235" axis="ch ch" ptType="node node" st="3 1" cnt="1 0" func="cnt" op="equ" val="1">
                            <dgm:alg type="cycle">
                              <dgm:param type="stAng" val="180"/>
                              <dgm:param type="ctrShpMap" val="fNode"/>
                            </dgm:alg>
                          </dgm:if>
                          <dgm:if name="Name236" axis="ch ch" ptType="node node" st="3 1" cnt="1 0" func="cnt" op="equ" val="2">
                            <dgm:alg type="cycle">
                              <dgm:param type="stAng" val="135"/>
                              <dgm:param type="spanAng" val="90"/>
                              <dgm:param type="ctrShpMap" val="fNode"/>
                            </dgm:alg>
                          </dgm:if>
                          <dgm:else name="Name237">
                            <dgm:alg type="cycle">
                              <dgm:param type="stAng" val="112.5"/>
                              <dgm:param type="spanAng" val="135"/>
                              <dgm:param type="ctrShpMap" val="fNode"/>
                            </dgm:alg>
                          </dgm:else>
                        </dgm:choose>
                      </dgm:if>
                      <dgm:if name="Name238" axis="ch" ptType="node" func="cnt" op="equ" val="5">
                        <dgm:choose name="Name239">
                          <dgm:if name="Name240" axis="ch ch" ptType="node node" st="3 1" cnt="1 0" func="cnt" op="equ" val="1">
                            <dgm:alg type="cycle">
                              <dgm:param type="stAng" val="144"/>
                              <dgm:param type="ctrShpMap" val="fNode"/>
                            </dgm:alg>
                          </dgm:if>
                          <dgm:if name="Name241" axis="ch ch" ptType="node node" st="3 1" cnt="1 0" func="cnt" op="equ" val="2">
                            <dgm:alg type="cycle">
                              <dgm:param type="stAng" val="99"/>
                              <dgm:param type="spanAng" val="90"/>
                              <dgm:param type="ctrShpMap" val="fNode"/>
                            </dgm:alg>
                          </dgm:if>
                          <dgm:else name="Name242">
                            <dgm:alg type="cycle">
                              <dgm:param type="stAng" val="0"/>
                              <dgm:param type="spanAng" val="360"/>
                              <dgm:param type="ctrShpMap" val="fNode"/>
                            </dgm:alg>
                          </dgm:else>
                        </dgm:choose>
                      </dgm:if>
                      <dgm:if name="Name243" axis="ch" ptType="node" func="cnt" op="equ" val="6">
                        <dgm:choose name="Name244">
                          <dgm:if name="Name245" axis="ch ch" ptType="node node" st="3 1" cnt="1 0" func="cnt" op="equ" val="1">
                            <dgm:alg type="cycle">
                              <dgm:param type="stAng" val="120"/>
                              <dgm:param type="ctrShpMap" val="fNode"/>
                            </dgm:alg>
                          </dgm:if>
                          <dgm:if name="Name246" axis="ch ch" ptType="node node" st="3 1" cnt="1 0" func="cnt" op="equ" val="2">
                            <dgm:alg type="cycle">
                              <dgm:param type="stAng" val="75"/>
                              <dgm:param type="spanAng" val="90"/>
                              <dgm:param type="ctrShpMap" val="fNode"/>
                            </dgm:alg>
                          </dgm:if>
                          <dgm:else name="Name247">
                            <dgm:alg type="cycle">
                              <dgm:param type="stAng" val="0"/>
                              <dgm:param type="spanAng" val="360"/>
                              <dgm:param type="ctrShpMap" val="fNode"/>
                            </dgm:alg>
                          </dgm:else>
                        </dgm:choose>
                      </dgm:if>
                      <dgm:if name="Name248" axis="ch" ptType="node" func="cnt" op="gte" val="7">
                        <dgm:choose name="Name249">
                          <dgm:if name="Name250" axis="ch ch" ptType="node node" st="3 1" cnt="1 0" func="cnt" op="equ" val="1">
                            <dgm:alg type="cycle">
                              <dgm:param type="stAng" val="102"/>
                              <dgm:param type="ctrShpMap" val="fNode"/>
                            </dgm:alg>
                          </dgm:if>
                          <dgm:if name="Name251" axis="ch ch" ptType="node node" st="3 1" cnt="1 0" func="cnt" op="equ" val="2">
                            <dgm:alg type="cycle">
                              <dgm:param type="stAng" val="57"/>
                              <dgm:param type="spanAng" val="90"/>
                              <dgm:param type="ctrShpMap" val="fNode"/>
                            </dgm:alg>
                          </dgm:if>
                          <dgm:else name="Name252">
                            <dgm:alg type="cycle">
                              <dgm:param type="stAng" val="0"/>
                              <dgm:param type="spanAng" val="360"/>
                              <dgm:param type="ctrShpMap" val="fNode"/>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stAng" val="120"/>
                              <dgm:param type="ctrShpMap" val="fNode"/>
                              <dgm:param type="horzAlign" val="r"/>
                              <dgm:param type="vertAlign" val="b"/>
                            </dgm:alg>
                          </dgm:if>
                          <dgm:if name="Name259" axis="ch ch" ptType="node node" st="3 1" cnt="1 0" func="cnt" op="equ" val="2">
                            <dgm:alg type="cycle">
                              <dgm:param type="stAng" val="165"/>
                              <dgm:param type="spanAng" val="-90"/>
                              <dgm:param type="ctrShpMap" val="fNode"/>
                              <dgm:param type="horzAlign" val="r"/>
                              <dgm:param type="vertAlign" val="b"/>
                            </dgm:alg>
                          </dgm:if>
                          <dgm:else name="Name260">
                            <dgm:alg type="cycle">
                              <dgm:param type="stAng" val="210"/>
                              <dgm:param type="spanAng" val="-180"/>
                              <dgm:param type="ctrShpMap" val="fNode"/>
                            </dgm:alg>
                          </dgm:else>
                        </dgm:choose>
                      </dgm:if>
                      <dgm:if name="Name261" axis="ch" ptType="node" func="cnt" op="equ" val="4">
                        <dgm:choose name="Name262">
                          <dgm:if name="Name263" axis="ch ch" ptType="node node" st="3 1" cnt="1 0" func="cnt" op="equ" val="1">
                            <dgm:alg type="cycle">
                              <dgm:param type="stAng" val="180"/>
                              <dgm:param type="ctrShpMap" val="fNode"/>
                            </dgm:alg>
                          </dgm:if>
                          <dgm:if name="Name264" axis="ch ch" ptType="node node" st="3 1" cnt="1 0" func="cnt" op="equ" val="2">
                            <dgm:alg type="cycle">
                              <dgm:param type="stAng" val="225"/>
                              <dgm:param type="spanAng" val="-90"/>
                              <dgm:param type="ctrShpMap" val="fNode"/>
                            </dgm:alg>
                          </dgm:if>
                          <dgm:else name="Name265">
                            <dgm:alg type="cycle">
                              <dgm:param type="stAng" val="247.5"/>
                              <dgm:param type="spanAng" val="-135"/>
                              <dgm:param type="ctrShpMap" val="fNode"/>
                            </dgm:alg>
                          </dgm:else>
                        </dgm:choose>
                      </dgm:if>
                      <dgm:if name="Name266" axis="ch" ptType="node" func="cnt" op="equ" val="5">
                        <dgm:choose name="Name267">
                          <dgm:if name="Name268" axis="ch ch" ptType="node node" st="3 1" cnt="1 0" func="cnt" op="equ" val="1">
                            <dgm:alg type="cycle">
                              <dgm:param type="stAng" val="216"/>
                              <dgm:param type="ctrShpMap" val="fNode"/>
                            </dgm:alg>
                          </dgm:if>
                          <dgm:if name="Name269" axis="ch ch" ptType="node node" st="3 1" cnt="1 0" func="cnt" op="equ" val="2">
                            <dgm:alg type="cycle">
                              <dgm:param type="stAng" val="261"/>
                              <dgm:param type="spanAng" val="-90"/>
                              <dgm:param type="ctrShpMap" val="fNode"/>
                            </dgm:alg>
                          </dgm:if>
                          <dgm:else name="Name270">
                            <dgm:alg type="cycle">
                              <dgm:param type="stAng" val="0"/>
                              <dgm:param type="spanAng" val="-360"/>
                              <dgm:param type="ctrShpMap" val="fNode"/>
                            </dgm:alg>
                          </dgm:else>
                        </dgm:choose>
                      </dgm:if>
                      <dgm:if name="Name271" axis="ch" ptType="node" func="cnt" op="equ" val="6">
                        <dgm:choose name="Name272">
                          <dgm:if name="Name273" axis="ch ch" ptType="node node" st="3 1" cnt="1 0" func="cnt" op="equ" val="1">
                            <dgm:alg type="cycle">
                              <dgm:param type="stAng" val="240"/>
                              <dgm:param type="ctrShpMap" val="fNode"/>
                            </dgm:alg>
                          </dgm:if>
                          <dgm:if name="Name274" axis="ch ch" ptType="node node" st="3 1" cnt="1 0" func="cnt" op="equ" val="2">
                            <dgm:alg type="cycle">
                              <dgm:param type="stAng" val="285"/>
                              <dgm:param type="spanAng" val="-90"/>
                              <dgm:param type="ctrShpMap" val="fNode"/>
                            </dgm:alg>
                          </dgm:if>
                          <dgm:else name="Name275">
                            <dgm:alg type="cycle">
                              <dgm:param type="stAng" val="0"/>
                              <dgm:param type="spanAng" val="-360"/>
                              <dgm:param type="ctrShpMap" val="fNode"/>
                            </dgm:alg>
                          </dgm:else>
                        </dgm:choose>
                      </dgm:if>
                      <dgm:if name="Name276" axis="ch" ptType="node" func="cnt" op="gte" val="7">
                        <dgm:choose name="Name277">
                          <dgm:if name="Name278" axis="ch ch" ptType="node node" st="3 1" cnt="1 0" func="cnt" op="equ" val="1">
                            <dgm:alg type="cycle">
                              <dgm:param type="stAng" val="257"/>
                              <dgm:param type="ctrShpMap" val="fNode"/>
                            </dgm:alg>
                          </dgm:if>
                          <dgm:if name="Name279" axis="ch ch" ptType="node node" st="3 1" cnt="1 0" func="cnt" op="equ" val="2">
                            <dgm:alg type="cycle">
                              <dgm:param type="stAng" val="302"/>
                              <dgm:param type="spanAng" val="-90"/>
                              <dgm:param type="ctrShpMap" val="fNode"/>
                            </dgm:alg>
                          </dgm:if>
                          <dgm:else name="Name280">
                            <dgm:alg type="cycle">
                              <dgm:param type="stAng" val="0"/>
                              <dgm:param type="spanAng" val="-360"/>
                              <dgm:param type="ctrShpMap" val="fNode"/>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srcNode" val="textCenter"/>
                    <dgm:param type="dstNode" val="childCenter3"/>
                    <dgm:param type="dim" val="1D"/>
                    <dgm:param type="endSty" val="noArr"/>
                    <dgm:param type="begPts" val="auto"/>
                    <dgm:param type="endPts" val="auto"/>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stAng" val="270"/>
                              <dgm:param type="ctrShpMap" val="fNode"/>
                            </dgm:alg>
                          </dgm:if>
                          <dgm:if name="Name298" axis="ch ch" ptType="node node" st="4 1" cnt="1 0" func="cnt" op="equ" val="2">
                            <dgm:alg type="cycle">
                              <dgm:param type="stAng" val="225"/>
                              <dgm:param type="spanAng" val="90"/>
                              <dgm:param type="ctrShpMap" val="fNode"/>
                            </dgm:alg>
                          </dgm:if>
                          <dgm:else name="Name299">
                            <dgm:alg type="cycle">
                              <dgm:param type="stAng" val="202.5"/>
                              <dgm:param type="spanAng" val="135"/>
                              <dgm:param type="ctrShpMap" val="fNode"/>
                            </dgm:alg>
                          </dgm:else>
                        </dgm:choose>
                      </dgm:if>
                      <dgm:if name="Name300" axis="ch" ptType="node" func="cnt" op="equ" val="5">
                        <dgm:choose name="Name301">
                          <dgm:if name="Name302" axis="ch ch" ptType="node node" st="4 1" cnt="1 0" func="cnt" op="equ" val="1">
                            <dgm:alg type="cycle">
                              <dgm:param type="stAng" val="216"/>
                              <dgm:param type="ctrShpMap" val="fNode"/>
                            </dgm:alg>
                          </dgm:if>
                          <dgm:if name="Name303" axis="ch ch" ptType="node node" st="4 1" cnt="1 0" func="cnt" op="equ" val="2">
                            <dgm:alg type="cycle">
                              <dgm:param type="stAng" val="171"/>
                              <dgm:param type="spanAng" val="90"/>
                              <dgm:param type="ctrShpMap" val="fNode"/>
                            </dgm:alg>
                          </dgm:if>
                          <dgm:else name="Name304">
                            <dgm:alg type="cycle">
                              <dgm:param type="stAng" val="0"/>
                              <dgm:param type="spanAng" val="360"/>
                              <dgm:param type="ctrShpMap" val="fNode"/>
                            </dgm:alg>
                          </dgm:else>
                        </dgm:choose>
                      </dgm:if>
                      <dgm:if name="Name305" axis="ch" ptType="node" func="cnt" op="equ" val="6">
                        <dgm:choose name="Name306">
                          <dgm:if name="Name307" axis="ch ch" ptType="node node" st="4 1" cnt="1 0" func="cnt" op="equ" val="1">
                            <dgm:alg type="cycle">
                              <dgm:param type="stAng" val="180"/>
                              <dgm:param type="ctrShpMap" val="fNode"/>
                            </dgm:alg>
                          </dgm:if>
                          <dgm:if name="Name308" axis="ch ch" ptType="node node" st="4 1" cnt="1 0" func="cnt" op="equ" val="2">
                            <dgm:alg type="cycle">
                              <dgm:param type="stAng" val="135"/>
                              <dgm:param type="spanAng" val="90"/>
                              <dgm:param type="ctrShpMap" val="fNode"/>
                            </dgm:alg>
                          </dgm:if>
                          <dgm:else name="Name309">
                            <dgm:alg type="cycle">
                              <dgm:param type="stAng" val="0"/>
                              <dgm:param type="spanAng" val="360"/>
                              <dgm:param type="ctrShpMap" val="fNode"/>
                            </dgm:alg>
                          </dgm:else>
                        </dgm:choose>
                      </dgm:if>
                      <dgm:if name="Name310" axis="ch" ptType="node" func="cnt" op="gte" val="7">
                        <dgm:choose name="Name311">
                          <dgm:if name="Name312" axis="ch ch" ptType="node node" st="4 1" cnt="1 0" func="cnt" op="equ" val="1">
                            <dgm:alg type="cycle">
                              <dgm:param type="stAng" val="154"/>
                              <dgm:param type="ctrShpMap" val="fNode"/>
                            </dgm:alg>
                          </dgm:if>
                          <dgm:if name="Name313" axis="ch ch" ptType="node node" st="4 1" cnt="1 0" func="cnt" op="equ" val="2">
                            <dgm:alg type="cycle">
                              <dgm:param type="stAng" val="109"/>
                              <dgm:param type="spanAng" val="90"/>
                              <dgm:param type="ctrShpMap" val="fNode"/>
                            </dgm:alg>
                          </dgm:if>
                          <dgm:else name="Name314">
                            <dgm:alg type="cycle">
                              <dgm:param type="stAng" val="0"/>
                              <dgm:param type="spanAng" val="360"/>
                              <dgm:param type="ctrShpMap" val="fNode"/>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stAng" val="90"/>
                              <dgm:param type="ctrShpMap" val="fNode"/>
                            </dgm:alg>
                          </dgm:if>
                          <dgm:if name="Name321" axis="ch ch" ptType="node node" st="4 1" cnt="1 0" func="cnt" op="equ" val="2">
                            <dgm:alg type="cycle">
                              <dgm:param type="stAng" val="135"/>
                              <dgm:param type="spanAng" val="-90"/>
                              <dgm:param type="ctrShpMap" val="fNode"/>
                            </dgm:alg>
                          </dgm:if>
                          <dgm:else name="Name322">
                            <dgm:alg type="cycle">
                              <dgm:param type="stAng" val="157.5"/>
                              <dgm:param type="spanAng" val="-135"/>
                              <dgm:param type="ctrShpMap" val="fNode"/>
                            </dgm:alg>
                          </dgm:else>
                        </dgm:choose>
                      </dgm:if>
                      <dgm:if name="Name323" axis="ch" ptType="node" func="cnt" op="equ" val="5">
                        <dgm:choose name="Name324">
                          <dgm:if name="Name325" axis="ch ch" ptType="node node" st="4 1" cnt="1 0" func="cnt" op="equ" val="1">
                            <dgm:alg type="cycle">
                              <dgm:param type="stAng" val="144"/>
                              <dgm:param type="ctrShpMap" val="fNode"/>
                            </dgm:alg>
                          </dgm:if>
                          <dgm:if name="Name326" axis="ch ch" ptType="node node" st="4 1" cnt="1 0" func="cnt" op="equ" val="2">
                            <dgm:alg type="cycle">
                              <dgm:param type="stAng" val="189"/>
                              <dgm:param type="spanAng" val="-90"/>
                              <dgm:param type="ctrShpMap" val="fNode"/>
                            </dgm:alg>
                          </dgm:if>
                          <dgm:else name="Name327">
                            <dgm:alg type="cycle">
                              <dgm:param type="stAng" val="0"/>
                              <dgm:param type="spanAng" val="-360"/>
                              <dgm:param type="ctrShpMap" val="fNode"/>
                            </dgm:alg>
                          </dgm:else>
                        </dgm:choose>
                      </dgm:if>
                      <dgm:if name="Name328" axis="ch" ptType="node" func="cnt" op="equ" val="6">
                        <dgm:choose name="Name329">
                          <dgm:if name="Name330" axis="ch ch" ptType="node node" st="4 1" cnt="1 0" func="cnt" op="equ" val="1">
                            <dgm:alg type="cycle">
                              <dgm:param type="stAng" val="180"/>
                              <dgm:param type="ctrShpMap" val="fNode"/>
                            </dgm:alg>
                          </dgm:if>
                          <dgm:if name="Name331" axis="ch ch" ptType="node node" st="4 1" cnt="1 0" func="cnt" op="equ" val="2">
                            <dgm:alg type="cycle">
                              <dgm:param type="stAng" val="225"/>
                              <dgm:param type="spanAng" val="-90"/>
                              <dgm:param type="ctrShpMap" val="fNode"/>
                            </dgm:alg>
                          </dgm:if>
                          <dgm:else name="Name332">
                            <dgm:alg type="cycle">
                              <dgm:param type="stAng" val="0"/>
                              <dgm:param type="spanAng" val="-360"/>
                              <dgm:param type="ctrShpMap" val="fNode"/>
                            </dgm:alg>
                          </dgm:else>
                        </dgm:choose>
                      </dgm:if>
                      <dgm:if name="Name333" axis="ch" ptType="node" func="cnt" op="gte" val="7">
                        <dgm:choose name="Name334">
                          <dgm:if name="Name335" axis="ch ch" ptType="node node" st="4 1" cnt="1 0" func="cnt" op="equ" val="1">
                            <dgm:alg type="cycle">
                              <dgm:param type="stAng" val="205"/>
                              <dgm:param type="ctrShpMap" val="fNode"/>
                            </dgm:alg>
                          </dgm:if>
                          <dgm:if name="Name336" axis="ch ch" ptType="node node" st="4 1" cnt="1 0" func="cnt" op="equ" val="2">
                            <dgm:alg type="cycle">
                              <dgm:param type="stAng" val="250"/>
                              <dgm:param type="spanAng" val="-90"/>
                              <dgm:param type="ctrShpMap" val="fNode"/>
                            </dgm:alg>
                          </dgm:if>
                          <dgm:else name="Name337">
                            <dgm:alg type="cycle">
                              <dgm:param type="stAng" val="0"/>
                              <dgm:param type="spanAng" val="-360"/>
                              <dgm:param type="ctrShpMap" val="fNode"/>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srcNode" val="textCenter"/>
                    <dgm:param type="dstNode" val="childCenter4"/>
                    <dgm:param type="dim" val="1D"/>
                    <dgm:param type="endSty" val="noArr"/>
                    <dgm:param type="begPts" val="auto"/>
                    <dgm:param type="endPts" val="auto"/>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stAng" val="288"/>
                              <dgm:param type="ctrShpMap" val="fNode"/>
                            </dgm:alg>
                          </dgm:if>
                          <dgm:if name="Name355" axis="ch ch" ptType="node node" st="5 1" cnt="1 0" func="cnt" op="equ" val="2">
                            <dgm:alg type="cycle">
                              <dgm:param type="stAng" val="243"/>
                              <dgm:param type="spanAng" val="90"/>
                              <dgm:param type="ctrShpMap" val="fNode"/>
                            </dgm:alg>
                          </dgm:if>
                          <dgm:else name="Name356">
                            <dgm:alg type="cycle">
                              <dgm:param type="stAng" val="0"/>
                              <dgm:param type="spanAng" val="360"/>
                              <dgm:param type="ctrShpMap" val="fNode"/>
                            </dgm:alg>
                          </dgm:else>
                        </dgm:choose>
                      </dgm:if>
                      <dgm:if name="Name357" axis="ch" ptType="node" func="cnt" op="equ" val="6">
                        <dgm:choose name="Name358">
                          <dgm:if name="Name359" axis="ch ch" ptType="node node" st="5 1" cnt="1 0" func="cnt" op="equ" val="1">
                            <dgm:alg type="cycle">
                              <dgm:param type="stAng" val="240"/>
                              <dgm:param type="ctrShpMap" val="fNode"/>
                            </dgm:alg>
                          </dgm:if>
                          <dgm:if name="Name360" axis="ch ch" ptType="node node" st="5 1" cnt="1 0" func="cnt" op="equ" val="2">
                            <dgm:alg type="cycle">
                              <dgm:param type="stAng" val="195"/>
                              <dgm:param type="spanAng" val="90"/>
                              <dgm:param type="ctrShpMap" val="fNode"/>
                            </dgm:alg>
                          </dgm:if>
                          <dgm:else name="Name361">
                            <dgm:alg type="cycle">
                              <dgm:param type="stAng" val="0"/>
                              <dgm:param type="spanAng" val="360"/>
                              <dgm:param type="ctrShpMap" val="fNode"/>
                            </dgm:alg>
                          </dgm:else>
                        </dgm:choose>
                      </dgm:if>
                      <dgm:if name="Name362" axis="ch" ptType="node" func="cnt" op="gte" val="7">
                        <dgm:choose name="Name363">
                          <dgm:if name="Name364" axis="ch ch" ptType="node node" st="5 1" cnt="1 0" func="cnt" op="equ" val="1">
                            <dgm:alg type="cycle">
                              <dgm:param type="stAng" val="205"/>
                              <dgm:param type="ctrShpMap" val="fNode"/>
                            </dgm:alg>
                          </dgm:if>
                          <dgm:if name="Name365" axis="ch ch" ptType="node node" st="5 1" cnt="1 0" func="cnt" op="equ" val="2">
                            <dgm:alg type="cycle">
                              <dgm:param type="stAng" val="160"/>
                              <dgm:param type="spanAng" val="90"/>
                              <dgm:param type="ctrShpMap" val="fNode"/>
                            </dgm:alg>
                          </dgm:if>
                          <dgm:else name="Name366">
                            <dgm:alg type="cycle">
                              <dgm:param type="stAng" val="0"/>
                              <dgm:param type="spanAng" val="360"/>
                              <dgm:param type="ctrShpMap" val="fNode"/>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stAng" val="72"/>
                              <dgm:param type="ctrShpMap" val="fNode"/>
                            </dgm:alg>
                          </dgm:if>
                          <dgm:if name="Name373" axis="ch ch" ptType="node node" st="5 1" cnt="1 0" func="cnt" op="equ" val="2">
                            <dgm:alg type="cycle">
                              <dgm:param type="stAng" val="117"/>
                              <dgm:param type="spanAng" val="-90"/>
                              <dgm:param type="ctrShpMap" val="fNode"/>
                            </dgm:alg>
                          </dgm:if>
                          <dgm:else name="Name374">
                            <dgm:alg type="cycle">
                              <dgm:param type="stAng" val="0"/>
                              <dgm:param type="spanAng" val="-360"/>
                              <dgm:param type="ctrShpMap" val="fNode"/>
                            </dgm:alg>
                          </dgm:else>
                        </dgm:choose>
                      </dgm:if>
                      <dgm:if name="Name375" axis="ch" ptType="node" func="cnt" op="equ" val="6">
                        <dgm:choose name="Name376">
                          <dgm:if name="Name377" axis="ch ch" ptType="node node" st="5 1" cnt="1 0" func="cnt" op="equ" val="1">
                            <dgm:alg type="cycle">
                              <dgm:param type="stAng" val="120"/>
                              <dgm:param type="ctrShpMap" val="fNode"/>
                            </dgm:alg>
                          </dgm:if>
                          <dgm:if name="Name378" axis="ch ch" ptType="node node" st="5 1" cnt="1 0" func="cnt" op="equ" val="2">
                            <dgm:alg type="cycle">
                              <dgm:param type="stAng" val="165"/>
                              <dgm:param type="spanAng" val="-90"/>
                              <dgm:param type="ctrShpMap" val="fNode"/>
                            </dgm:alg>
                          </dgm:if>
                          <dgm:else name="Name379">
                            <dgm:alg type="cycle">
                              <dgm:param type="stAng" val="0"/>
                              <dgm:param type="spanAng" val="-360"/>
                              <dgm:param type="ctrShpMap" val="fNode"/>
                            </dgm:alg>
                          </dgm:else>
                        </dgm:choose>
                      </dgm:if>
                      <dgm:if name="Name380" axis="ch" ptType="node" func="cnt" op="gte" val="7">
                        <dgm:choose name="Name381">
                          <dgm:if name="Name382" axis="ch ch" ptType="node node" st="5 1" cnt="1 0" func="cnt" op="equ" val="1">
                            <dgm:alg type="cycle">
                              <dgm:param type="stAng" val="154"/>
                              <dgm:param type="ctrShpMap" val="fNode"/>
                            </dgm:alg>
                          </dgm:if>
                          <dgm:if name="Name383" axis="ch ch" ptType="node node" st="5 1" cnt="1 0" func="cnt" op="equ" val="2">
                            <dgm:alg type="cycle">
                              <dgm:param type="stAng" val="199"/>
                              <dgm:param type="spanAng" val="-90"/>
                              <dgm:param type="ctrShpMap" val="fNode"/>
                            </dgm:alg>
                          </dgm:if>
                          <dgm:else name="Name384">
                            <dgm:alg type="cycle">
                              <dgm:param type="stAng" val="0"/>
                              <dgm:param type="spanAng" val="-360"/>
                              <dgm:param type="ctrShpMap" val="fNode"/>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srcNode" val="textCenter"/>
                    <dgm:param type="dstNode" val="childCenter5"/>
                    <dgm:param type="dim" val="1D"/>
                    <dgm:param type="endSty" val="noArr"/>
                    <dgm:param type="begPts" val="auto"/>
                    <dgm:param type="endPts" val="auto"/>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stAng" val="300"/>
                              <dgm:param type="ctrShpMap" val="fNode"/>
                            </dgm:alg>
                          </dgm:if>
                          <dgm:if name="Name402" axis="ch ch" ptType="node node" st="6 1" cnt="1 0" func="cnt" op="equ" val="2">
                            <dgm:alg type="cycle">
                              <dgm:param type="stAng" val="255"/>
                              <dgm:param type="spanAng" val="90"/>
                              <dgm:param type="ctrShpMap" val="fNode"/>
                            </dgm:alg>
                          </dgm:if>
                          <dgm:else name="Name403">
                            <dgm:alg type="cycle">
                              <dgm:param type="stAng" val="0"/>
                              <dgm:param type="spanAng" val="360"/>
                              <dgm:param type="ctrShpMap" val="fNode"/>
                            </dgm:alg>
                          </dgm:else>
                        </dgm:choose>
                      </dgm:if>
                      <dgm:if name="Name404" axis="ch" ptType="node" func="cnt" op="gte" val="7">
                        <dgm:choose name="Name405">
                          <dgm:if name="Name406" axis="ch ch" ptType="node node" st="6 1" cnt="1 0" func="cnt" op="equ" val="1">
                            <dgm:alg type="cycle">
                              <dgm:param type="stAng" val="257"/>
                              <dgm:param type="ctrShpMap" val="fNode"/>
                            </dgm:alg>
                          </dgm:if>
                          <dgm:if name="Name407" axis="ch ch" ptType="node node" st="6 1" cnt="1 0" func="cnt" op="equ" val="2">
                            <dgm:alg type="cycle">
                              <dgm:param type="stAng" val="212"/>
                              <dgm:param type="spanAng" val="90"/>
                              <dgm:param type="ctrShpMap" val="fNode"/>
                            </dgm:alg>
                          </dgm:if>
                          <dgm:else name="Name408">
                            <dgm:alg type="cycle">
                              <dgm:param type="stAng" val="0"/>
                              <dgm:param type="spanAng" val="360"/>
                              <dgm:param type="ctrShpMap" val="fNode"/>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stAng" val="60"/>
                              <dgm:param type="ctrShpMap" val="fNode"/>
                            </dgm:alg>
                          </dgm:if>
                          <dgm:if name="Name415" axis="ch ch" ptType="node node" st="6 1" cnt="1 0" func="cnt" op="equ" val="2">
                            <dgm:alg type="cycle">
                              <dgm:param type="stAng" val="105"/>
                              <dgm:param type="spanAng" val="-90"/>
                              <dgm:param type="ctrShpMap" val="fNode"/>
                            </dgm:alg>
                          </dgm:if>
                          <dgm:else name="Name416">
                            <dgm:alg type="cycle">
                              <dgm:param type="stAng" val="0"/>
                              <dgm:param type="spanAng" val="-360"/>
                              <dgm:param type="ctrShpMap" val="fNode"/>
                            </dgm:alg>
                          </dgm:else>
                        </dgm:choose>
                      </dgm:if>
                      <dgm:if name="Name417" axis="ch" ptType="node" func="cnt" op="gte" val="7">
                        <dgm:choose name="Name418">
                          <dgm:if name="Name419" axis="ch ch" ptType="node node" st="6 1" cnt="1 0" func="cnt" op="equ" val="1">
                            <dgm:alg type="cycle">
                              <dgm:param type="stAng" val="102"/>
                              <dgm:param type="ctrShpMap" val="fNode"/>
                            </dgm:alg>
                          </dgm:if>
                          <dgm:if name="Name420" axis="ch ch" ptType="node node" st="6 1" cnt="1 0" func="cnt" op="equ" val="2">
                            <dgm:alg type="cycle">
                              <dgm:param type="stAng" val="147"/>
                              <dgm:param type="spanAng" val="-90"/>
                              <dgm:param type="ctrShpMap" val="fNode"/>
                            </dgm:alg>
                          </dgm:if>
                          <dgm:else name="Name421">
                            <dgm:alg type="cycle">
                              <dgm:param type="stAng" val="0"/>
                              <dgm:param type="spanAng" val="-360"/>
                              <dgm:param type="ctrShpMap" val="fNode"/>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srcNode" val="textCenter"/>
                    <dgm:param type="dstNode" val="childCenter6"/>
                    <dgm:param type="dim" val="1D"/>
                    <dgm:param type="endSty" val="noArr"/>
                    <dgm:param type="begPts" val="auto"/>
                    <dgm:param type="endPts" val="auto"/>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stAng" val="308"/>
                              <dgm:param type="ctrShpMap" val="fNode"/>
                            </dgm:alg>
                          </dgm:if>
                          <dgm:if name="Name439" axis="ch ch" ptType="node node" st="7 1" cnt="1 0" func="cnt" op="equ" val="2">
                            <dgm:alg type="cycle">
                              <dgm:param type="stAng" val="263"/>
                              <dgm:param type="spanAng" val="90"/>
                              <dgm:param type="ctrShpMap" val="fNode"/>
                            </dgm:alg>
                          </dgm:if>
                          <dgm:else name="Name440">
                            <dgm:alg type="cycle">
                              <dgm:param type="stAng" val="0"/>
                              <dgm:param type="spanAng" val="360"/>
                              <dgm:param type="ctrShpMap" val="fNode"/>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stAng" val="51"/>
                              <dgm:param type="ctrShpMap" val="fNode"/>
                            </dgm:alg>
                          </dgm:if>
                          <dgm:if name="Name447" axis="ch ch" ptType="node node" st="7 1" cnt="1 0" func="cnt" op="equ" val="2">
                            <dgm:alg type="cycle">
                              <dgm:param type="stAng" val="96"/>
                              <dgm:param type="spanAng" val="-90"/>
                              <dgm:param type="ctrShpMap" val="fNode"/>
                            </dgm:alg>
                          </dgm:if>
                          <dgm:else name="Name448">
                            <dgm:alg type="cycle">
                              <dgm:param type="stAng" val="0"/>
                              <dgm:param type="spanAng" val="-360"/>
                              <dgm:param type="ctrShpMap" val="fNode"/>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srcNode" val="textCenter"/>
                    <dgm:param type="dstNode" val="childCenter7"/>
                    <dgm:param type="dim" val="1D"/>
                    <dgm:param type="endSty" val="noArr"/>
                    <dgm:param type="begPts" val="auto"/>
                    <dgm:param type="endPts" val="auto"/>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229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buFontTx/>
              <a:buNone/>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29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buFontTx/>
              <a:buNone/>
              <a:defRPr sz="1200">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220" name="Rectangle 4"/>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29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1" hangingPunct="1">
              <a:buFontTx/>
              <a:buNone/>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1" hangingPunct="1">
              <a:buFontTx/>
              <a:buNone/>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B0FD4DBD-8526-422C-A772-9F39433839FA}" type="slidenum">
              <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幻灯片图像占位符 1"/>
          <p:cNvSpPr>
            <a:spLocks noGrp="1" noRot="1" noChangeAspect="1" noTextEdit="1"/>
          </p:cNvSpPr>
          <p:nvPr>
            <p:ph type="sldImg"/>
          </p:nvPr>
        </p:nvSpPr>
        <p:spPr/>
      </p:sp>
      <p:sp>
        <p:nvSpPr>
          <p:cNvPr id="11266" name="备注占位符 2"/>
          <p:cNvSpPr>
            <a:spLocks noGrp="1"/>
          </p:cNvSpPr>
          <p:nvPr>
            <p:ph type="body"/>
          </p:nvPr>
        </p:nvSpPr>
        <p:spPr/>
        <p:txBody>
          <a:bodyPr wrap="square" lIns="91440" tIns="45720" rIns="91440" bIns="45720" anchor="t" anchorCtr="0"/>
          <a:p>
            <a:pPr lvl="0"/>
            <a:r>
              <a:rPr lang="zh-CN" altLang="zh-CN" dirty="0"/>
              <a:t>大家好，今天为大家介绍的是物流</a:t>
            </a:r>
            <a:r>
              <a:rPr lang="zh-CN" altLang="en-US" dirty="0"/>
              <a:t>专业创业仿真系统</a:t>
            </a:r>
            <a:r>
              <a:rPr lang="zh-CN" altLang="zh-CN" dirty="0"/>
              <a:t>。</a:t>
            </a:r>
            <a:endParaRPr lang="zh-CN" altLang="zh-CN" dirty="0"/>
          </a:p>
          <a:p>
            <a:pPr lvl="0"/>
            <a:r>
              <a:rPr lang="zh-CN" altLang="zh-CN" dirty="0"/>
              <a:t>国家要求高等学校要把建立和完善实践教学体系，作为提高教学质量的重要内容。根据教育部和教育厅关于质量工程、实践教学体系的要求，如何改进现有的教学模式，给学生创造更多的实践机会和提高职业技能，培养学生的动手能力和自主创新能力，使之成为能够尽快适应社会环境的合格毕业生，是高等教育教学改革的一个重要方向</a:t>
            </a:r>
            <a:r>
              <a:rPr lang="zh-CN" altLang="en-US" dirty="0"/>
              <a:t>。</a:t>
            </a:r>
            <a:endParaRPr lang="zh-CN" altLang="en-US" dirty="0"/>
          </a:p>
        </p:txBody>
      </p:sp>
      <p:sp>
        <p:nvSpPr>
          <p:cNvPr id="11267"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a:buFontTx/>
              <a:buChar char="•"/>
            </a:pPr>
            <a:fld id="{9A0DB2DC-4C9A-4742-B13C-FB6460FD3503}" type="slidenum">
              <a:rPr lang="en-US" altLang="zh-CN" sz="1200" dirty="0">
                <a:latin typeface="Arial" panose="020B0604020202020204" pitchFamily="34" charset="0"/>
              </a:rPr>
            </a:fld>
            <a:endParaRPr lang="en-US" altLang="zh-CN" sz="1200" dirty="0">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幻灯片图像占位符 1"/>
          <p:cNvSpPr>
            <a:spLocks noGrp="1" noRot="1" noChangeAspect="1" noTextEdit="1"/>
          </p:cNvSpPr>
          <p:nvPr>
            <p:ph type="sldImg"/>
          </p:nvPr>
        </p:nvSpPr>
        <p:spPr/>
      </p:sp>
      <p:sp>
        <p:nvSpPr>
          <p:cNvPr id="30722" name="备注占位符 2"/>
          <p:cNvSpPr>
            <a:spLocks noGrp="1"/>
          </p:cNvSpPr>
          <p:nvPr>
            <p:ph type="body"/>
          </p:nvPr>
        </p:nvSpPr>
        <p:spPr/>
        <p:txBody>
          <a:bodyPr wrap="square" lIns="91440" tIns="45720" rIns="91440" bIns="45720" anchor="t" anchorCtr="0"/>
          <a:p>
            <a:pPr lvl="0"/>
            <a:r>
              <a:rPr lang="zh-CN" altLang="zh-CN" dirty="0"/>
              <a:t>模拟物流运行流程是物流沙盘的重点流程，细节如下：获得业务、购买或租赁卡车、购买或租赁仓库、招聘人员，采购货物、购买保险、仓储</a:t>
            </a:r>
            <a:r>
              <a:rPr lang="en-US" altLang="zh-CN" dirty="0"/>
              <a:t>/</a:t>
            </a:r>
            <a:r>
              <a:rPr lang="zh-CN" altLang="zh-CN" dirty="0"/>
              <a:t>运输</a:t>
            </a:r>
            <a:r>
              <a:rPr lang="en-US" altLang="zh-CN" dirty="0"/>
              <a:t>/</a:t>
            </a:r>
            <a:r>
              <a:rPr lang="zh-CN" altLang="zh-CN" dirty="0"/>
              <a:t>交付货物。</a:t>
            </a:r>
            <a:endParaRPr lang="zh-CN" altLang="zh-CN" dirty="0"/>
          </a:p>
        </p:txBody>
      </p:sp>
      <p:sp>
        <p:nvSpPr>
          <p:cNvPr id="3072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a:buFontTx/>
              <a:buChar char="•"/>
            </a:pPr>
            <a:fld id="{9A0DB2DC-4C9A-4742-B13C-FB6460FD3503}" type="slidenum">
              <a:rPr lang="en-US" altLang="zh-CN" sz="1200" dirty="0">
                <a:latin typeface="Arial" panose="020B0604020202020204" pitchFamily="34" charset="0"/>
              </a:rPr>
            </a:fld>
            <a:endParaRPr lang="en-US" altLang="zh-CN" sz="1200" dirty="0">
              <a:latin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幻灯片图像占位符 1"/>
          <p:cNvSpPr>
            <a:spLocks noGrp="1" noRot="1" noChangeAspect="1" noTextEdit="1"/>
          </p:cNvSpPr>
          <p:nvPr>
            <p:ph type="sldImg"/>
          </p:nvPr>
        </p:nvSpPr>
        <p:spPr/>
      </p:sp>
      <p:sp>
        <p:nvSpPr>
          <p:cNvPr id="32770" name="备注占位符 2"/>
          <p:cNvSpPr>
            <a:spLocks noGrp="1"/>
          </p:cNvSpPr>
          <p:nvPr>
            <p:ph type="body"/>
          </p:nvPr>
        </p:nvSpPr>
        <p:spPr/>
        <p:txBody>
          <a:bodyPr wrap="square" lIns="91440" tIns="45720" rIns="91440" bIns="45720" anchor="t" anchorCtr="0"/>
          <a:p>
            <a:pPr lvl="0"/>
            <a:r>
              <a:rPr lang="zh-CN" altLang="zh-CN" dirty="0"/>
              <a:t>在物流管理沙盘模拟中，客户分为内资客户和外资客户。运输方式有汽车运输、海运、国际航空运输和国内航空运输四种。卡车分为</a:t>
            </a:r>
            <a:r>
              <a:rPr lang="en-US" altLang="zh-CN" dirty="0"/>
              <a:t>5</a:t>
            </a:r>
            <a:r>
              <a:rPr lang="zh-CN" altLang="zh-CN" dirty="0"/>
              <a:t>吨、</a:t>
            </a:r>
            <a:r>
              <a:rPr lang="en-US" altLang="zh-CN" dirty="0"/>
              <a:t>8</a:t>
            </a:r>
            <a:r>
              <a:rPr lang="zh-CN" altLang="zh-CN" dirty="0"/>
              <a:t>吨、</a:t>
            </a:r>
            <a:r>
              <a:rPr lang="en-US" altLang="zh-CN" dirty="0"/>
              <a:t>10</a:t>
            </a:r>
            <a:r>
              <a:rPr lang="zh-CN" altLang="zh-CN" dirty="0"/>
              <a:t>吨三个级别。仓库按可储存的容量分为大型仓库、中型仓库和小型仓库。每辆卡车和每座仓库都需要配备相应的司机团队和仓管团队。在模拟经营中，经常会发生应收账款坏账风险、国内运输货物损毁、国际航空</a:t>
            </a:r>
            <a:r>
              <a:rPr lang="en-US" altLang="zh-CN" dirty="0"/>
              <a:t>/</a:t>
            </a:r>
            <a:r>
              <a:rPr lang="zh-CN" altLang="zh-CN" dirty="0"/>
              <a:t>国际海运货物损毁或是客户需求变更，为应对风险模拟公司可选择国内航空保险、国际航空保险和国际海运保险三种保险方式。</a:t>
            </a:r>
            <a:endParaRPr lang="zh-CN" altLang="zh-CN" dirty="0"/>
          </a:p>
        </p:txBody>
      </p:sp>
      <p:sp>
        <p:nvSpPr>
          <p:cNvPr id="32771"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a:buFontTx/>
              <a:buChar char="•"/>
            </a:pPr>
            <a:fld id="{9A0DB2DC-4C9A-4742-B13C-FB6460FD3503}" type="slidenum">
              <a:rPr lang="en-US" altLang="zh-CN" sz="1200" dirty="0"/>
            </a:fld>
            <a:endParaRPr lang="en-US" altLang="zh-CN" sz="1200"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幻灯片图像占位符 1"/>
          <p:cNvSpPr>
            <a:spLocks noGrp="1" noRot="1" noChangeAspect="1" noTextEdit="1"/>
          </p:cNvSpPr>
          <p:nvPr>
            <p:ph type="sldImg"/>
          </p:nvPr>
        </p:nvSpPr>
        <p:spPr/>
      </p:sp>
      <p:sp>
        <p:nvSpPr>
          <p:cNvPr id="34818" name="备注占位符 2"/>
          <p:cNvSpPr>
            <a:spLocks noGrp="1"/>
          </p:cNvSpPr>
          <p:nvPr>
            <p:ph type="body"/>
          </p:nvPr>
        </p:nvSpPr>
        <p:spPr/>
        <p:txBody>
          <a:bodyPr wrap="square" lIns="91440" tIns="45720" rIns="91440" bIns="45720" anchor="t" anchorCtr="0"/>
          <a:p>
            <a:pPr lvl="0"/>
            <a:r>
              <a:rPr lang="zh-CN" altLang="zh-CN" dirty="0"/>
              <a:t>配套教学系统流程简明扼要，便于操作。教师操作页面分为业务管理和教学管理两个部分。业务管理分为“订单竞标”、“风险模拟”和“各公司经营数据”。“订单竞标”是查看、管理每个模拟公司竞标结果的页面，“风险模拟”，顾名思义，是管理物流运营中的风险的页面。从“各公司经营数据”页面教师可以看到所有组的经营数据。教学管理页面包含“教学管理”、“团队评分”、“成员评分”和“全班成绩”。这些都是帮助教师管理物流沙盘实验课程的得力工具。</a:t>
            </a:r>
            <a:endParaRPr lang="zh-CN" altLang="zh-CN" dirty="0"/>
          </a:p>
        </p:txBody>
      </p:sp>
      <p:sp>
        <p:nvSpPr>
          <p:cNvPr id="3481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a:buFontTx/>
              <a:buChar char="•"/>
            </a:pPr>
            <a:fld id="{9A0DB2DC-4C9A-4742-B13C-FB6460FD3503}" type="slidenum">
              <a:rPr lang="en-US" altLang="zh-CN" sz="1200" dirty="0"/>
            </a:fld>
            <a:endParaRPr lang="en-US" altLang="zh-CN" sz="1200"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幻灯片图像占位符 1"/>
          <p:cNvSpPr>
            <a:spLocks noGrp="1" noRot="1" noChangeAspect="1" noTextEdit="1"/>
          </p:cNvSpPr>
          <p:nvPr>
            <p:ph type="sldImg"/>
          </p:nvPr>
        </p:nvSpPr>
        <p:spPr/>
      </p:sp>
      <p:sp>
        <p:nvSpPr>
          <p:cNvPr id="36866" name="备注占位符 2"/>
          <p:cNvSpPr>
            <a:spLocks noGrp="1"/>
          </p:cNvSpPr>
          <p:nvPr>
            <p:ph type="body"/>
          </p:nvPr>
        </p:nvSpPr>
        <p:spPr/>
        <p:txBody>
          <a:bodyPr wrap="square" lIns="91440" tIns="45720" rIns="91440" bIns="45720" anchor="t" anchorCtr="0"/>
          <a:p>
            <a:pPr lvl="0"/>
            <a:r>
              <a:rPr lang="zh-CN" altLang="zh-CN" dirty="0"/>
              <a:t>学生操作界面按运营流程分为“现金管理模块”、“仓储与采购模块”、“运输与配送模块”、“客服与人员管理模块”、“成本与财务核算模块”、“财务管理模块”。</a:t>
            </a:r>
            <a:endParaRPr lang="zh-CN" altLang="zh-CN" dirty="0"/>
          </a:p>
        </p:txBody>
      </p:sp>
      <p:sp>
        <p:nvSpPr>
          <p:cNvPr id="36867"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a:buFontTx/>
              <a:buChar char="•"/>
            </a:pPr>
            <a:fld id="{9A0DB2DC-4C9A-4742-B13C-FB6460FD3503}" type="slidenum">
              <a:rPr lang="en-US" altLang="zh-CN" sz="1200" dirty="0"/>
            </a:fld>
            <a:endParaRPr lang="en-US" altLang="zh-CN" sz="120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3" name="幻灯片图像占位符 1"/>
          <p:cNvSpPr>
            <a:spLocks noGrp="1" noRot="1" noChangeAspect="1" noTextEdit="1"/>
          </p:cNvSpPr>
          <p:nvPr>
            <p:ph type="sldImg"/>
          </p:nvPr>
        </p:nvSpPr>
        <p:spPr/>
      </p:sp>
      <p:sp>
        <p:nvSpPr>
          <p:cNvPr id="38914" name="备注占位符 2"/>
          <p:cNvSpPr>
            <a:spLocks noGrp="1"/>
          </p:cNvSpPr>
          <p:nvPr>
            <p:ph type="body"/>
          </p:nvPr>
        </p:nvSpPr>
        <p:spPr/>
        <p:txBody>
          <a:bodyPr wrap="square" lIns="91440" tIns="45720" rIns="91440" bIns="45720" anchor="t" anchorCtr="0"/>
          <a:p>
            <a:pPr lvl="0"/>
            <a:r>
              <a:rPr lang="zh-CN" altLang="zh-CN" dirty="0"/>
              <a:t>这些页面包含仓储业务管理实验、物流成本管理实验、物流设施设备管理实验、运输业务管理实验、物流风险管理实验六大实验内容，且每大实验都包含理论培训、实验准备、实验实施和实验总结四个子模块。</a:t>
            </a:r>
            <a:endParaRPr lang="zh-CN" altLang="zh-CN" dirty="0"/>
          </a:p>
        </p:txBody>
      </p:sp>
      <p:sp>
        <p:nvSpPr>
          <p:cNvPr id="38915"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a:buFontTx/>
              <a:buChar char="•"/>
            </a:pPr>
            <a:fld id="{9A0DB2DC-4C9A-4742-B13C-FB6460FD3503}" type="slidenum">
              <a:rPr lang="en-US" altLang="zh-CN" sz="1200" dirty="0"/>
            </a:fld>
            <a:endParaRPr lang="en-US" altLang="zh-CN" sz="120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1" name="幻灯片图像占位符 1"/>
          <p:cNvSpPr>
            <a:spLocks noGrp="1" noRot="1" noChangeAspect="1" noTextEdit="1"/>
          </p:cNvSpPr>
          <p:nvPr>
            <p:ph type="sldImg"/>
          </p:nvPr>
        </p:nvSpPr>
        <p:spPr/>
      </p:sp>
      <p:sp>
        <p:nvSpPr>
          <p:cNvPr id="40962" name="备注占位符 2"/>
          <p:cNvSpPr>
            <a:spLocks noGrp="1"/>
          </p:cNvSpPr>
          <p:nvPr>
            <p:ph type="body"/>
          </p:nvPr>
        </p:nvSpPr>
        <p:spPr/>
        <p:txBody>
          <a:bodyPr wrap="square" lIns="91440" tIns="45720" rIns="91440" bIns="45720" anchor="t" anchorCtr="0"/>
          <a:p>
            <a:pPr lvl="0"/>
            <a:r>
              <a:rPr lang="zh-CN" altLang="zh-CN" dirty="0"/>
              <a:t>现在页面上展示的就是其中的实验模块内容之一运输业务管理实验，我们可以看到这一模块分为了四个子模块，然后又细分为</a:t>
            </a:r>
            <a:r>
              <a:rPr lang="en-US" altLang="zh-CN" dirty="0"/>
              <a:t>13</a:t>
            </a:r>
            <a:r>
              <a:rPr lang="zh-CN" altLang="zh-CN" dirty="0"/>
              <a:t>个单项实训内容。涉及的知识点有运输线路优化模型、运输成本构成与定价和运输绩效评价。</a:t>
            </a:r>
            <a:endParaRPr lang="zh-CN" altLang="zh-CN" dirty="0"/>
          </a:p>
        </p:txBody>
      </p:sp>
      <p:sp>
        <p:nvSpPr>
          <p:cNvPr id="4096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a:buFontTx/>
              <a:buChar char="•"/>
            </a:pPr>
            <a:fld id="{9A0DB2DC-4C9A-4742-B13C-FB6460FD3503}" type="slidenum">
              <a:rPr lang="en-US" altLang="zh-CN" sz="1200" dirty="0">
                <a:latin typeface="Arial" panose="020B0604020202020204" pitchFamily="34" charset="0"/>
              </a:rPr>
            </a:fld>
            <a:endParaRPr lang="en-US" altLang="zh-CN" sz="1200" dirty="0">
              <a:latin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Grp="1" noRot="1" noChangeAspect="1" noTextEdit="1"/>
          </p:cNvSpPr>
          <p:nvPr>
            <p:ph type="sldImg"/>
          </p:nvPr>
        </p:nvSpPr>
        <p:spPr/>
      </p:sp>
      <p:sp>
        <p:nvSpPr>
          <p:cNvPr id="43010" name="备注占位符 2"/>
          <p:cNvSpPr>
            <a:spLocks noGrp="1"/>
          </p:cNvSpPr>
          <p:nvPr>
            <p:ph type="body"/>
          </p:nvPr>
        </p:nvSpPr>
        <p:spPr/>
        <p:txBody>
          <a:bodyPr wrap="square" lIns="91440" tIns="45720" rIns="91440" bIns="45720" anchor="t" anchorCtr="0"/>
          <a:p>
            <a:pPr lvl="0"/>
            <a:r>
              <a:rPr lang="zh-CN" altLang="zh-CN" dirty="0"/>
              <a:t>要求学生能够通过数据分析物流中心选址的影响因素、能够针对具体情景正确做出仓储与运输设备采购决策、能够正确评价运输和仓储业务的绩效、能够正确进行竞争与市场需求分析、能够结合实例进行运输路线优化、掌握运输成本和仓储成本的核算方法、理解物流业务常见风险并采取有效措施预防、掌握第三方物流经营的核心要素。</a:t>
            </a:r>
            <a:endParaRPr lang="zh-CN" altLang="en-US" dirty="0"/>
          </a:p>
        </p:txBody>
      </p:sp>
      <p:sp>
        <p:nvSpPr>
          <p:cNvPr id="43011"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a:buFontTx/>
              <a:buChar char="•"/>
            </a:pPr>
            <a:fld id="{9A0DB2DC-4C9A-4742-B13C-FB6460FD3503}" type="slidenum">
              <a:rPr lang="en-US" altLang="zh-CN" sz="1200" dirty="0"/>
            </a:fld>
            <a:endParaRPr lang="en-US" altLang="zh-CN" sz="1200"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7" name="幻灯片图像占位符 1"/>
          <p:cNvSpPr>
            <a:spLocks noGrp="1" noRot="1" noChangeAspect="1" noTextEdit="1"/>
          </p:cNvSpPr>
          <p:nvPr>
            <p:ph type="sldImg"/>
          </p:nvPr>
        </p:nvSpPr>
        <p:spPr/>
      </p:sp>
      <p:sp>
        <p:nvSpPr>
          <p:cNvPr id="45058" name="备注占位符 2"/>
          <p:cNvSpPr>
            <a:spLocks noGrp="1"/>
          </p:cNvSpPr>
          <p:nvPr>
            <p:ph type="body"/>
          </p:nvPr>
        </p:nvSpPr>
        <p:spPr/>
        <p:txBody>
          <a:bodyPr wrap="square" lIns="91440" tIns="45720" rIns="91440" bIns="45720" anchor="t" anchorCtr="0"/>
          <a:p>
            <a:pPr lvl="0"/>
            <a:r>
              <a:rPr lang="zh-CN" altLang="zh-CN" dirty="0"/>
              <a:t>上课形式采用学生分组的形式，每个小组由</a:t>
            </a:r>
            <a:r>
              <a:rPr lang="en-US" altLang="zh-CN" dirty="0"/>
              <a:t>6-8</a:t>
            </a:r>
            <a:r>
              <a:rPr lang="zh-CN" altLang="zh-CN" dirty="0"/>
              <a:t>名学生组成，配备一台电脑安装有物流管理模拟沙盘教学系统，和一套实务沙盘，供上课演练和提交决策使用。</a:t>
            </a:r>
            <a:endParaRPr lang="zh-CN" altLang="zh-CN" dirty="0"/>
          </a:p>
        </p:txBody>
      </p:sp>
      <p:sp>
        <p:nvSpPr>
          <p:cNvPr id="4505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a:buFontTx/>
              <a:buChar char="•"/>
            </a:pPr>
            <a:fld id="{9A0DB2DC-4C9A-4742-B13C-FB6460FD3503}" type="slidenum">
              <a:rPr lang="en-US" altLang="zh-CN" sz="1200" dirty="0"/>
            </a:fld>
            <a:endParaRPr lang="en-US" altLang="zh-CN" sz="1200"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5" name="幻灯片图像占位符 1"/>
          <p:cNvSpPr>
            <a:spLocks noGrp="1" noRot="1" noChangeAspect="1" noTextEdit="1"/>
          </p:cNvSpPr>
          <p:nvPr>
            <p:ph type="sldImg"/>
          </p:nvPr>
        </p:nvSpPr>
        <p:spPr/>
      </p:sp>
      <p:sp>
        <p:nvSpPr>
          <p:cNvPr id="47106" name="备注占位符 2"/>
          <p:cNvSpPr>
            <a:spLocks noGrp="1"/>
          </p:cNvSpPr>
          <p:nvPr>
            <p:ph type="body"/>
          </p:nvPr>
        </p:nvSpPr>
        <p:spPr/>
        <p:txBody>
          <a:bodyPr wrap="square" lIns="91440" tIns="45720" rIns="91440" bIns="45720" anchor="t" anchorCtr="0"/>
          <a:p>
            <a:pPr lvl="0"/>
            <a:r>
              <a:rPr lang="zh-CN" altLang="zh-CN" dirty="0"/>
              <a:t>我们在前面提到“物流沙盘实训是物流管理模拟决策实训，该页面展示的就是实训中，学生可能会遇到的相关决策点。每个模拟物流公司需要明白市场需求、找出竞争对手的策略，并制定自己公司的物流定价与组合服务方案。在仓储决策中，需要清除自身的运输和仓储资源，决定运输和仓储资源的分配方式，做出物流设备管理决策。在仓储业务管理决策中，决定仓储中心布局地点，为客户提供的仓储方案，及配套的仓储人员。在运输业务决策中，需要清除每个运单的时间与成本需求，确定每个运单的运输方式，选择哪条线路。在物流成本管理决策中，计算自身的各项成本，弄清成本与收益比是否合适。在物流风险管理决策中，评估自身的运营风险，及采取相应的措施进行应对。这些问题是物流沙盘运营中每个团队，每名学生都会遇到的问题。这些，也恰恰就是真实物流公司经营中会面临的问题。</a:t>
            </a:r>
            <a:endParaRPr lang="zh-CN" altLang="zh-CN" dirty="0"/>
          </a:p>
        </p:txBody>
      </p:sp>
      <p:sp>
        <p:nvSpPr>
          <p:cNvPr id="47107"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a:buFontTx/>
              <a:buChar char="•"/>
            </a:pPr>
            <a:fld id="{9A0DB2DC-4C9A-4742-B13C-FB6460FD3503}" type="slidenum">
              <a:rPr lang="en-US" altLang="zh-CN" sz="1200" dirty="0">
                <a:latin typeface="Arial" panose="020B0604020202020204" pitchFamily="34" charset="0"/>
              </a:rPr>
            </a:fld>
            <a:endParaRPr lang="en-US" altLang="zh-CN" sz="1200" dirty="0">
              <a:latin typeface="Arial" panose="020B060402020202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3" name="Rectangle 7"/>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a:buFontTx/>
              <a:buChar char="•"/>
            </a:pPr>
            <a:fld id="{9A0DB2DC-4C9A-4742-B13C-FB6460FD3503}" type="slidenum">
              <a:rPr lang="en-US" altLang="zh-CN" sz="1200" dirty="0"/>
            </a:fld>
            <a:endParaRPr lang="en-US" altLang="zh-CN" sz="1200" dirty="0"/>
          </a:p>
        </p:txBody>
      </p:sp>
      <p:sp>
        <p:nvSpPr>
          <p:cNvPr id="49154" name="Rectangle 2"/>
          <p:cNvSpPr>
            <a:spLocks noRot="1" noTextEdit="1"/>
          </p:cNvSpPr>
          <p:nvPr>
            <p:ph type="sldImg"/>
          </p:nvPr>
        </p:nvSpPr>
        <p:spPr/>
      </p:sp>
      <p:sp>
        <p:nvSpPr>
          <p:cNvPr id="49155" name="Rectangle 3"/>
          <p:cNvSpPr>
            <a:spLocks noGrp="1"/>
          </p:cNvSpPr>
          <p:nvPr>
            <p:ph type="body"/>
          </p:nvPr>
        </p:nvSpPr>
        <p:spPr/>
        <p:txBody>
          <a:bodyPr wrap="square" lIns="91440" tIns="45720" rIns="91440" bIns="45720" anchor="t" anchorCtr="0"/>
          <a:p>
            <a:pPr lvl="0"/>
            <a:r>
              <a:rPr lang="zh-CN" altLang="zh-CN" dirty="0"/>
              <a:t>正是通过物流沙盘模拟，</a:t>
            </a:r>
            <a:endParaRPr lang="zh-CN" altLang="zh-CN" dirty="0"/>
          </a:p>
          <a:p>
            <a:pPr lvl="0"/>
            <a:r>
              <a:rPr lang="en-US" altLang="zh-CN" dirty="0"/>
              <a:t>1</a:t>
            </a:r>
            <a:r>
              <a:rPr lang="zh-CN" altLang="zh-CN" dirty="0"/>
              <a:t>、解决了学生物流顶岗实习接触不到核心业务的难题。</a:t>
            </a:r>
            <a:endParaRPr lang="zh-CN" altLang="zh-CN" dirty="0"/>
          </a:p>
          <a:p>
            <a:pPr lvl="0"/>
            <a:r>
              <a:rPr lang="en-US" altLang="zh-CN" dirty="0"/>
              <a:t>2</a:t>
            </a:r>
            <a:r>
              <a:rPr lang="zh-CN" altLang="zh-CN" dirty="0"/>
              <a:t>、学生可以分组扮演物流经理</a:t>
            </a:r>
            <a:r>
              <a:rPr lang="en-US" altLang="zh-CN" dirty="0"/>
              <a:t>/</a:t>
            </a:r>
            <a:r>
              <a:rPr lang="zh-CN" altLang="zh-CN" dirty="0"/>
              <a:t>运输经理</a:t>
            </a:r>
            <a:r>
              <a:rPr lang="en-US" altLang="zh-CN" dirty="0"/>
              <a:t>/</a:t>
            </a:r>
            <a:r>
              <a:rPr lang="zh-CN" altLang="zh-CN" dirty="0"/>
              <a:t>仓储经理等经营</a:t>
            </a:r>
            <a:r>
              <a:rPr lang="en-US" altLang="zh-CN" dirty="0"/>
              <a:t>6</a:t>
            </a:r>
            <a:r>
              <a:rPr lang="zh-CN" altLang="zh-CN" dirty="0"/>
              <a:t>家第三方物流公司，学生参与度和竞技性强。</a:t>
            </a:r>
            <a:endParaRPr lang="zh-CN" altLang="zh-CN" dirty="0"/>
          </a:p>
          <a:p>
            <a:pPr lvl="0"/>
            <a:r>
              <a:rPr lang="en-US" altLang="zh-CN" dirty="0"/>
              <a:t>3</a:t>
            </a:r>
            <a:r>
              <a:rPr lang="zh-CN" altLang="zh-CN" dirty="0"/>
              <a:t>、在逼真环境中，体验物流管理众多业务模块，解决理论讲解物流模型难以应用的难题。</a:t>
            </a:r>
            <a:endParaRPr lang="zh-CN"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幻灯片图像占位符 1"/>
          <p:cNvSpPr>
            <a:spLocks noGrp="1" noRot="1" noChangeAspect="1" noTextEdit="1"/>
          </p:cNvSpPr>
          <p:nvPr>
            <p:ph type="sldImg"/>
          </p:nvPr>
        </p:nvSpPr>
        <p:spPr/>
      </p:sp>
      <p:sp>
        <p:nvSpPr>
          <p:cNvPr id="13314" name="备注占位符 2"/>
          <p:cNvSpPr>
            <a:spLocks noGrp="1"/>
          </p:cNvSpPr>
          <p:nvPr>
            <p:ph type="body"/>
          </p:nvPr>
        </p:nvSpPr>
        <p:spPr/>
        <p:txBody>
          <a:bodyPr wrap="square" lIns="91440" tIns="45720" rIns="91440" bIns="45720" anchor="t" anchorCtr="0"/>
          <a:p>
            <a:pPr lvl="0"/>
            <a:r>
              <a:rPr lang="zh-CN" altLang="zh-CN" dirty="0"/>
              <a:t>然而，目前物流管理实践教学存在以下难点：</a:t>
            </a:r>
            <a:endParaRPr lang="zh-CN" altLang="zh-CN" dirty="0"/>
          </a:p>
          <a:p>
            <a:pPr lvl="0"/>
            <a:r>
              <a:rPr lang="zh-CN" altLang="zh-CN" dirty="0"/>
              <a:t>一是物流公司无法提供大量管理岗位接收学生大规模的实训；</a:t>
            </a:r>
            <a:endParaRPr lang="zh-CN" altLang="zh-CN" dirty="0"/>
          </a:p>
          <a:p>
            <a:pPr lvl="0"/>
            <a:r>
              <a:rPr lang="zh-CN" altLang="zh-CN" dirty="0"/>
              <a:t>二是学生在物流公司实训一般从事低端操作实训，无法接触到物流管理的核心业务；</a:t>
            </a:r>
            <a:endParaRPr lang="zh-CN" altLang="zh-CN" dirty="0"/>
          </a:p>
          <a:p>
            <a:pPr lvl="0"/>
            <a:r>
              <a:rPr lang="zh-CN" altLang="zh-CN" dirty="0"/>
              <a:t>三是物流管理工具较多，很难指导学生把物流管理的工具应用到实践中；</a:t>
            </a:r>
            <a:endParaRPr lang="zh-CN" altLang="zh-CN" dirty="0"/>
          </a:p>
          <a:p>
            <a:pPr lvl="0"/>
            <a:r>
              <a:rPr lang="zh-CN" altLang="zh-CN" dirty="0"/>
              <a:t>四是学生已不满足于简单的物流操作，要求能够比较全面地体验到物流管理的核心业务。</a:t>
            </a:r>
            <a:endParaRPr lang="zh-CN" altLang="en-US" dirty="0"/>
          </a:p>
        </p:txBody>
      </p:sp>
      <p:sp>
        <p:nvSpPr>
          <p:cNvPr id="13315"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a:buFontTx/>
              <a:buChar char="•"/>
            </a:pPr>
            <a:fld id="{9A0DB2DC-4C9A-4742-B13C-FB6460FD3503}" type="slidenum">
              <a:rPr lang="en-US" altLang="zh-CN" sz="1200" dirty="0"/>
            </a:fld>
            <a:endParaRPr lang="en-US" altLang="zh-CN" sz="1200"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1" name="幻灯片图像占位符 1"/>
          <p:cNvSpPr>
            <a:spLocks noGrp="1" noRot="1" noChangeAspect="1" noTextEdit="1"/>
          </p:cNvSpPr>
          <p:nvPr>
            <p:ph type="sldImg"/>
          </p:nvPr>
        </p:nvSpPr>
        <p:spPr/>
      </p:sp>
      <p:sp>
        <p:nvSpPr>
          <p:cNvPr id="51202" name="备注占位符 2"/>
          <p:cNvSpPr>
            <a:spLocks noGrp="1"/>
          </p:cNvSpPr>
          <p:nvPr>
            <p:ph type="body"/>
          </p:nvPr>
        </p:nvSpPr>
        <p:spPr/>
        <p:txBody>
          <a:bodyPr wrap="square" lIns="91440" tIns="45720" rIns="91440" bIns="45720" anchor="t" anchorCtr="0"/>
          <a:p>
            <a:pPr lvl="0"/>
            <a:r>
              <a:rPr lang="zh-CN" altLang="zh-CN" dirty="0"/>
              <a:t>我们的物流管理模拟沙盘教学资料丰富，配有教学案例、教学大纲、学员实验手册、教师操作手册、知识点授课</a:t>
            </a:r>
            <a:r>
              <a:rPr lang="en-US" altLang="zh-CN" dirty="0"/>
              <a:t>PPT</a:t>
            </a:r>
            <a:r>
              <a:rPr lang="zh-CN" altLang="zh-CN" dirty="0"/>
              <a:t>等，该产品本身是由高校物流现任老师开发，完全适合教学需要，目前已有四川大学、西南财经大学、暨南大学、青岛港湾职业技术学院、河北北方学院、攀枝花学院等院校广泛采用。</a:t>
            </a:r>
            <a:endParaRPr lang="zh-CN" altLang="en-US" dirty="0"/>
          </a:p>
        </p:txBody>
      </p:sp>
      <p:sp>
        <p:nvSpPr>
          <p:cNvPr id="5120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a:buFontTx/>
              <a:buChar char="•"/>
            </a:pPr>
            <a:fld id="{9A0DB2DC-4C9A-4742-B13C-FB6460FD3503}" type="slidenum">
              <a:rPr lang="en-US" altLang="zh-CN" sz="1200" dirty="0"/>
            </a:fld>
            <a:endParaRPr lang="en-US" altLang="zh-CN" sz="1200"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3249" name="幻灯片图像占位符 1"/>
          <p:cNvSpPr>
            <a:spLocks noGrp="1" noRot="1" noChangeAspect="1" noTextEdit="1"/>
          </p:cNvSpPr>
          <p:nvPr>
            <p:ph type="sldImg"/>
          </p:nvPr>
        </p:nvSpPr>
        <p:spPr/>
      </p:sp>
      <p:sp>
        <p:nvSpPr>
          <p:cNvPr id="53250" name="备注占位符 2"/>
          <p:cNvSpPr>
            <a:spLocks noGrp="1"/>
          </p:cNvSpPr>
          <p:nvPr>
            <p:ph type="body"/>
          </p:nvPr>
        </p:nvSpPr>
        <p:spPr/>
        <p:txBody>
          <a:bodyPr wrap="square" lIns="91440" tIns="45720" rIns="91440" bIns="45720" anchor="t" anchorCtr="0"/>
          <a:p>
            <a:pPr lvl="0"/>
            <a:r>
              <a:rPr lang="zh-CN" altLang="zh-CN" dirty="0"/>
              <a:t>关于物流管理模拟沙盘的介绍就到这里。感谢您的关注。再见。</a:t>
            </a:r>
            <a:endParaRPr lang="zh-CN" altLang="zh-CN" dirty="0"/>
          </a:p>
        </p:txBody>
      </p:sp>
      <p:sp>
        <p:nvSpPr>
          <p:cNvPr id="53251"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a:buFontTx/>
              <a:buChar char="•"/>
            </a:pPr>
            <a:fld id="{9A0DB2DC-4C9A-4742-B13C-FB6460FD3503}" type="slidenum">
              <a:rPr lang="en-US" altLang="zh-CN" sz="1200" dirty="0">
                <a:latin typeface="Arial" panose="020B0604020202020204" pitchFamily="34" charset="0"/>
              </a:rPr>
            </a:fld>
            <a:endParaRPr lang="en-US" altLang="zh-CN" sz="1200" dirty="0">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幻灯片图像占位符 1"/>
          <p:cNvSpPr>
            <a:spLocks noGrp="1" noRot="1" noChangeAspect="1" noTextEdit="1"/>
          </p:cNvSpPr>
          <p:nvPr>
            <p:ph type="sldImg"/>
          </p:nvPr>
        </p:nvSpPr>
        <p:spPr/>
      </p:sp>
      <p:sp>
        <p:nvSpPr>
          <p:cNvPr id="15362" name="备注占位符 2"/>
          <p:cNvSpPr>
            <a:spLocks noGrp="1"/>
          </p:cNvSpPr>
          <p:nvPr>
            <p:ph type="body"/>
          </p:nvPr>
        </p:nvSpPr>
        <p:spPr/>
        <p:txBody>
          <a:bodyPr wrap="square" lIns="91440" tIns="45720" rIns="91440" bIns="45720" anchor="t" anchorCtr="0"/>
          <a:p>
            <a:pPr lvl="0"/>
            <a:r>
              <a:rPr lang="zh-CN" altLang="zh-CN" dirty="0"/>
              <a:t>物流管理实训课程，是借鉴欧美先进教学方法，并针对物流管理专业教学特点而设计，旨在为学生创造一个接近现实的教学实践模拟课程，为教师提供多种辅助教学手段，提高学生的专业水平和社会实践能力，争取更大的就业机会。物流管理实训课程分为物流信息系统实训、物流业务操作实训和物流模拟经营沙盘实训。</a:t>
            </a:r>
            <a:endParaRPr lang="zh-CN" altLang="zh-CN" dirty="0"/>
          </a:p>
        </p:txBody>
      </p:sp>
      <p:sp>
        <p:nvSpPr>
          <p:cNvPr id="1536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a:buFontTx/>
              <a:buChar char="•"/>
            </a:pPr>
            <a:fld id="{9A0DB2DC-4C9A-4742-B13C-FB6460FD3503}" type="slidenum">
              <a:rPr lang="en-US" altLang="zh-CN" sz="1200" dirty="0"/>
            </a:fld>
            <a:endParaRPr lang="en-US" altLang="zh-CN"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幻灯片图像占位符 1"/>
          <p:cNvSpPr>
            <a:spLocks noGrp="1" noRot="1" noChangeAspect="1" noTextEdit="1"/>
          </p:cNvSpPr>
          <p:nvPr>
            <p:ph type="sldImg"/>
          </p:nvPr>
        </p:nvSpPr>
        <p:spPr/>
      </p:sp>
      <p:sp>
        <p:nvSpPr>
          <p:cNvPr id="17410" name="备注占位符 2"/>
          <p:cNvSpPr>
            <a:spLocks noGrp="1"/>
          </p:cNvSpPr>
          <p:nvPr>
            <p:ph type="body"/>
          </p:nvPr>
        </p:nvSpPr>
        <p:spPr/>
        <p:txBody>
          <a:bodyPr wrap="square" lIns="91440" tIns="45720" rIns="91440" bIns="45720" anchor="t" anchorCtr="0"/>
          <a:p>
            <a:pPr lvl="0"/>
            <a:r>
              <a:rPr lang="zh-CN" altLang="zh-CN" dirty="0"/>
              <a:t>物流信息系统实训实际上是流程实训，包含仓储管理系统实训、国际物流系统实训和运输业务系统实训等，学生通过软件进行相关业务的流程学习。</a:t>
            </a:r>
            <a:endParaRPr lang="zh-CN" altLang="zh-CN" dirty="0"/>
          </a:p>
        </p:txBody>
      </p:sp>
      <p:sp>
        <p:nvSpPr>
          <p:cNvPr id="17411"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a:buFontTx/>
              <a:buChar char="•"/>
            </a:pPr>
            <a:fld id="{9A0DB2DC-4C9A-4742-B13C-FB6460FD3503}" type="slidenum">
              <a:rPr lang="en-US" altLang="zh-CN" sz="1200" dirty="0"/>
            </a:fld>
            <a:endParaRPr lang="en-US" altLang="zh-CN"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幻灯片图像占位符 1"/>
          <p:cNvSpPr>
            <a:spLocks noGrp="1" noRot="1" noChangeAspect="1" noTextEdit="1"/>
          </p:cNvSpPr>
          <p:nvPr>
            <p:ph type="sldImg"/>
          </p:nvPr>
        </p:nvSpPr>
        <p:spPr/>
      </p:sp>
      <p:sp>
        <p:nvSpPr>
          <p:cNvPr id="19458" name="备注占位符 2"/>
          <p:cNvSpPr>
            <a:spLocks noGrp="1"/>
          </p:cNvSpPr>
          <p:nvPr>
            <p:ph type="body"/>
          </p:nvPr>
        </p:nvSpPr>
        <p:spPr/>
        <p:txBody>
          <a:bodyPr wrap="square" lIns="91440" tIns="45720" rIns="91440" bIns="45720" anchor="t" anchorCtr="0"/>
          <a:p>
            <a:pPr lvl="0"/>
            <a:r>
              <a:rPr lang="zh-CN" altLang="zh-CN" dirty="0"/>
              <a:t>物流业务操作实训，强调学生的动手能力，包含立体仓库实训和自动分拣实训。</a:t>
            </a:r>
            <a:endParaRPr lang="zh-CN" altLang="en-US" dirty="0"/>
          </a:p>
        </p:txBody>
      </p:sp>
      <p:sp>
        <p:nvSpPr>
          <p:cNvPr id="1945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a:buFontTx/>
              <a:buChar char="•"/>
            </a:pPr>
            <a:fld id="{9A0DB2DC-4C9A-4742-B13C-FB6460FD3503}" type="slidenum">
              <a:rPr lang="en-US" altLang="zh-CN" sz="1200" dirty="0"/>
            </a:fld>
            <a:endParaRPr lang="en-US" altLang="zh-CN"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noChangeAspect="1" noTextEdit="1"/>
          </p:cNvSpPr>
          <p:nvPr>
            <p:ph type="sldImg"/>
          </p:nvPr>
        </p:nvSpPr>
        <p:spPr/>
      </p:sp>
      <p:sp>
        <p:nvSpPr>
          <p:cNvPr id="21506" name="备注占位符 2"/>
          <p:cNvSpPr>
            <a:spLocks noGrp="1"/>
          </p:cNvSpPr>
          <p:nvPr>
            <p:ph type="body"/>
          </p:nvPr>
        </p:nvSpPr>
        <p:spPr/>
        <p:txBody>
          <a:bodyPr wrap="square" lIns="91440" tIns="45720" rIns="91440" bIns="45720" anchor="t" anchorCtr="0"/>
          <a:p>
            <a:pPr lvl="0"/>
            <a:r>
              <a:rPr lang="zh-CN" altLang="zh-CN" dirty="0"/>
              <a:t>物流管理模拟沙盘实训，通过筹码推演和角色扮演模拟物流管理经营过程，营造真实经营的市场竞争环境，让学员体会物流公司经营场景，课程集实战性、操作性、体验式于一体，让每个学员都有针对性的收获。</a:t>
            </a:r>
            <a:endParaRPr lang="zh-CN" altLang="en-US" dirty="0"/>
          </a:p>
        </p:txBody>
      </p:sp>
      <p:sp>
        <p:nvSpPr>
          <p:cNvPr id="21507"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a:buFontTx/>
              <a:buChar char="•"/>
            </a:pPr>
            <a:fld id="{9A0DB2DC-4C9A-4742-B13C-FB6460FD3503}" type="slidenum">
              <a:rPr lang="en-US" altLang="zh-CN" sz="1200" dirty="0"/>
            </a:fld>
            <a:endParaRPr lang="en-US" altLang="zh-CN"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幻灯片图像占位符 1"/>
          <p:cNvSpPr>
            <a:spLocks noGrp="1" noRot="1" noChangeAspect="1" noTextEdit="1"/>
          </p:cNvSpPr>
          <p:nvPr>
            <p:ph type="sldImg"/>
          </p:nvPr>
        </p:nvSpPr>
        <p:spPr/>
      </p:sp>
      <p:sp>
        <p:nvSpPr>
          <p:cNvPr id="23554" name="备注占位符 2"/>
          <p:cNvSpPr>
            <a:spLocks noGrp="1"/>
          </p:cNvSpPr>
          <p:nvPr>
            <p:ph type="body"/>
          </p:nvPr>
        </p:nvSpPr>
        <p:spPr/>
        <p:txBody>
          <a:bodyPr wrap="square" lIns="91440" tIns="45720" rIns="91440" bIns="45720" anchor="t" anchorCtr="0"/>
          <a:p>
            <a:pPr lvl="0"/>
            <a:r>
              <a:rPr lang="zh-CN" altLang="zh-CN" dirty="0"/>
              <a:t>在该课程中，全班分成</a:t>
            </a:r>
            <a:r>
              <a:rPr lang="en-US" altLang="zh-CN" dirty="0"/>
              <a:t>8</a:t>
            </a:r>
            <a:r>
              <a:rPr lang="zh-CN" altLang="zh-CN" dirty="0"/>
              <a:t>家第三方物流公司，</a:t>
            </a:r>
            <a:endParaRPr lang="zh-CN" altLang="en-US" dirty="0"/>
          </a:p>
        </p:txBody>
      </p:sp>
      <p:sp>
        <p:nvSpPr>
          <p:cNvPr id="23555"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a:buFontTx/>
              <a:buChar char="•"/>
            </a:pPr>
            <a:fld id="{9A0DB2DC-4C9A-4742-B13C-FB6460FD3503}" type="slidenum">
              <a:rPr lang="en-US" altLang="zh-CN" sz="1200" dirty="0"/>
            </a:fld>
            <a:endParaRPr lang="en-US" altLang="zh-CN"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幻灯片图像占位符 1"/>
          <p:cNvSpPr>
            <a:spLocks noGrp="1" noRot="1" noChangeAspect="1" noTextEdit="1"/>
          </p:cNvSpPr>
          <p:nvPr>
            <p:ph type="sldImg"/>
          </p:nvPr>
        </p:nvSpPr>
        <p:spPr/>
      </p:sp>
      <p:sp>
        <p:nvSpPr>
          <p:cNvPr id="25602" name="备注占位符 2"/>
          <p:cNvSpPr>
            <a:spLocks noGrp="1"/>
          </p:cNvSpPr>
          <p:nvPr>
            <p:ph type="body"/>
          </p:nvPr>
        </p:nvSpPr>
        <p:spPr/>
        <p:txBody>
          <a:bodyPr wrap="square" lIns="91440" tIns="45720" rIns="91440" bIns="45720" anchor="t" anchorCtr="0"/>
          <a:p>
            <a:pPr lvl="0"/>
            <a:r>
              <a:rPr lang="zh-CN" altLang="zh-CN" dirty="0"/>
              <a:t>每家公司设司机卡车经理、物流业务经理、运输经理、物流成本核算经理、仓储经理和总经理</a:t>
            </a:r>
            <a:r>
              <a:rPr lang="en-US" altLang="zh-CN" dirty="0"/>
              <a:t>6</a:t>
            </a:r>
            <a:r>
              <a:rPr lang="zh-CN" altLang="zh-CN" dirty="0"/>
              <a:t>名角色。</a:t>
            </a:r>
            <a:endParaRPr lang="zh-CN" altLang="en-US" dirty="0"/>
          </a:p>
        </p:txBody>
      </p:sp>
      <p:sp>
        <p:nvSpPr>
          <p:cNvPr id="2560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a:buFontTx/>
              <a:buChar char="•"/>
            </a:pPr>
            <a:fld id="{9A0DB2DC-4C9A-4742-B13C-FB6460FD3503}" type="slidenum">
              <a:rPr lang="en-US" altLang="zh-CN" sz="1200" dirty="0">
                <a:latin typeface="Arial" panose="020B0604020202020204" pitchFamily="34" charset="0"/>
              </a:rPr>
            </a:fld>
            <a:endParaRPr lang="en-US" altLang="zh-CN" sz="1200" dirty="0">
              <a:latin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noChangeAspect="1" noTextEdit="1"/>
          </p:cNvSpPr>
          <p:nvPr>
            <p:ph type="sldImg"/>
          </p:nvPr>
        </p:nvSpPr>
        <p:spPr/>
      </p:sp>
      <p:sp>
        <p:nvSpPr>
          <p:cNvPr id="28674" name="备注占位符 2"/>
          <p:cNvSpPr>
            <a:spLocks noGrp="1"/>
          </p:cNvSpPr>
          <p:nvPr>
            <p:ph type="body"/>
          </p:nvPr>
        </p:nvSpPr>
        <p:spPr/>
        <p:txBody>
          <a:bodyPr wrap="square" lIns="91440" tIns="45720" rIns="91440" bIns="45720" anchor="t" anchorCtr="0"/>
          <a:p>
            <a:pPr lvl="0"/>
            <a:r>
              <a:rPr lang="zh-CN" altLang="zh-CN" dirty="0"/>
              <a:t>该课程一般是连续</a:t>
            </a:r>
            <a:r>
              <a:rPr lang="en-US" altLang="zh-CN" dirty="0"/>
              <a:t>2</a:t>
            </a:r>
            <a:r>
              <a:rPr lang="zh-CN" altLang="zh-CN" dirty="0"/>
              <a:t>天的实训课，适合一个班约</a:t>
            </a:r>
            <a:r>
              <a:rPr lang="en-US" altLang="zh-CN" dirty="0"/>
              <a:t>50-70</a:t>
            </a:r>
            <a:r>
              <a:rPr lang="zh-CN" altLang="zh-CN" dirty="0"/>
              <a:t>人同时上课。</a:t>
            </a:r>
            <a:endParaRPr lang="zh-CN" altLang="zh-CN" dirty="0"/>
          </a:p>
          <a:p>
            <a:pPr lvl="0"/>
            <a:r>
              <a:rPr lang="zh-CN" altLang="zh-CN" dirty="0"/>
              <a:t>课程分为三个阶段：第一阶段课程导入、第二阶段模拟物流运行、第三阶段物流知识分享。在课程导入阶段，学生先进行分组，学习物流沙盘运营规则；在模拟物流运行阶段，学生通过市场竞标获取订单，由订单驱动业务运营，得出每组的经营结果。在物流知识分享阶段，讲师根据各组物流数据进行分析、点评，并进行物流管理的知识分享。依托于物流管理模拟沙盘的物流营销与客户管理实验课程可以作为专业认识实验课在大一、大二开设，也可以作为课程实验，在《物流管理》课程结束时作为</a:t>
            </a:r>
            <a:r>
              <a:rPr lang="en-US" altLang="zh-CN" dirty="0"/>
              <a:t>“2+1”</a:t>
            </a:r>
            <a:r>
              <a:rPr lang="zh-CN" altLang="zh-CN" dirty="0"/>
              <a:t>或</a:t>
            </a:r>
            <a:r>
              <a:rPr lang="en-US" altLang="zh-CN" dirty="0"/>
              <a:t>“3+1”</a:t>
            </a:r>
            <a:r>
              <a:rPr lang="zh-CN" altLang="zh-CN" dirty="0"/>
              <a:t>实验课开设；可以作为专业毕业实训，在大四开设，也可以作为校内或校际竞赛，在学生活动中开展。</a:t>
            </a:r>
            <a:endParaRPr lang="zh-CN" altLang="zh-CN" dirty="0"/>
          </a:p>
        </p:txBody>
      </p:sp>
      <p:sp>
        <p:nvSpPr>
          <p:cNvPr id="28675"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a:buFontTx/>
              <a:buChar char="•"/>
            </a:pPr>
            <a:fld id="{9A0DB2DC-4C9A-4742-B13C-FB6460FD3503}" type="slidenum">
              <a:rPr lang="en-US" altLang="zh-CN" sz="1200" dirty="0"/>
            </a:fld>
            <a:endParaRPr lang="en-US" altLang="zh-CN"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13" name="Rounded Rectangle 15"/>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3600" b="0" i="0" u="none" strike="noStrike" kern="1200" cap="none" spc="0" normalizeH="0" baseline="0" noProof="0">
              <a:ln>
                <a:noFill/>
              </a:ln>
              <a:solidFill>
                <a:schemeClr val="lt1"/>
              </a:solidFill>
              <a:effectLst/>
              <a:uLnTx/>
              <a:uFillTx/>
              <a:latin typeface="+mn-lt"/>
              <a:ea typeface="+mn-ea"/>
              <a:cs typeface="+mn-cs"/>
            </a:endParaRPr>
          </a:p>
        </p:txBody>
      </p:sp>
      <p:grpSp>
        <p:nvGrpSpPr>
          <p:cNvPr id="2051" name="Group 9"/>
          <p:cNvGrpSpPr>
            <a:grpSpLocks noChangeAspect="1"/>
          </p:cNvGrpSpPr>
          <p:nvPr/>
        </p:nvGrpSpPr>
        <p:grpSpPr>
          <a:xfrm>
            <a:off x="179388" y="5373688"/>
            <a:ext cx="8723312" cy="1330325"/>
            <a:chOff x="-3905250" y="4294188"/>
            <a:chExt cx="13011150" cy="1892300"/>
          </a:xfrm>
        </p:grpSpPr>
        <p:sp>
          <p:nvSpPr>
            <p:cNvPr id="16" name="Freeform 14"/>
            <p:cNvSpPr>
              <a:spLocks noChangeArrowheads="1"/>
            </p:cNvSpPr>
            <p:nvPr/>
          </p:nvSpPr>
          <p:spPr bwMode="auto">
            <a:xfrm>
              <a:off x="4810125" y="4500563"/>
              <a:ext cx="4295775" cy="1016000"/>
            </a:xfrm>
            <a:custGeom>
              <a:avLst/>
              <a:gdLst>
                <a:gd name="T0" fmla="*/ 2700 w 2706"/>
                <a:gd name="T1" fmla="*/ 0 h 640"/>
                <a:gd name="T2" fmla="*/ 2700 w 2706"/>
                <a:gd name="T3" fmla="*/ 0 h 640"/>
                <a:gd name="T4" fmla="*/ 2586 w 2706"/>
                <a:gd name="T5" fmla="*/ 18 h 640"/>
                <a:gd name="T6" fmla="*/ 2470 w 2706"/>
                <a:gd name="T7" fmla="*/ 38 h 640"/>
                <a:gd name="T8" fmla="*/ 2352 w 2706"/>
                <a:gd name="T9" fmla="*/ 60 h 640"/>
                <a:gd name="T10" fmla="*/ 2230 w 2706"/>
                <a:gd name="T11" fmla="*/ 82 h 640"/>
                <a:gd name="T12" fmla="*/ 2106 w 2706"/>
                <a:gd name="T13" fmla="*/ 108 h 640"/>
                <a:gd name="T14" fmla="*/ 1978 w 2706"/>
                <a:gd name="T15" fmla="*/ 134 h 640"/>
                <a:gd name="T16" fmla="*/ 1848 w 2706"/>
                <a:gd name="T17" fmla="*/ 164 h 640"/>
                <a:gd name="T18" fmla="*/ 1714 w 2706"/>
                <a:gd name="T19" fmla="*/ 194 h 640"/>
                <a:gd name="T20" fmla="*/ 1472 w 2706"/>
                <a:gd name="T21" fmla="*/ 252 h 640"/>
                <a:gd name="T22" fmla="*/ 1236 w 2706"/>
                <a:gd name="T23" fmla="*/ 304 h 640"/>
                <a:gd name="T24" fmla="*/ 1010 w 2706"/>
                <a:gd name="T25" fmla="*/ 352 h 640"/>
                <a:gd name="T26" fmla="*/ 792 w 2706"/>
                <a:gd name="T27" fmla="*/ 398 h 640"/>
                <a:gd name="T28" fmla="*/ 584 w 2706"/>
                <a:gd name="T29" fmla="*/ 438 h 640"/>
                <a:gd name="T30" fmla="*/ 382 w 2706"/>
                <a:gd name="T31" fmla="*/ 474 h 640"/>
                <a:gd name="T32" fmla="*/ 188 w 2706"/>
                <a:gd name="T33" fmla="*/ 508 h 640"/>
                <a:gd name="T34" fmla="*/ 0 w 2706"/>
                <a:gd name="T35" fmla="*/ 538 h 640"/>
                <a:gd name="T36" fmla="*/ 130 w 2706"/>
                <a:gd name="T37" fmla="*/ 556 h 640"/>
                <a:gd name="T38" fmla="*/ 254 w 2706"/>
                <a:gd name="T39" fmla="*/ 572 h 640"/>
                <a:gd name="T40" fmla="*/ 374 w 2706"/>
                <a:gd name="T41" fmla="*/ 586 h 640"/>
                <a:gd name="T42" fmla="*/ 492 w 2706"/>
                <a:gd name="T43" fmla="*/ 598 h 640"/>
                <a:gd name="T44" fmla="*/ 606 w 2706"/>
                <a:gd name="T45" fmla="*/ 610 h 640"/>
                <a:gd name="T46" fmla="*/ 716 w 2706"/>
                <a:gd name="T47" fmla="*/ 618 h 640"/>
                <a:gd name="T48" fmla="*/ 822 w 2706"/>
                <a:gd name="T49" fmla="*/ 626 h 640"/>
                <a:gd name="T50" fmla="*/ 926 w 2706"/>
                <a:gd name="T51" fmla="*/ 632 h 640"/>
                <a:gd name="T52" fmla="*/ 1028 w 2706"/>
                <a:gd name="T53" fmla="*/ 636 h 640"/>
                <a:gd name="T54" fmla="*/ 1126 w 2706"/>
                <a:gd name="T55" fmla="*/ 638 h 640"/>
                <a:gd name="T56" fmla="*/ 1220 w 2706"/>
                <a:gd name="T57" fmla="*/ 640 h 640"/>
                <a:gd name="T58" fmla="*/ 1312 w 2706"/>
                <a:gd name="T59" fmla="*/ 640 h 640"/>
                <a:gd name="T60" fmla="*/ 1402 w 2706"/>
                <a:gd name="T61" fmla="*/ 638 h 640"/>
                <a:gd name="T62" fmla="*/ 1490 w 2706"/>
                <a:gd name="T63" fmla="*/ 636 h 640"/>
                <a:gd name="T64" fmla="*/ 1574 w 2706"/>
                <a:gd name="T65" fmla="*/ 632 h 640"/>
                <a:gd name="T66" fmla="*/ 1656 w 2706"/>
                <a:gd name="T67" fmla="*/ 626 h 640"/>
                <a:gd name="T68" fmla="*/ 1734 w 2706"/>
                <a:gd name="T69" fmla="*/ 620 h 640"/>
                <a:gd name="T70" fmla="*/ 1812 w 2706"/>
                <a:gd name="T71" fmla="*/ 612 h 640"/>
                <a:gd name="T72" fmla="*/ 1886 w 2706"/>
                <a:gd name="T73" fmla="*/ 602 h 640"/>
                <a:gd name="T74" fmla="*/ 1960 w 2706"/>
                <a:gd name="T75" fmla="*/ 592 h 640"/>
                <a:gd name="T76" fmla="*/ 2030 w 2706"/>
                <a:gd name="T77" fmla="*/ 580 h 640"/>
                <a:gd name="T78" fmla="*/ 2100 w 2706"/>
                <a:gd name="T79" fmla="*/ 568 h 640"/>
                <a:gd name="T80" fmla="*/ 2166 w 2706"/>
                <a:gd name="T81" fmla="*/ 554 h 640"/>
                <a:gd name="T82" fmla="*/ 2232 w 2706"/>
                <a:gd name="T83" fmla="*/ 540 h 640"/>
                <a:gd name="T84" fmla="*/ 2296 w 2706"/>
                <a:gd name="T85" fmla="*/ 524 h 640"/>
                <a:gd name="T86" fmla="*/ 2358 w 2706"/>
                <a:gd name="T87" fmla="*/ 508 h 640"/>
                <a:gd name="T88" fmla="*/ 2418 w 2706"/>
                <a:gd name="T89" fmla="*/ 490 h 640"/>
                <a:gd name="T90" fmla="*/ 2478 w 2706"/>
                <a:gd name="T91" fmla="*/ 472 h 640"/>
                <a:gd name="T92" fmla="*/ 2592 w 2706"/>
                <a:gd name="T93" fmla="*/ 432 h 640"/>
                <a:gd name="T94" fmla="*/ 2702 w 2706"/>
                <a:gd name="T95" fmla="*/ 390 h 640"/>
                <a:gd name="T96" fmla="*/ 2706 w 2706"/>
                <a:gd name="T97" fmla="*/ 388 h 640"/>
                <a:gd name="T98" fmla="*/ 2706 w 2706"/>
                <a:gd name="T99" fmla="*/ 0 h 640"/>
                <a:gd name="T100" fmla="*/ 2700 w 2706"/>
                <a:gd name="T101" fmla="*/ 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sz="3600">
                  <a:solidFill>
                    <a:schemeClr val="tx1"/>
                  </a:solidFill>
                  <a:latin typeface="Arial" panose="020B0604020202020204" pitchFamily="34" charset="0"/>
                  <a:ea typeface="宋体" panose="02010600030101010101" pitchFamily="2" charset="-122"/>
                </a:defRPr>
              </a:lvl1pPr>
              <a:lvl2pPr eaLnBrk="0" hangingPunct="0">
                <a:defRPr sz="3600">
                  <a:solidFill>
                    <a:schemeClr val="tx1"/>
                  </a:solidFill>
                  <a:latin typeface="Arial" panose="020B0604020202020204" pitchFamily="34" charset="0"/>
                  <a:ea typeface="宋体" panose="02010600030101010101" pitchFamily="2" charset="-122"/>
                </a:defRPr>
              </a:lvl2pPr>
              <a:lvl3pPr eaLnBrk="0" hangingPunct="0">
                <a:defRPr sz="3600">
                  <a:solidFill>
                    <a:schemeClr val="tx1"/>
                  </a:solidFill>
                  <a:latin typeface="Arial" panose="020B0604020202020204" pitchFamily="34" charset="0"/>
                  <a:ea typeface="宋体" panose="02010600030101010101" pitchFamily="2" charset="-122"/>
                </a:defRPr>
              </a:lvl3pPr>
              <a:lvl4pPr eaLnBrk="0" hangingPunct="0">
                <a:defRPr sz="3600">
                  <a:solidFill>
                    <a:schemeClr val="tx1"/>
                  </a:solidFill>
                  <a:latin typeface="Arial" panose="020B0604020202020204" pitchFamily="34" charset="0"/>
                  <a:ea typeface="宋体" panose="02010600030101010101" pitchFamily="2" charset="-122"/>
                </a:defRPr>
              </a:lvl4pPr>
              <a:lvl5pPr eaLnBrk="0" hangingPunct="0">
                <a:defRPr sz="3600">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36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Freeform 18"/>
            <p:cNvSpPr>
              <a:spLocks noChangeArrowheads="1"/>
            </p:cNvSpPr>
            <p:nvPr/>
          </p:nvSpPr>
          <p:spPr bwMode="auto">
            <a:xfrm>
              <a:off x="-309563" y="4318000"/>
              <a:ext cx="8280401" cy="1209675"/>
            </a:xfrm>
            <a:custGeom>
              <a:avLst/>
              <a:gdLst>
                <a:gd name="T0" fmla="*/ 5216 w 5216"/>
                <a:gd name="T1" fmla="*/ 714 h 762"/>
                <a:gd name="T2" fmla="*/ 4984 w 5216"/>
                <a:gd name="T3" fmla="*/ 686 h 762"/>
                <a:gd name="T4" fmla="*/ 4478 w 5216"/>
                <a:gd name="T5" fmla="*/ 610 h 762"/>
                <a:gd name="T6" fmla="*/ 3914 w 5216"/>
                <a:gd name="T7" fmla="*/ 508 h 762"/>
                <a:gd name="T8" fmla="*/ 3286 w 5216"/>
                <a:gd name="T9" fmla="*/ 374 h 762"/>
                <a:gd name="T10" fmla="*/ 2812 w 5216"/>
                <a:gd name="T11" fmla="*/ 266 h 762"/>
                <a:gd name="T12" fmla="*/ 2556 w 5216"/>
                <a:gd name="T13" fmla="*/ 210 h 762"/>
                <a:gd name="T14" fmla="*/ 2308 w 5216"/>
                <a:gd name="T15" fmla="*/ 162 h 762"/>
                <a:gd name="T16" fmla="*/ 2074 w 5216"/>
                <a:gd name="T17" fmla="*/ 120 h 762"/>
                <a:gd name="T18" fmla="*/ 1850 w 5216"/>
                <a:gd name="T19" fmla="*/ 86 h 762"/>
                <a:gd name="T20" fmla="*/ 1532 w 5216"/>
                <a:gd name="T21" fmla="*/ 46 h 762"/>
                <a:gd name="T22" fmla="*/ 1148 w 5216"/>
                <a:gd name="T23" fmla="*/ 14 h 762"/>
                <a:gd name="T24" fmla="*/ 802 w 5216"/>
                <a:gd name="T25" fmla="*/ 0 h 762"/>
                <a:gd name="T26" fmla="*/ 496 w 5216"/>
                <a:gd name="T27" fmla="*/ 4 h 762"/>
                <a:gd name="T28" fmla="*/ 230 w 5216"/>
                <a:gd name="T29" fmla="*/ 20 h 762"/>
                <a:gd name="T30" fmla="*/ 0 w 5216"/>
                <a:gd name="T31" fmla="*/ 48 h 762"/>
                <a:gd name="T32" fmla="*/ 314 w 5216"/>
                <a:gd name="T33" fmla="*/ 86 h 762"/>
                <a:gd name="T34" fmla="*/ 652 w 5216"/>
                <a:gd name="T35" fmla="*/ 140 h 762"/>
                <a:gd name="T36" fmla="*/ 1014 w 5216"/>
                <a:gd name="T37" fmla="*/ 210 h 762"/>
                <a:gd name="T38" fmla="*/ 1402 w 5216"/>
                <a:gd name="T39" fmla="*/ 296 h 762"/>
                <a:gd name="T40" fmla="*/ 2092 w 5216"/>
                <a:gd name="T41" fmla="*/ 450 h 762"/>
                <a:gd name="T42" fmla="*/ 2562 w 5216"/>
                <a:gd name="T43" fmla="*/ 544 h 762"/>
                <a:gd name="T44" fmla="*/ 2852 w 5216"/>
                <a:gd name="T45" fmla="*/ 598 h 762"/>
                <a:gd name="T46" fmla="*/ 3128 w 5216"/>
                <a:gd name="T47" fmla="*/ 642 h 762"/>
                <a:gd name="T48" fmla="*/ 3388 w 5216"/>
                <a:gd name="T49" fmla="*/ 678 h 762"/>
                <a:gd name="T50" fmla="*/ 3632 w 5216"/>
                <a:gd name="T51" fmla="*/ 708 h 762"/>
                <a:gd name="T52" fmla="*/ 3864 w 5216"/>
                <a:gd name="T53" fmla="*/ 732 h 762"/>
                <a:gd name="T54" fmla="*/ 4080 w 5216"/>
                <a:gd name="T55" fmla="*/ 748 h 762"/>
                <a:gd name="T56" fmla="*/ 4286 w 5216"/>
                <a:gd name="T57" fmla="*/ 758 h 762"/>
                <a:gd name="T58" fmla="*/ 4478 w 5216"/>
                <a:gd name="T59" fmla="*/ 762 h 762"/>
                <a:gd name="T60" fmla="*/ 4660 w 5216"/>
                <a:gd name="T61" fmla="*/ 760 h 762"/>
                <a:gd name="T62" fmla="*/ 4830 w 5216"/>
                <a:gd name="T63" fmla="*/ 754 h 762"/>
                <a:gd name="T64" fmla="*/ 4992 w 5216"/>
                <a:gd name="T65" fmla="*/ 740 h 762"/>
                <a:gd name="T66" fmla="*/ 5144 w 5216"/>
                <a:gd name="T67" fmla="*/ 724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sz="3600">
                  <a:solidFill>
                    <a:schemeClr val="tx1"/>
                  </a:solidFill>
                  <a:latin typeface="Arial" panose="020B0604020202020204" pitchFamily="34" charset="0"/>
                  <a:ea typeface="宋体" panose="02010600030101010101" pitchFamily="2" charset="-122"/>
                </a:defRPr>
              </a:lvl1pPr>
              <a:lvl2pPr eaLnBrk="0" hangingPunct="0">
                <a:defRPr sz="3600">
                  <a:solidFill>
                    <a:schemeClr val="tx1"/>
                  </a:solidFill>
                  <a:latin typeface="Arial" panose="020B0604020202020204" pitchFamily="34" charset="0"/>
                  <a:ea typeface="宋体" panose="02010600030101010101" pitchFamily="2" charset="-122"/>
                </a:defRPr>
              </a:lvl2pPr>
              <a:lvl3pPr eaLnBrk="0" hangingPunct="0">
                <a:defRPr sz="3600">
                  <a:solidFill>
                    <a:schemeClr val="tx1"/>
                  </a:solidFill>
                  <a:latin typeface="Arial" panose="020B0604020202020204" pitchFamily="34" charset="0"/>
                  <a:ea typeface="宋体" panose="02010600030101010101" pitchFamily="2" charset="-122"/>
                </a:defRPr>
              </a:lvl3pPr>
              <a:lvl4pPr eaLnBrk="0" hangingPunct="0">
                <a:defRPr sz="3600">
                  <a:solidFill>
                    <a:schemeClr val="tx1"/>
                  </a:solidFill>
                  <a:latin typeface="Arial" panose="020B0604020202020204" pitchFamily="34" charset="0"/>
                  <a:ea typeface="宋体" panose="02010600030101010101" pitchFamily="2" charset="-122"/>
                </a:defRPr>
              </a:lvl4pPr>
              <a:lvl5pPr eaLnBrk="0" hangingPunct="0">
                <a:defRPr sz="3600">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36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Freeform 22"/>
            <p:cNvSpPr>
              <a:spLocks noChangeArrowheads="1"/>
            </p:cNvSpPr>
            <p:nvPr/>
          </p:nvSpPr>
          <p:spPr bwMode="auto">
            <a:xfrm>
              <a:off x="3175" y="4335463"/>
              <a:ext cx="8166100" cy="1101725"/>
            </a:xfrm>
            <a:custGeom>
              <a:avLst/>
              <a:gdLst>
                <a:gd name="T0" fmla="*/ 0 w 5144"/>
                <a:gd name="T1" fmla="*/ 70 h 694"/>
                <a:gd name="T2" fmla="*/ 0 w 5144"/>
                <a:gd name="T3" fmla="*/ 70 h 694"/>
                <a:gd name="T4" fmla="*/ 18 w 5144"/>
                <a:gd name="T5" fmla="*/ 66 h 694"/>
                <a:gd name="T6" fmla="*/ 72 w 5144"/>
                <a:gd name="T7" fmla="*/ 56 h 694"/>
                <a:gd name="T8" fmla="*/ 164 w 5144"/>
                <a:gd name="T9" fmla="*/ 42 h 694"/>
                <a:gd name="T10" fmla="*/ 224 w 5144"/>
                <a:gd name="T11" fmla="*/ 34 h 694"/>
                <a:gd name="T12" fmla="*/ 294 w 5144"/>
                <a:gd name="T13" fmla="*/ 26 h 694"/>
                <a:gd name="T14" fmla="*/ 372 w 5144"/>
                <a:gd name="T15" fmla="*/ 20 h 694"/>
                <a:gd name="T16" fmla="*/ 462 w 5144"/>
                <a:gd name="T17" fmla="*/ 14 h 694"/>
                <a:gd name="T18" fmla="*/ 560 w 5144"/>
                <a:gd name="T19" fmla="*/ 8 h 694"/>
                <a:gd name="T20" fmla="*/ 670 w 5144"/>
                <a:gd name="T21" fmla="*/ 4 h 694"/>
                <a:gd name="T22" fmla="*/ 790 w 5144"/>
                <a:gd name="T23" fmla="*/ 2 h 694"/>
                <a:gd name="T24" fmla="*/ 920 w 5144"/>
                <a:gd name="T25" fmla="*/ 0 h 694"/>
                <a:gd name="T26" fmla="*/ 1060 w 5144"/>
                <a:gd name="T27" fmla="*/ 2 h 694"/>
                <a:gd name="T28" fmla="*/ 1210 w 5144"/>
                <a:gd name="T29" fmla="*/ 6 h 694"/>
                <a:gd name="T30" fmla="*/ 1372 w 5144"/>
                <a:gd name="T31" fmla="*/ 14 h 694"/>
                <a:gd name="T32" fmla="*/ 1544 w 5144"/>
                <a:gd name="T33" fmla="*/ 24 h 694"/>
                <a:gd name="T34" fmla="*/ 1726 w 5144"/>
                <a:gd name="T35" fmla="*/ 40 h 694"/>
                <a:gd name="T36" fmla="*/ 1920 w 5144"/>
                <a:gd name="T37" fmla="*/ 58 h 694"/>
                <a:gd name="T38" fmla="*/ 2126 w 5144"/>
                <a:gd name="T39" fmla="*/ 80 h 694"/>
                <a:gd name="T40" fmla="*/ 2342 w 5144"/>
                <a:gd name="T41" fmla="*/ 106 h 694"/>
                <a:gd name="T42" fmla="*/ 2570 w 5144"/>
                <a:gd name="T43" fmla="*/ 138 h 694"/>
                <a:gd name="T44" fmla="*/ 2808 w 5144"/>
                <a:gd name="T45" fmla="*/ 174 h 694"/>
                <a:gd name="T46" fmla="*/ 3058 w 5144"/>
                <a:gd name="T47" fmla="*/ 216 h 694"/>
                <a:gd name="T48" fmla="*/ 3320 w 5144"/>
                <a:gd name="T49" fmla="*/ 266 h 694"/>
                <a:gd name="T50" fmla="*/ 3594 w 5144"/>
                <a:gd name="T51" fmla="*/ 320 h 694"/>
                <a:gd name="T52" fmla="*/ 3880 w 5144"/>
                <a:gd name="T53" fmla="*/ 380 h 694"/>
                <a:gd name="T54" fmla="*/ 4178 w 5144"/>
                <a:gd name="T55" fmla="*/ 448 h 694"/>
                <a:gd name="T56" fmla="*/ 4488 w 5144"/>
                <a:gd name="T57" fmla="*/ 522 h 694"/>
                <a:gd name="T58" fmla="*/ 4810 w 5144"/>
                <a:gd name="T59" fmla="*/ 604 h 694"/>
                <a:gd name="T60" fmla="*/ 5144 w 5144"/>
                <a:gd name="T61" fmla="*/ 694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round/>
            </a:ln>
            <a:extLst>
              <a:ext uri="{909E8E84-426E-40DD-AFC4-6F175D3DCCD1}">
                <a14:hiddenFill xmlns:a14="http://schemas.microsoft.com/office/drawing/2010/main">
                  <a:solidFill>
                    <a:srgbClr val="FFFFFF"/>
                  </a:solidFill>
                </a14:hiddenFill>
              </a:ext>
            </a:extLst>
          </p:spPr>
          <p:txBody>
            <a:bodyPr/>
            <a:lstStyle>
              <a:lvl1pPr eaLnBrk="0" hangingPunct="0">
                <a:defRPr sz="3600">
                  <a:solidFill>
                    <a:schemeClr val="tx1"/>
                  </a:solidFill>
                  <a:latin typeface="Arial" panose="020B0604020202020204" pitchFamily="34" charset="0"/>
                  <a:ea typeface="宋体" panose="02010600030101010101" pitchFamily="2" charset="-122"/>
                </a:defRPr>
              </a:lvl1pPr>
              <a:lvl2pPr eaLnBrk="0" hangingPunct="0">
                <a:defRPr sz="3600">
                  <a:solidFill>
                    <a:schemeClr val="tx1"/>
                  </a:solidFill>
                  <a:latin typeface="Arial" panose="020B0604020202020204" pitchFamily="34" charset="0"/>
                  <a:ea typeface="宋体" panose="02010600030101010101" pitchFamily="2" charset="-122"/>
                </a:defRPr>
              </a:lvl2pPr>
              <a:lvl3pPr eaLnBrk="0" hangingPunct="0">
                <a:defRPr sz="3600">
                  <a:solidFill>
                    <a:schemeClr val="tx1"/>
                  </a:solidFill>
                  <a:latin typeface="Arial" panose="020B0604020202020204" pitchFamily="34" charset="0"/>
                  <a:ea typeface="宋体" panose="02010600030101010101" pitchFamily="2" charset="-122"/>
                </a:defRPr>
              </a:lvl3pPr>
              <a:lvl4pPr eaLnBrk="0" hangingPunct="0">
                <a:defRPr sz="3600">
                  <a:solidFill>
                    <a:schemeClr val="tx1"/>
                  </a:solidFill>
                  <a:latin typeface="Arial" panose="020B0604020202020204" pitchFamily="34" charset="0"/>
                  <a:ea typeface="宋体" panose="02010600030101010101" pitchFamily="2" charset="-122"/>
                </a:defRPr>
              </a:lvl4pPr>
              <a:lvl5pPr eaLnBrk="0" hangingPunct="0">
                <a:defRPr sz="3600">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36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 name="Freeform 26"/>
            <p:cNvSpPr>
              <a:spLocks noChangeArrowheads="1"/>
            </p:cNvSpPr>
            <p:nvPr/>
          </p:nvSpPr>
          <p:spPr bwMode="auto">
            <a:xfrm>
              <a:off x="4156075" y="4316413"/>
              <a:ext cx="4940300" cy="927100"/>
            </a:xfrm>
            <a:custGeom>
              <a:avLst/>
              <a:gdLst>
                <a:gd name="T0" fmla="*/ 0 w 3112"/>
                <a:gd name="T1" fmla="*/ 584 h 584"/>
                <a:gd name="T2" fmla="*/ 0 w 3112"/>
                <a:gd name="T3" fmla="*/ 584 h 584"/>
                <a:gd name="T4" fmla="*/ 90 w 3112"/>
                <a:gd name="T5" fmla="*/ 560 h 584"/>
                <a:gd name="T6" fmla="*/ 336 w 3112"/>
                <a:gd name="T7" fmla="*/ 498 h 584"/>
                <a:gd name="T8" fmla="*/ 506 w 3112"/>
                <a:gd name="T9" fmla="*/ 456 h 584"/>
                <a:gd name="T10" fmla="*/ 702 w 3112"/>
                <a:gd name="T11" fmla="*/ 410 h 584"/>
                <a:gd name="T12" fmla="*/ 920 w 3112"/>
                <a:gd name="T13" fmla="*/ 360 h 584"/>
                <a:gd name="T14" fmla="*/ 1154 w 3112"/>
                <a:gd name="T15" fmla="*/ 306 h 584"/>
                <a:gd name="T16" fmla="*/ 1402 w 3112"/>
                <a:gd name="T17" fmla="*/ 254 h 584"/>
                <a:gd name="T18" fmla="*/ 1656 w 3112"/>
                <a:gd name="T19" fmla="*/ 202 h 584"/>
                <a:gd name="T20" fmla="*/ 1916 w 3112"/>
                <a:gd name="T21" fmla="*/ 154 h 584"/>
                <a:gd name="T22" fmla="*/ 2174 w 3112"/>
                <a:gd name="T23" fmla="*/ 108 h 584"/>
                <a:gd name="T24" fmla="*/ 2302 w 3112"/>
                <a:gd name="T25" fmla="*/ 88 h 584"/>
                <a:gd name="T26" fmla="*/ 2426 w 3112"/>
                <a:gd name="T27" fmla="*/ 68 h 584"/>
                <a:gd name="T28" fmla="*/ 2550 w 3112"/>
                <a:gd name="T29" fmla="*/ 52 h 584"/>
                <a:gd name="T30" fmla="*/ 2670 w 3112"/>
                <a:gd name="T31" fmla="*/ 36 h 584"/>
                <a:gd name="T32" fmla="*/ 2788 w 3112"/>
                <a:gd name="T33" fmla="*/ 24 h 584"/>
                <a:gd name="T34" fmla="*/ 2900 w 3112"/>
                <a:gd name="T35" fmla="*/ 14 h 584"/>
                <a:gd name="T36" fmla="*/ 3008 w 3112"/>
                <a:gd name="T37" fmla="*/ 6 h 584"/>
                <a:gd name="T38" fmla="*/ 3112 w 3112"/>
                <a:gd name="T39" fmla="*/ 0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round/>
            </a:ln>
            <a:extLst>
              <a:ext uri="{909E8E84-426E-40DD-AFC4-6F175D3DCCD1}">
                <a14:hiddenFill xmlns:a14="http://schemas.microsoft.com/office/drawing/2010/main">
                  <a:solidFill>
                    <a:srgbClr val="FFFFFF"/>
                  </a:solidFill>
                </a14:hiddenFill>
              </a:ext>
            </a:extLst>
          </p:spPr>
          <p:txBody>
            <a:bodyPr/>
            <a:lstStyle>
              <a:lvl1pPr eaLnBrk="0" hangingPunct="0">
                <a:defRPr sz="3600">
                  <a:solidFill>
                    <a:schemeClr val="tx1"/>
                  </a:solidFill>
                  <a:latin typeface="Arial" panose="020B0604020202020204" pitchFamily="34" charset="0"/>
                  <a:ea typeface="宋体" panose="02010600030101010101" pitchFamily="2" charset="-122"/>
                </a:defRPr>
              </a:lvl1pPr>
              <a:lvl2pPr eaLnBrk="0" hangingPunct="0">
                <a:defRPr sz="3600">
                  <a:solidFill>
                    <a:schemeClr val="tx1"/>
                  </a:solidFill>
                  <a:latin typeface="Arial" panose="020B0604020202020204" pitchFamily="34" charset="0"/>
                  <a:ea typeface="宋体" panose="02010600030101010101" pitchFamily="2" charset="-122"/>
                </a:defRPr>
              </a:lvl2pPr>
              <a:lvl3pPr eaLnBrk="0" hangingPunct="0">
                <a:defRPr sz="3600">
                  <a:solidFill>
                    <a:schemeClr val="tx1"/>
                  </a:solidFill>
                  <a:latin typeface="Arial" panose="020B0604020202020204" pitchFamily="34" charset="0"/>
                  <a:ea typeface="宋体" panose="02010600030101010101" pitchFamily="2" charset="-122"/>
                </a:defRPr>
              </a:lvl3pPr>
              <a:lvl4pPr eaLnBrk="0" hangingPunct="0">
                <a:defRPr sz="3600">
                  <a:solidFill>
                    <a:schemeClr val="tx1"/>
                  </a:solidFill>
                  <a:latin typeface="Arial" panose="020B0604020202020204" pitchFamily="34" charset="0"/>
                  <a:ea typeface="宋体" panose="02010600030101010101" pitchFamily="2" charset="-122"/>
                </a:defRPr>
              </a:lvl4pPr>
              <a:lvl5pPr eaLnBrk="0" hangingPunct="0">
                <a:defRPr sz="3600">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36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useBgFill="1">
          <p:nvSpPr>
            <p:cNvPr id="20" name="Freeform 10"/>
            <p:cNvSpPr>
              <a:spLocks noChangeArrowheads="1"/>
            </p:cNvSpPr>
            <p:nvPr/>
          </p:nvSpPr>
          <p:spPr bwMode="auto">
            <a:xfrm>
              <a:off x="-3905250" y="4294188"/>
              <a:ext cx="13011150" cy="1892300"/>
            </a:xfrm>
            <a:custGeom>
              <a:avLst/>
              <a:gdLst>
                <a:gd name="T0" fmla="*/ 8192 w 8196"/>
                <a:gd name="T1" fmla="*/ 512 h 1192"/>
                <a:gd name="T2" fmla="*/ 8040 w 8196"/>
                <a:gd name="T3" fmla="*/ 570 h 1192"/>
                <a:gd name="T4" fmla="*/ 7878 w 8196"/>
                <a:gd name="T5" fmla="*/ 620 h 1192"/>
                <a:gd name="T6" fmla="*/ 7706 w 8196"/>
                <a:gd name="T7" fmla="*/ 666 h 1192"/>
                <a:gd name="T8" fmla="*/ 7522 w 8196"/>
                <a:gd name="T9" fmla="*/ 702 h 1192"/>
                <a:gd name="T10" fmla="*/ 7322 w 8196"/>
                <a:gd name="T11" fmla="*/ 730 h 1192"/>
                <a:gd name="T12" fmla="*/ 7106 w 8196"/>
                <a:gd name="T13" fmla="*/ 750 h 1192"/>
                <a:gd name="T14" fmla="*/ 6872 w 8196"/>
                <a:gd name="T15" fmla="*/ 762 h 1192"/>
                <a:gd name="T16" fmla="*/ 6618 w 8196"/>
                <a:gd name="T17" fmla="*/ 760 h 1192"/>
                <a:gd name="T18" fmla="*/ 6342 w 8196"/>
                <a:gd name="T19" fmla="*/ 750 h 1192"/>
                <a:gd name="T20" fmla="*/ 6042 w 8196"/>
                <a:gd name="T21" fmla="*/ 726 h 1192"/>
                <a:gd name="T22" fmla="*/ 5716 w 8196"/>
                <a:gd name="T23" fmla="*/ 690 h 1192"/>
                <a:gd name="T24" fmla="*/ 5364 w 8196"/>
                <a:gd name="T25" fmla="*/ 642 h 1192"/>
                <a:gd name="T26" fmla="*/ 4982 w 8196"/>
                <a:gd name="T27" fmla="*/ 578 h 1192"/>
                <a:gd name="T28" fmla="*/ 4568 w 8196"/>
                <a:gd name="T29" fmla="*/ 500 h 1192"/>
                <a:gd name="T30" fmla="*/ 4122 w 8196"/>
                <a:gd name="T31" fmla="*/ 406 h 1192"/>
                <a:gd name="T32" fmla="*/ 3640 w 8196"/>
                <a:gd name="T33" fmla="*/ 296 h 1192"/>
                <a:gd name="T34" fmla="*/ 3160 w 8196"/>
                <a:gd name="T35" fmla="*/ 192 h 1192"/>
                <a:gd name="T36" fmla="*/ 2718 w 8196"/>
                <a:gd name="T37" fmla="*/ 112 h 1192"/>
                <a:gd name="T38" fmla="*/ 2314 w 8196"/>
                <a:gd name="T39" fmla="*/ 56 h 1192"/>
                <a:gd name="T40" fmla="*/ 1948 w 8196"/>
                <a:gd name="T41" fmla="*/ 20 h 1192"/>
                <a:gd name="T42" fmla="*/ 1616 w 8196"/>
                <a:gd name="T43" fmla="*/ 2 h 1192"/>
                <a:gd name="T44" fmla="*/ 1318 w 8196"/>
                <a:gd name="T45" fmla="*/ 0 h 1192"/>
                <a:gd name="T46" fmla="*/ 1054 w 8196"/>
                <a:gd name="T47" fmla="*/ 10 h 1192"/>
                <a:gd name="T48" fmla="*/ 822 w 8196"/>
                <a:gd name="T49" fmla="*/ 30 h 1192"/>
                <a:gd name="T50" fmla="*/ 620 w 8196"/>
                <a:gd name="T51" fmla="*/ 58 h 1192"/>
                <a:gd name="T52" fmla="*/ 450 w 8196"/>
                <a:gd name="T53" fmla="*/ 92 h 1192"/>
                <a:gd name="T54" fmla="*/ 308 w 8196"/>
                <a:gd name="T55" fmla="*/ 126 h 1192"/>
                <a:gd name="T56" fmla="*/ 194 w 8196"/>
                <a:gd name="T57" fmla="*/ 160 h 1192"/>
                <a:gd name="T58" fmla="*/ 108 w 8196"/>
                <a:gd name="T59" fmla="*/ 192 h 1192"/>
                <a:gd name="T60" fmla="*/ 12 w 8196"/>
                <a:gd name="T61" fmla="*/ 234 h 1192"/>
                <a:gd name="T62" fmla="*/ 0 w 8196"/>
                <a:gd name="T63" fmla="*/ 1192 h 1192"/>
                <a:gd name="T64" fmla="*/ 8196 w 8196"/>
                <a:gd name="T65" fmla="*/ 1186 h 1192"/>
                <a:gd name="T66" fmla="*/ 8192 w 8196"/>
                <a:gd name="T67" fmla="*/ 512 h 1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sz="3600">
                  <a:solidFill>
                    <a:schemeClr val="tx1"/>
                  </a:solidFill>
                  <a:latin typeface="Arial" panose="020B0604020202020204" pitchFamily="34" charset="0"/>
                  <a:ea typeface="宋体" panose="02010600030101010101" pitchFamily="2" charset="-122"/>
                </a:defRPr>
              </a:lvl1pPr>
              <a:lvl2pPr eaLnBrk="0" hangingPunct="0">
                <a:defRPr sz="3600">
                  <a:solidFill>
                    <a:schemeClr val="tx1"/>
                  </a:solidFill>
                  <a:latin typeface="Arial" panose="020B0604020202020204" pitchFamily="34" charset="0"/>
                  <a:ea typeface="宋体" panose="02010600030101010101" pitchFamily="2" charset="-122"/>
                </a:defRPr>
              </a:lvl2pPr>
              <a:lvl3pPr eaLnBrk="0" hangingPunct="0">
                <a:defRPr sz="3600">
                  <a:solidFill>
                    <a:schemeClr val="tx1"/>
                  </a:solidFill>
                  <a:latin typeface="Arial" panose="020B0604020202020204" pitchFamily="34" charset="0"/>
                  <a:ea typeface="宋体" panose="02010600030101010101" pitchFamily="2" charset="-122"/>
                </a:defRPr>
              </a:lvl3pPr>
              <a:lvl4pPr eaLnBrk="0" hangingPunct="0">
                <a:defRPr sz="3600">
                  <a:solidFill>
                    <a:schemeClr val="tx1"/>
                  </a:solidFill>
                  <a:latin typeface="Arial" panose="020B0604020202020204" pitchFamily="34" charset="0"/>
                  <a:ea typeface="宋体" panose="02010600030101010101" pitchFamily="2" charset="-122"/>
                </a:defRPr>
              </a:lvl4pPr>
              <a:lvl5pPr eaLnBrk="0" hangingPunct="0">
                <a:defRPr sz="3600">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36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pPr fontAlgn="base"/>
            <a:r>
              <a:rPr lang="zh-CN" altLang="en-US" strike="noStrike" noProof="1" smtClean="0"/>
              <a:t>单击此处编辑母版标题样式</a:t>
            </a:r>
            <a:endParaRPr lang="en-US" strike="noStrike" noProof="1"/>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smtClean="0"/>
              <a:t>单击此处编辑母版副标题样式</a:t>
            </a:r>
            <a:endParaRPr lang="en-US" strike="noStrike" noProof="1"/>
          </a:p>
        </p:txBody>
      </p:sp>
      <p:sp>
        <p:nvSpPr>
          <p:cNvPr id="21" name="Slide Number Placeholder 5"/>
          <p:cNvSpPr>
            <a:spLocks noGrp="1"/>
          </p:cNvSpPr>
          <p:nvPr>
            <p:ph type="sldNum" sz="quarter" idx="4"/>
          </p:nvPr>
        </p:nvSpPr>
        <p:spPr>
          <a:xfrm>
            <a:off x="3990975" y="6249988"/>
            <a:ext cx="1162050" cy="365125"/>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fld id="{FD00154F-6AF2-42F7-9FDB-1099C7CB3162}" type="slidenum">
              <a:rPr kumimoji="0" lang="en-US" altLang="zh-CN" sz="1000" b="0" i="0" u="none" strike="noStrike" kern="1200" cap="none" spc="0" normalizeH="0" baseline="0" noProof="0">
                <a:ln>
                  <a:noFill/>
                </a:ln>
                <a:solidFill>
                  <a:schemeClr val="tx2"/>
                </a:solidFill>
                <a:effectLst/>
                <a:uLnTx/>
                <a:uFillTx/>
                <a:latin typeface="Arial" panose="020B0604020202020204" pitchFamily="34" charset="0"/>
                <a:ea typeface="宋体" panose="02010600030101010101" pitchFamily="2" charset="-122"/>
                <a:cs typeface="+mn-cs"/>
              </a:rPr>
            </a:fld>
            <a:endParaRPr kumimoji="0" lang="en-US" altLang="zh-CN" sz="1000" b="0" i="0" u="none" strike="noStrike" kern="1200" cap="none" spc="0" normalizeH="0" baseline="0" noProof="0">
              <a:ln>
                <a:noFill/>
              </a:ln>
              <a:solidFill>
                <a:schemeClr val="tx2"/>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4" name="页脚占位符 3"/>
          <p:cNvSpPr>
            <a:spLocks noGrp="1"/>
          </p:cNvSpPr>
          <p:nvPr>
            <p:ph type="ftr" sz="quarter"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2"/>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fld id="{4107A70F-2203-4184-8598-EC8E5552DB52}" type="slidenum">
              <a:rPr kumimoji="0" lang="en-US" altLang="zh-CN" sz="1000" b="0" i="0" u="none" strike="noStrike" kern="1200" cap="none" spc="0" normalizeH="0" baseline="0" noProof="0">
                <a:ln>
                  <a:noFill/>
                </a:ln>
                <a:solidFill>
                  <a:schemeClr val="tx2"/>
                </a:solidFill>
                <a:effectLst/>
                <a:uLnTx/>
                <a:uFillTx/>
                <a:latin typeface="Arial" panose="020B0604020202020204" pitchFamily="34" charset="0"/>
                <a:ea typeface="宋体" panose="02010600030101010101" pitchFamily="2" charset="-122"/>
                <a:cs typeface="+mn-cs"/>
              </a:rPr>
            </a:fld>
            <a:endParaRPr kumimoji="0" lang="en-US" altLang="zh-CN" sz="1000" b="0" i="0" u="none" strike="noStrike" kern="1200" cap="none" spc="0" normalizeH="0" baseline="0" noProof="0">
              <a:ln>
                <a:noFill/>
              </a:ln>
              <a:solidFill>
                <a:schemeClr val="tx2"/>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bg>
      <p:bgPr>
        <a:solidFill>
          <a:schemeClr val="bg1"/>
        </a:solidFill>
        <a:effectLst/>
      </p:bgPr>
    </p:bg>
    <p:spTree>
      <p:nvGrpSpPr>
        <p:cNvPr id="1" name=""/>
        <p:cNvGrpSpPr/>
        <p:nvPr/>
      </p:nvGrpSpPr>
      <p:grpSpPr>
        <a:xfrm>
          <a:off x="0" y="0"/>
          <a:ext cx="0" cy="0"/>
          <a:chOff x="0" y="0"/>
          <a:chExt cx="0" cy="0"/>
        </a:xfrm>
      </p:grpSpPr>
      <p:sp>
        <p:nvSpPr>
          <p:cNvPr id="13" name="Rounded Rectangle 20"/>
          <p:cNvSpPr/>
          <p:nvPr/>
        </p:nvSpPr>
        <p:spPr bwMode="hidden">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3600" b="0" i="0" u="none" strike="noStrike" kern="1200" cap="none" spc="0" normalizeH="0" baseline="0" noProof="0">
              <a:ln>
                <a:noFill/>
              </a:ln>
              <a:solidFill>
                <a:schemeClr val="lt1"/>
              </a:solidFill>
              <a:effectLst/>
              <a:uLnTx/>
              <a:uFillTx/>
              <a:latin typeface="+mn-lt"/>
              <a:ea typeface="+mn-ea"/>
              <a:cs typeface="+mn-cs"/>
            </a:endParaRPr>
          </a:p>
        </p:txBody>
      </p:sp>
      <p:grpSp>
        <p:nvGrpSpPr>
          <p:cNvPr id="7171" name="Group 14"/>
          <p:cNvGrpSpPr>
            <a:grpSpLocks noChangeAspect="1"/>
          </p:cNvGrpSpPr>
          <p:nvPr/>
        </p:nvGrpSpPr>
        <p:grpSpPr>
          <a:xfrm>
            <a:off x="211138" y="714375"/>
            <a:ext cx="8723312" cy="1331913"/>
            <a:chOff x="-3905250" y="4294188"/>
            <a:chExt cx="13011150" cy="1892300"/>
          </a:xfrm>
        </p:grpSpPr>
        <p:sp>
          <p:nvSpPr>
            <p:cNvPr id="16" name="Freeform 14"/>
            <p:cNvSpPr>
              <a:spLocks noChangeArrowheads="1"/>
            </p:cNvSpPr>
            <p:nvPr/>
          </p:nvSpPr>
          <p:spPr bwMode="auto">
            <a:xfrm>
              <a:off x="4810125" y="4500563"/>
              <a:ext cx="4295775" cy="1016000"/>
            </a:xfrm>
            <a:custGeom>
              <a:avLst/>
              <a:gdLst>
                <a:gd name="T0" fmla="*/ 2700 w 2706"/>
                <a:gd name="T1" fmla="*/ 0 h 640"/>
                <a:gd name="T2" fmla="*/ 2700 w 2706"/>
                <a:gd name="T3" fmla="*/ 0 h 640"/>
                <a:gd name="T4" fmla="*/ 2586 w 2706"/>
                <a:gd name="T5" fmla="*/ 18 h 640"/>
                <a:gd name="T6" fmla="*/ 2470 w 2706"/>
                <a:gd name="T7" fmla="*/ 38 h 640"/>
                <a:gd name="T8" fmla="*/ 2352 w 2706"/>
                <a:gd name="T9" fmla="*/ 60 h 640"/>
                <a:gd name="T10" fmla="*/ 2230 w 2706"/>
                <a:gd name="T11" fmla="*/ 82 h 640"/>
                <a:gd name="T12" fmla="*/ 2106 w 2706"/>
                <a:gd name="T13" fmla="*/ 108 h 640"/>
                <a:gd name="T14" fmla="*/ 1978 w 2706"/>
                <a:gd name="T15" fmla="*/ 134 h 640"/>
                <a:gd name="T16" fmla="*/ 1848 w 2706"/>
                <a:gd name="T17" fmla="*/ 164 h 640"/>
                <a:gd name="T18" fmla="*/ 1714 w 2706"/>
                <a:gd name="T19" fmla="*/ 194 h 640"/>
                <a:gd name="T20" fmla="*/ 1472 w 2706"/>
                <a:gd name="T21" fmla="*/ 252 h 640"/>
                <a:gd name="T22" fmla="*/ 1236 w 2706"/>
                <a:gd name="T23" fmla="*/ 304 h 640"/>
                <a:gd name="T24" fmla="*/ 1010 w 2706"/>
                <a:gd name="T25" fmla="*/ 352 h 640"/>
                <a:gd name="T26" fmla="*/ 792 w 2706"/>
                <a:gd name="T27" fmla="*/ 398 h 640"/>
                <a:gd name="T28" fmla="*/ 584 w 2706"/>
                <a:gd name="T29" fmla="*/ 438 h 640"/>
                <a:gd name="T30" fmla="*/ 382 w 2706"/>
                <a:gd name="T31" fmla="*/ 474 h 640"/>
                <a:gd name="T32" fmla="*/ 188 w 2706"/>
                <a:gd name="T33" fmla="*/ 508 h 640"/>
                <a:gd name="T34" fmla="*/ 0 w 2706"/>
                <a:gd name="T35" fmla="*/ 538 h 640"/>
                <a:gd name="T36" fmla="*/ 130 w 2706"/>
                <a:gd name="T37" fmla="*/ 556 h 640"/>
                <a:gd name="T38" fmla="*/ 254 w 2706"/>
                <a:gd name="T39" fmla="*/ 572 h 640"/>
                <a:gd name="T40" fmla="*/ 374 w 2706"/>
                <a:gd name="T41" fmla="*/ 586 h 640"/>
                <a:gd name="T42" fmla="*/ 492 w 2706"/>
                <a:gd name="T43" fmla="*/ 598 h 640"/>
                <a:gd name="T44" fmla="*/ 606 w 2706"/>
                <a:gd name="T45" fmla="*/ 610 h 640"/>
                <a:gd name="T46" fmla="*/ 716 w 2706"/>
                <a:gd name="T47" fmla="*/ 618 h 640"/>
                <a:gd name="T48" fmla="*/ 822 w 2706"/>
                <a:gd name="T49" fmla="*/ 626 h 640"/>
                <a:gd name="T50" fmla="*/ 926 w 2706"/>
                <a:gd name="T51" fmla="*/ 632 h 640"/>
                <a:gd name="T52" fmla="*/ 1028 w 2706"/>
                <a:gd name="T53" fmla="*/ 636 h 640"/>
                <a:gd name="T54" fmla="*/ 1126 w 2706"/>
                <a:gd name="T55" fmla="*/ 638 h 640"/>
                <a:gd name="T56" fmla="*/ 1220 w 2706"/>
                <a:gd name="T57" fmla="*/ 640 h 640"/>
                <a:gd name="T58" fmla="*/ 1312 w 2706"/>
                <a:gd name="T59" fmla="*/ 640 h 640"/>
                <a:gd name="T60" fmla="*/ 1402 w 2706"/>
                <a:gd name="T61" fmla="*/ 638 h 640"/>
                <a:gd name="T62" fmla="*/ 1490 w 2706"/>
                <a:gd name="T63" fmla="*/ 636 h 640"/>
                <a:gd name="T64" fmla="*/ 1574 w 2706"/>
                <a:gd name="T65" fmla="*/ 632 h 640"/>
                <a:gd name="T66" fmla="*/ 1656 w 2706"/>
                <a:gd name="T67" fmla="*/ 626 h 640"/>
                <a:gd name="T68" fmla="*/ 1734 w 2706"/>
                <a:gd name="T69" fmla="*/ 620 h 640"/>
                <a:gd name="T70" fmla="*/ 1812 w 2706"/>
                <a:gd name="T71" fmla="*/ 612 h 640"/>
                <a:gd name="T72" fmla="*/ 1886 w 2706"/>
                <a:gd name="T73" fmla="*/ 602 h 640"/>
                <a:gd name="T74" fmla="*/ 1960 w 2706"/>
                <a:gd name="T75" fmla="*/ 592 h 640"/>
                <a:gd name="T76" fmla="*/ 2030 w 2706"/>
                <a:gd name="T77" fmla="*/ 580 h 640"/>
                <a:gd name="T78" fmla="*/ 2100 w 2706"/>
                <a:gd name="T79" fmla="*/ 568 h 640"/>
                <a:gd name="T80" fmla="*/ 2166 w 2706"/>
                <a:gd name="T81" fmla="*/ 554 h 640"/>
                <a:gd name="T82" fmla="*/ 2232 w 2706"/>
                <a:gd name="T83" fmla="*/ 540 h 640"/>
                <a:gd name="T84" fmla="*/ 2296 w 2706"/>
                <a:gd name="T85" fmla="*/ 524 h 640"/>
                <a:gd name="T86" fmla="*/ 2358 w 2706"/>
                <a:gd name="T87" fmla="*/ 508 h 640"/>
                <a:gd name="T88" fmla="*/ 2418 w 2706"/>
                <a:gd name="T89" fmla="*/ 490 h 640"/>
                <a:gd name="T90" fmla="*/ 2478 w 2706"/>
                <a:gd name="T91" fmla="*/ 472 h 640"/>
                <a:gd name="T92" fmla="*/ 2592 w 2706"/>
                <a:gd name="T93" fmla="*/ 432 h 640"/>
                <a:gd name="T94" fmla="*/ 2702 w 2706"/>
                <a:gd name="T95" fmla="*/ 390 h 640"/>
                <a:gd name="T96" fmla="*/ 2706 w 2706"/>
                <a:gd name="T97" fmla="*/ 388 h 640"/>
                <a:gd name="T98" fmla="*/ 2706 w 2706"/>
                <a:gd name="T99" fmla="*/ 0 h 640"/>
                <a:gd name="T100" fmla="*/ 2700 w 2706"/>
                <a:gd name="T101" fmla="*/ 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sz="3600">
                  <a:solidFill>
                    <a:schemeClr val="tx1"/>
                  </a:solidFill>
                  <a:latin typeface="Arial" panose="020B0604020202020204" pitchFamily="34" charset="0"/>
                  <a:ea typeface="宋体" panose="02010600030101010101" pitchFamily="2" charset="-122"/>
                </a:defRPr>
              </a:lvl1pPr>
              <a:lvl2pPr eaLnBrk="0" hangingPunct="0">
                <a:defRPr sz="3600">
                  <a:solidFill>
                    <a:schemeClr val="tx1"/>
                  </a:solidFill>
                  <a:latin typeface="Arial" panose="020B0604020202020204" pitchFamily="34" charset="0"/>
                  <a:ea typeface="宋体" panose="02010600030101010101" pitchFamily="2" charset="-122"/>
                </a:defRPr>
              </a:lvl2pPr>
              <a:lvl3pPr eaLnBrk="0" hangingPunct="0">
                <a:defRPr sz="3600">
                  <a:solidFill>
                    <a:schemeClr val="tx1"/>
                  </a:solidFill>
                  <a:latin typeface="Arial" panose="020B0604020202020204" pitchFamily="34" charset="0"/>
                  <a:ea typeface="宋体" panose="02010600030101010101" pitchFamily="2" charset="-122"/>
                </a:defRPr>
              </a:lvl3pPr>
              <a:lvl4pPr eaLnBrk="0" hangingPunct="0">
                <a:defRPr sz="3600">
                  <a:solidFill>
                    <a:schemeClr val="tx1"/>
                  </a:solidFill>
                  <a:latin typeface="Arial" panose="020B0604020202020204" pitchFamily="34" charset="0"/>
                  <a:ea typeface="宋体" panose="02010600030101010101" pitchFamily="2" charset="-122"/>
                </a:defRPr>
              </a:lvl4pPr>
              <a:lvl5pPr eaLnBrk="0" hangingPunct="0">
                <a:defRPr sz="3600">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36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Freeform 18"/>
            <p:cNvSpPr>
              <a:spLocks noChangeArrowheads="1"/>
            </p:cNvSpPr>
            <p:nvPr/>
          </p:nvSpPr>
          <p:spPr bwMode="auto">
            <a:xfrm>
              <a:off x="-309563" y="4318000"/>
              <a:ext cx="8280401" cy="1209675"/>
            </a:xfrm>
            <a:custGeom>
              <a:avLst/>
              <a:gdLst>
                <a:gd name="T0" fmla="*/ 5216 w 5216"/>
                <a:gd name="T1" fmla="*/ 714 h 762"/>
                <a:gd name="T2" fmla="*/ 4984 w 5216"/>
                <a:gd name="T3" fmla="*/ 686 h 762"/>
                <a:gd name="T4" fmla="*/ 4478 w 5216"/>
                <a:gd name="T5" fmla="*/ 610 h 762"/>
                <a:gd name="T6" fmla="*/ 3914 w 5216"/>
                <a:gd name="T7" fmla="*/ 508 h 762"/>
                <a:gd name="T8" fmla="*/ 3286 w 5216"/>
                <a:gd name="T9" fmla="*/ 374 h 762"/>
                <a:gd name="T10" fmla="*/ 2812 w 5216"/>
                <a:gd name="T11" fmla="*/ 266 h 762"/>
                <a:gd name="T12" fmla="*/ 2556 w 5216"/>
                <a:gd name="T13" fmla="*/ 210 h 762"/>
                <a:gd name="T14" fmla="*/ 2308 w 5216"/>
                <a:gd name="T15" fmla="*/ 162 h 762"/>
                <a:gd name="T16" fmla="*/ 2074 w 5216"/>
                <a:gd name="T17" fmla="*/ 120 h 762"/>
                <a:gd name="T18" fmla="*/ 1850 w 5216"/>
                <a:gd name="T19" fmla="*/ 86 h 762"/>
                <a:gd name="T20" fmla="*/ 1532 w 5216"/>
                <a:gd name="T21" fmla="*/ 46 h 762"/>
                <a:gd name="T22" fmla="*/ 1148 w 5216"/>
                <a:gd name="T23" fmla="*/ 14 h 762"/>
                <a:gd name="T24" fmla="*/ 802 w 5216"/>
                <a:gd name="T25" fmla="*/ 0 h 762"/>
                <a:gd name="T26" fmla="*/ 496 w 5216"/>
                <a:gd name="T27" fmla="*/ 4 h 762"/>
                <a:gd name="T28" fmla="*/ 230 w 5216"/>
                <a:gd name="T29" fmla="*/ 20 h 762"/>
                <a:gd name="T30" fmla="*/ 0 w 5216"/>
                <a:gd name="T31" fmla="*/ 48 h 762"/>
                <a:gd name="T32" fmla="*/ 314 w 5216"/>
                <a:gd name="T33" fmla="*/ 86 h 762"/>
                <a:gd name="T34" fmla="*/ 652 w 5216"/>
                <a:gd name="T35" fmla="*/ 140 h 762"/>
                <a:gd name="T36" fmla="*/ 1014 w 5216"/>
                <a:gd name="T37" fmla="*/ 210 h 762"/>
                <a:gd name="T38" fmla="*/ 1402 w 5216"/>
                <a:gd name="T39" fmla="*/ 296 h 762"/>
                <a:gd name="T40" fmla="*/ 2092 w 5216"/>
                <a:gd name="T41" fmla="*/ 450 h 762"/>
                <a:gd name="T42" fmla="*/ 2562 w 5216"/>
                <a:gd name="T43" fmla="*/ 544 h 762"/>
                <a:gd name="T44" fmla="*/ 2852 w 5216"/>
                <a:gd name="T45" fmla="*/ 598 h 762"/>
                <a:gd name="T46" fmla="*/ 3128 w 5216"/>
                <a:gd name="T47" fmla="*/ 642 h 762"/>
                <a:gd name="T48" fmla="*/ 3388 w 5216"/>
                <a:gd name="T49" fmla="*/ 678 h 762"/>
                <a:gd name="T50" fmla="*/ 3632 w 5216"/>
                <a:gd name="T51" fmla="*/ 708 h 762"/>
                <a:gd name="T52" fmla="*/ 3864 w 5216"/>
                <a:gd name="T53" fmla="*/ 732 h 762"/>
                <a:gd name="T54" fmla="*/ 4080 w 5216"/>
                <a:gd name="T55" fmla="*/ 748 h 762"/>
                <a:gd name="T56" fmla="*/ 4286 w 5216"/>
                <a:gd name="T57" fmla="*/ 758 h 762"/>
                <a:gd name="T58" fmla="*/ 4478 w 5216"/>
                <a:gd name="T59" fmla="*/ 762 h 762"/>
                <a:gd name="T60" fmla="*/ 4660 w 5216"/>
                <a:gd name="T61" fmla="*/ 760 h 762"/>
                <a:gd name="T62" fmla="*/ 4830 w 5216"/>
                <a:gd name="T63" fmla="*/ 754 h 762"/>
                <a:gd name="T64" fmla="*/ 4992 w 5216"/>
                <a:gd name="T65" fmla="*/ 740 h 762"/>
                <a:gd name="T66" fmla="*/ 5144 w 5216"/>
                <a:gd name="T67" fmla="*/ 724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sz="3600">
                  <a:solidFill>
                    <a:schemeClr val="tx1"/>
                  </a:solidFill>
                  <a:latin typeface="Arial" panose="020B0604020202020204" pitchFamily="34" charset="0"/>
                  <a:ea typeface="宋体" panose="02010600030101010101" pitchFamily="2" charset="-122"/>
                </a:defRPr>
              </a:lvl1pPr>
              <a:lvl2pPr eaLnBrk="0" hangingPunct="0">
                <a:defRPr sz="3600">
                  <a:solidFill>
                    <a:schemeClr val="tx1"/>
                  </a:solidFill>
                  <a:latin typeface="Arial" panose="020B0604020202020204" pitchFamily="34" charset="0"/>
                  <a:ea typeface="宋体" panose="02010600030101010101" pitchFamily="2" charset="-122"/>
                </a:defRPr>
              </a:lvl2pPr>
              <a:lvl3pPr eaLnBrk="0" hangingPunct="0">
                <a:defRPr sz="3600">
                  <a:solidFill>
                    <a:schemeClr val="tx1"/>
                  </a:solidFill>
                  <a:latin typeface="Arial" panose="020B0604020202020204" pitchFamily="34" charset="0"/>
                  <a:ea typeface="宋体" panose="02010600030101010101" pitchFamily="2" charset="-122"/>
                </a:defRPr>
              </a:lvl3pPr>
              <a:lvl4pPr eaLnBrk="0" hangingPunct="0">
                <a:defRPr sz="3600">
                  <a:solidFill>
                    <a:schemeClr val="tx1"/>
                  </a:solidFill>
                  <a:latin typeface="Arial" panose="020B0604020202020204" pitchFamily="34" charset="0"/>
                  <a:ea typeface="宋体" panose="02010600030101010101" pitchFamily="2" charset="-122"/>
                </a:defRPr>
              </a:lvl4pPr>
              <a:lvl5pPr eaLnBrk="0" hangingPunct="0">
                <a:defRPr sz="3600">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36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Freeform 22"/>
            <p:cNvSpPr>
              <a:spLocks noChangeArrowheads="1"/>
            </p:cNvSpPr>
            <p:nvPr/>
          </p:nvSpPr>
          <p:spPr bwMode="auto">
            <a:xfrm>
              <a:off x="3175" y="4335463"/>
              <a:ext cx="8166100" cy="1101725"/>
            </a:xfrm>
            <a:custGeom>
              <a:avLst/>
              <a:gdLst>
                <a:gd name="T0" fmla="*/ 0 w 5144"/>
                <a:gd name="T1" fmla="*/ 70 h 694"/>
                <a:gd name="T2" fmla="*/ 0 w 5144"/>
                <a:gd name="T3" fmla="*/ 70 h 694"/>
                <a:gd name="T4" fmla="*/ 18 w 5144"/>
                <a:gd name="T5" fmla="*/ 66 h 694"/>
                <a:gd name="T6" fmla="*/ 72 w 5144"/>
                <a:gd name="T7" fmla="*/ 56 h 694"/>
                <a:gd name="T8" fmla="*/ 164 w 5144"/>
                <a:gd name="T9" fmla="*/ 42 h 694"/>
                <a:gd name="T10" fmla="*/ 224 w 5144"/>
                <a:gd name="T11" fmla="*/ 34 h 694"/>
                <a:gd name="T12" fmla="*/ 294 w 5144"/>
                <a:gd name="T13" fmla="*/ 26 h 694"/>
                <a:gd name="T14" fmla="*/ 372 w 5144"/>
                <a:gd name="T15" fmla="*/ 20 h 694"/>
                <a:gd name="T16" fmla="*/ 462 w 5144"/>
                <a:gd name="T17" fmla="*/ 14 h 694"/>
                <a:gd name="T18" fmla="*/ 560 w 5144"/>
                <a:gd name="T19" fmla="*/ 8 h 694"/>
                <a:gd name="T20" fmla="*/ 670 w 5144"/>
                <a:gd name="T21" fmla="*/ 4 h 694"/>
                <a:gd name="T22" fmla="*/ 790 w 5144"/>
                <a:gd name="T23" fmla="*/ 2 h 694"/>
                <a:gd name="T24" fmla="*/ 920 w 5144"/>
                <a:gd name="T25" fmla="*/ 0 h 694"/>
                <a:gd name="T26" fmla="*/ 1060 w 5144"/>
                <a:gd name="T27" fmla="*/ 2 h 694"/>
                <a:gd name="T28" fmla="*/ 1210 w 5144"/>
                <a:gd name="T29" fmla="*/ 6 h 694"/>
                <a:gd name="T30" fmla="*/ 1372 w 5144"/>
                <a:gd name="T31" fmla="*/ 14 h 694"/>
                <a:gd name="T32" fmla="*/ 1544 w 5144"/>
                <a:gd name="T33" fmla="*/ 24 h 694"/>
                <a:gd name="T34" fmla="*/ 1726 w 5144"/>
                <a:gd name="T35" fmla="*/ 40 h 694"/>
                <a:gd name="T36" fmla="*/ 1920 w 5144"/>
                <a:gd name="T37" fmla="*/ 58 h 694"/>
                <a:gd name="T38" fmla="*/ 2126 w 5144"/>
                <a:gd name="T39" fmla="*/ 80 h 694"/>
                <a:gd name="T40" fmla="*/ 2342 w 5144"/>
                <a:gd name="T41" fmla="*/ 106 h 694"/>
                <a:gd name="T42" fmla="*/ 2570 w 5144"/>
                <a:gd name="T43" fmla="*/ 138 h 694"/>
                <a:gd name="T44" fmla="*/ 2808 w 5144"/>
                <a:gd name="T45" fmla="*/ 174 h 694"/>
                <a:gd name="T46" fmla="*/ 3058 w 5144"/>
                <a:gd name="T47" fmla="*/ 216 h 694"/>
                <a:gd name="T48" fmla="*/ 3320 w 5144"/>
                <a:gd name="T49" fmla="*/ 266 h 694"/>
                <a:gd name="T50" fmla="*/ 3594 w 5144"/>
                <a:gd name="T51" fmla="*/ 320 h 694"/>
                <a:gd name="T52" fmla="*/ 3880 w 5144"/>
                <a:gd name="T53" fmla="*/ 380 h 694"/>
                <a:gd name="T54" fmla="*/ 4178 w 5144"/>
                <a:gd name="T55" fmla="*/ 448 h 694"/>
                <a:gd name="T56" fmla="*/ 4488 w 5144"/>
                <a:gd name="T57" fmla="*/ 522 h 694"/>
                <a:gd name="T58" fmla="*/ 4810 w 5144"/>
                <a:gd name="T59" fmla="*/ 604 h 694"/>
                <a:gd name="T60" fmla="*/ 5144 w 5144"/>
                <a:gd name="T61" fmla="*/ 694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round/>
            </a:ln>
            <a:extLst>
              <a:ext uri="{909E8E84-426E-40DD-AFC4-6F175D3DCCD1}">
                <a14:hiddenFill xmlns:a14="http://schemas.microsoft.com/office/drawing/2010/main">
                  <a:solidFill>
                    <a:srgbClr val="FFFFFF"/>
                  </a:solidFill>
                </a14:hiddenFill>
              </a:ext>
            </a:extLst>
          </p:spPr>
          <p:txBody>
            <a:bodyPr/>
            <a:lstStyle>
              <a:lvl1pPr eaLnBrk="0" hangingPunct="0">
                <a:defRPr sz="3600">
                  <a:solidFill>
                    <a:schemeClr val="tx1"/>
                  </a:solidFill>
                  <a:latin typeface="Arial" panose="020B0604020202020204" pitchFamily="34" charset="0"/>
                  <a:ea typeface="宋体" panose="02010600030101010101" pitchFamily="2" charset="-122"/>
                </a:defRPr>
              </a:lvl1pPr>
              <a:lvl2pPr eaLnBrk="0" hangingPunct="0">
                <a:defRPr sz="3600">
                  <a:solidFill>
                    <a:schemeClr val="tx1"/>
                  </a:solidFill>
                  <a:latin typeface="Arial" panose="020B0604020202020204" pitchFamily="34" charset="0"/>
                  <a:ea typeface="宋体" panose="02010600030101010101" pitchFamily="2" charset="-122"/>
                </a:defRPr>
              </a:lvl2pPr>
              <a:lvl3pPr eaLnBrk="0" hangingPunct="0">
                <a:defRPr sz="3600">
                  <a:solidFill>
                    <a:schemeClr val="tx1"/>
                  </a:solidFill>
                  <a:latin typeface="Arial" panose="020B0604020202020204" pitchFamily="34" charset="0"/>
                  <a:ea typeface="宋体" panose="02010600030101010101" pitchFamily="2" charset="-122"/>
                </a:defRPr>
              </a:lvl3pPr>
              <a:lvl4pPr eaLnBrk="0" hangingPunct="0">
                <a:defRPr sz="3600">
                  <a:solidFill>
                    <a:schemeClr val="tx1"/>
                  </a:solidFill>
                  <a:latin typeface="Arial" panose="020B0604020202020204" pitchFamily="34" charset="0"/>
                  <a:ea typeface="宋体" panose="02010600030101010101" pitchFamily="2" charset="-122"/>
                </a:defRPr>
              </a:lvl4pPr>
              <a:lvl5pPr eaLnBrk="0" hangingPunct="0">
                <a:defRPr sz="3600">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36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 name="Freeform 26"/>
            <p:cNvSpPr>
              <a:spLocks noChangeArrowheads="1"/>
            </p:cNvSpPr>
            <p:nvPr/>
          </p:nvSpPr>
          <p:spPr bwMode="auto">
            <a:xfrm>
              <a:off x="4156075" y="4316413"/>
              <a:ext cx="4940300" cy="927100"/>
            </a:xfrm>
            <a:custGeom>
              <a:avLst/>
              <a:gdLst>
                <a:gd name="T0" fmla="*/ 0 w 3112"/>
                <a:gd name="T1" fmla="*/ 584 h 584"/>
                <a:gd name="T2" fmla="*/ 0 w 3112"/>
                <a:gd name="T3" fmla="*/ 584 h 584"/>
                <a:gd name="T4" fmla="*/ 90 w 3112"/>
                <a:gd name="T5" fmla="*/ 560 h 584"/>
                <a:gd name="T6" fmla="*/ 336 w 3112"/>
                <a:gd name="T7" fmla="*/ 498 h 584"/>
                <a:gd name="T8" fmla="*/ 506 w 3112"/>
                <a:gd name="T9" fmla="*/ 456 h 584"/>
                <a:gd name="T10" fmla="*/ 702 w 3112"/>
                <a:gd name="T11" fmla="*/ 410 h 584"/>
                <a:gd name="T12" fmla="*/ 920 w 3112"/>
                <a:gd name="T13" fmla="*/ 360 h 584"/>
                <a:gd name="T14" fmla="*/ 1154 w 3112"/>
                <a:gd name="T15" fmla="*/ 306 h 584"/>
                <a:gd name="T16" fmla="*/ 1402 w 3112"/>
                <a:gd name="T17" fmla="*/ 254 h 584"/>
                <a:gd name="T18" fmla="*/ 1656 w 3112"/>
                <a:gd name="T19" fmla="*/ 202 h 584"/>
                <a:gd name="T20" fmla="*/ 1916 w 3112"/>
                <a:gd name="T21" fmla="*/ 154 h 584"/>
                <a:gd name="T22" fmla="*/ 2174 w 3112"/>
                <a:gd name="T23" fmla="*/ 108 h 584"/>
                <a:gd name="T24" fmla="*/ 2302 w 3112"/>
                <a:gd name="T25" fmla="*/ 88 h 584"/>
                <a:gd name="T26" fmla="*/ 2426 w 3112"/>
                <a:gd name="T27" fmla="*/ 68 h 584"/>
                <a:gd name="T28" fmla="*/ 2550 w 3112"/>
                <a:gd name="T29" fmla="*/ 52 h 584"/>
                <a:gd name="T30" fmla="*/ 2670 w 3112"/>
                <a:gd name="T31" fmla="*/ 36 h 584"/>
                <a:gd name="T32" fmla="*/ 2788 w 3112"/>
                <a:gd name="T33" fmla="*/ 24 h 584"/>
                <a:gd name="T34" fmla="*/ 2900 w 3112"/>
                <a:gd name="T35" fmla="*/ 14 h 584"/>
                <a:gd name="T36" fmla="*/ 3008 w 3112"/>
                <a:gd name="T37" fmla="*/ 6 h 584"/>
                <a:gd name="T38" fmla="*/ 3112 w 3112"/>
                <a:gd name="T39" fmla="*/ 0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round/>
            </a:ln>
            <a:extLst>
              <a:ext uri="{909E8E84-426E-40DD-AFC4-6F175D3DCCD1}">
                <a14:hiddenFill xmlns:a14="http://schemas.microsoft.com/office/drawing/2010/main">
                  <a:solidFill>
                    <a:srgbClr val="FFFFFF"/>
                  </a:solidFill>
                </a14:hiddenFill>
              </a:ext>
            </a:extLst>
          </p:spPr>
          <p:txBody>
            <a:bodyPr/>
            <a:lstStyle>
              <a:lvl1pPr eaLnBrk="0" hangingPunct="0">
                <a:defRPr sz="3600">
                  <a:solidFill>
                    <a:schemeClr val="tx1"/>
                  </a:solidFill>
                  <a:latin typeface="Arial" panose="020B0604020202020204" pitchFamily="34" charset="0"/>
                  <a:ea typeface="宋体" panose="02010600030101010101" pitchFamily="2" charset="-122"/>
                </a:defRPr>
              </a:lvl1pPr>
              <a:lvl2pPr eaLnBrk="0" hangingPunct="0">
                <a:defRPr sz="3600">
                  <a:solidFill>
                    <a:schemeClr val="tx1"/>
                  </a:solidFill>
                  <a:latin typeface="Arial" panose="020B0604020202020204" pitchFamily="34" charset="0"/>
                  <a:ea typeface="宋体" panose="02010600030101010101" pitchFamily="2" charset="-122"/>
                </a:defRPr>
              </a:lvl2pPr>
              <a:lvl3pPr eaLnBrk="0" hangingPunct="0">
                <a:defRPr sz="3600">
                  <a:solidFill>
                    <a:schemeClr val="tx1"/>
                  </a:solidFill>
                  <a:latin typeface="Arial" panose="020B0604020202020204" pitchFamily="34" charset="0"/>
                  <a:ea typeface="宋体" panose="02010600030101010101" pitchFamily="2" charset="-122"/>
                </a:defRPr>
              </a:lvl3pPr>
              <a:lvl4pPr eaLnBrk="0" hangingPunct="0">
                <a:defRPr sz="3600">
                  <a:solidFill>
                    <a:schemeClr val="tx1"/>
                  </a:solidFill>
                  <a:latin typeface="Arial" panose="020B0604020202020204" pitchFamily="34" charset="0"/>
                  <a:ea typeface="宋体" panose="02010600030101010101" pitchFamily="2" charset="-122"/>
                </a:defRPr>
              </a:lvl4pPr>
              <a:lvl5pPr eaLnBrk="0" hangingPunct="0">
                <a:defRPr sz="3600">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36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useBgFill="1">
          <p:nvSpPr>
            <p:cNvPr id="20" name="Freeform 19"/>
            <p:cNvSpPr>
              <a:spLocks noChangeArrowheads="1"/>
            </p:cNvSpPr>
            <p:nvPr/>
          </p:nvSpPr>
          <p:spPr bwMode="auto">
            <a:xfrm>
              <a:off x="-3905250" y="4294188"/>
              <a:ext cx="13011150" cy="1892300"/>
            </a:xfrm>
            <a:custGeom>
              <a:avLst/>
              <a:gdLst>
                <a:gd name="T0" fmla="*/ 8192 w 8196"/>
                <a:gd name="T1" fmla="*/ 512 h 1192"/>
                <a:gd name="T2" fmla="*/ 8040 w 8196"/>
                <a:gd name="T3" fmla="*/ 570 h 1192"/>
                <a:gd name="T4" fmla="*/ 7878 w 8196"/>
                <a:gd name="T5" fmla="*/ 620 h 1192"/>
                <a:gd name="T6" fmla="*/ 7706 w 8196"/>
                <a:gd name="T7" fmla="*/ 666 h 1192"/>
                <a:gd name="T8" fmla="*/ 7522 w 8196"/>
                <a:gd name="T9" fmla="*/ 702 h 1192"/>
                <a:gd name="T10" fmla="*/ 7322 w 8196"/>
                <a:gd name="T11" fmla="*/ 730 h 1192"/>
                <a:gd name="T12" fmla="*/ 7106 w 8196"/>
                <a:gd name="T13" fmla="*/ 750 h 1192"/>
                <a:gd name="T14" fmla="*/ 6872 w 8196"/>
                <a:gd name="T15" fmla="*/ 762 h 1192"/>
                <a:gd name="T16" fmla="*/ 6618 w 8196"/>
                <a:gd name="T17" fmla="*/ 760 h 1192"/>
                <a:gd name="T18" fmla="*/ 6342 w 8196"/>
                <a:gd name="T19" fmla="*/ 750 h 1192"/>
                <a:gd name="T20" fmla="*/ 6042 w 8196"/>
                <a:gd name="T21" fmla="*/ 726 h 1192"/>
                <a:gd name="T22" fmla="*/ 5716 w 8196"/>
                <a:gd name="T23" fmla="*/ 690 h 1192"/>
                <a:gd name="T24" fmla="*/ 5364 w 8196"/>
                <a:gd name="T25" fmla="*/ 642 h 1192"/>
                <a:gd name="T26" fmla="*/ 4982 w 8196"/>
                <a:gd name="T27" fmla="*/ 578 h 1192"/>
                <a:gd name="T28" fmla="*/ 4568 w 8196"/>
                <a:gd name="T29" fmla="*/ 500 h 1192"/>
                <a:gd name="T30" fmla="*/ 4122 w 8196"/>
                <a:gd name="T31" fmla="*/ 406 h 1192"/>
                <a:gd name="T32" fmla="*/ 3640 w 8196"/>
                <a:gd name="T33" fmla="*/ 296 h 1192"/>
                <a:gd name="T34" fmla="*/ 3160 w 8196"/>
                <a:gd name="T35" fmla="*/ 192 h 1192"/>
                <a:gd name="T36" fmla="*/ 2718 w 8196"/>
                <a:gd name="T37" fmla="*/ 112 h 1192"/>
                <a:gd name="T38" fmla="*/ 2314 w 8196"/>
                <a:gd name="T39" fmla="*/ 56 h 1192"/>
                <a:gd name="T40" fmla="*/ 1948 w 8196"/>
                <a:gd name="T41" fmla="*/ 20 h 1192"/>
                <a:gd name="T42" fmla="*/ 1616 w 8196"/>
                <a:gd name="T43" fmla="*/ 2 h 1192"/>
                <a:gd name="T44" fmla="*/ 1318 w 8196"/>
                <a:gd name="T45" fmla="*/ 0 h 1192"/>
                <a:gd name="T46" fmla="*/ 1054 w 8196"/>
                <a:gd name="T47" fmla="*/ 10 h 1192"/>
                <a:gd name="T48" fmla="*/ 822 w 8196"/>
                <a:gd name="T49" fmla="*/ 30 h 1192"/>
                <a:gd name="T50" fmla="*/ 620 w 8196"/>
                <a:gd name="T51" fmla="*/ 58 h 1192"/>
                <a:gd name="T52" fmla="*/ 450 w 8196"/>
                <a:gd name="T53" fmla="*/ 92 h 1192"/>
                <a:gd name="T54" fmla="*/ 308 w 8196"/>
                <a:gd name="T55" fmla="*/ 126 h 1192"/>
                <a:gd name="T56" fmla="*/ 194 w 8196"/>
                <a:gd name="T57" fmla="*/ 160 h 1192"/>
                <a:gd name="T58" fmla="*/ 108 w 8196"/>
                <a:gd name="T59" fmla="*/ 192 h 1192"/>
                <a:gd name="T60" fmla="*/ 12 w 8196"/>
                <a:gd name="T61" fmla="*/ 234 h 1192"/>
                <a:gd name="T62" fmla="*/ 0 w 8196"/>
                <a:gd name="T63" fmla="*/ 1192 h 1192"/>
                <a:gd name="T64" fmla="*/ 8196 w 8196"/>
                <a:gd name="T65" fmla="*/ 1186 h 1192"/>
                <a:gd name="T66" fmla="*/ 8192 w 8196"/>
                <a:gd name="T67" fmla="*/ 512 h 1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sz="3600">
                  <a:solidFill>
                    <a:schemeClr val="tx1"/>
                  </a:solidFill>
                  <a:latin typeface="Arial" panose="020B0604020202020204" pitchFamily="34" charset="0"/>
                  <a:ea typeface="宋体" panose="02010600030101010101" pitchFamily="2" charset="-122"/>
                </a:defRPr>
              </a:lvl1pPr>
              <a:lvl2pPr eaLnBrk="0" hangingPunct="0">
                <a:defRPr sz="3600">
                  <a:solidFill>
                    <a:schemeClr val="tx1"/>
                  </a:solidFill>
                  <a:latin typeface="Arial" panose="020B0604020202020204" pitchFamily="34" charset="0"/>
                  <a:ea typeface="宋体" panose="02010600030101010101" pitchFamily="2" charset="-122"/>
                </a:defRPr>
              </a:lvl2pPr>
              <a:lvl3pPr eaLnBrk="0" hangingPunct="0">
                <a:defRPr sz="3600">
                  <a:solidFill>
                    <a:schemeClr val="tx1"/>
                  </a:solidFill>
                  <a:latin typeface="Arial" panose="020B0604020202020204" pitchFamily="34" charset="0"/>
                  <a:ea typeface="宋体" panose="02010600030101010101" pitchFamily="2" charset="-122"/>
                </a:defRPr>
              </a:lvl3pPr>
              <a:lvl4pPr eaLnBrk="0" hangingPunct="0">
                <a:defRPr sz="3600">
                  <a:solidFill>
                    <a:schemeClr val="tx1"/>
                  </a:solidFill>
                  <a:latin typeface="Arial" panose="020B0604020202020204" pitchFamily="34" charset="0"/>
                  <a:ea typeface="宋体" panose="02010600030101010101" pitchFamily="2" charset="-122"/>
                </a:defRPr>
              </a:lvl4pPr>
              <a:lvl5pPr eaLnBrk="0" hangingPunct="0">
                <a:defRPr sz="3600">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36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2" name="Vertical Title 1"/>
          <p:cNvSpPr>
            <a:spLocks noGrp="1"/>
          </p:cNvSpPr>
          <p:nvPr>
            <p:ph type="title" orient="vert"/>
          </p:nvPr>
        </p:nvSpPr>
        <p:spPr>
          <a:xfrm>
            <a:off x="6629400" y="1447800"/>
            <a:ext cx="2057400" cy="4487333"/>
          </a:xfrm>
        </p:spPr>
        <p:txBody>
          <a:bodyPr vert="eaVert"/>
          <a:lstStyle>
            <a:lvl1pPr algn="l">
              <a:defRPr>
                <a:solidFill>
                  <a:schemeClr val="tx2"/>
                </a:solidFill>
              </a:defRPr>
            </a:lvl1pPr>
          </a:lstStyle>
          <a:p>
            <a:pPr fontAlgn="base"/>
            <a:r>
              <a:rPr lang="zh-CN" altLang="en-US" strike="noStrike" noProof="1" smtClean="0"/>
              <a:t>单击此处编辑母版标题样式</a:t>
            </a:r>
            <a:endParaRPr lang="en-US" strike="noStrike" noProof="1"/>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21" name="Date Placeholder 3"/>
          <p:cNvSpPr>
            <a:spLocks noGrp="1"/>
          </p:cNvSpPr>
          <p:nvPr>
            <p:ph type="dt" sz="half" idx="2"/>
          </p:nvPr>
        </p:nvSpPr>
        <p:spPr>
          <a:xfrm>
            <a:off x="5164138" y="6249988"/>
            <a:ext cx="3786188" cy="365125"/>
          </a:xfrm>
          <a:prstGeom prst="rect">
            <a:avLst/>
          </a:prstGeom>
        </p:spPr>
        <p:txBody>
          <a:bodyPr vert="horz" lIns="91440" tIns="45720" rIns="91440" bIns="45720" rtlCol="0" anchor="ctr"/>
          <a:lstStyle>
            <a:lvl1pPr algn="r" eaLnBrk="1" hangingPunct="1">
              <a:buFontTx/>
              <a:buNone/>
              <a:defRPr sz="1000">
                <a:solidFill>
                  <a:schemeClr val="tx2"/>
                </a:solidFill>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2"/>
              </a:solidFill>
              <a:effectLst/>
              <a:uLnTx/>
              <a:uFillTx/>
              <a:latin typeface="Arial" panose="020B0604020202020204" pitchFamily="34" charset="0"/>
              <a:ea typeface="宋体" panose="02010600030101010101" pitchFamily="2" charset="-122"/>
              <a:cs typeface="+mn-cs"/>
            </a:endParaRPr>
          </a:p>
        </p:txBody>
      </p:sp>
      <p:sp>
        <p:nvSpPr>
          <p:cNvPr id="22" name="Slide Number Placeholder 5"/>
          <p:cNvSpPr>
            <a:spLocks noGrp="1"/>
          </p:cNvSpPr>
          <p:nvPr>
            <p:ph type="sldNum" sz="quarter" idx="4"/>
          </p:nvPr>
        </p:nvSpPr>
        <p:spPr>
          <a:xfrm>
            <a:off x="3990975" y="6249988"/>
            <a:ext cx="1162050" cy="365125"/>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fld id="{4D70E66E-BFEA-4606-9418-E749C8F73514}" type="slidenum">
              <a:rPr kumimoji="0" lang="en-US" altLang="zh-CN" sz="1000" b="0" i="0" u="none" strike="noStrike" kern="1200" cap="none" spc="0" normalizeH="0" baseline="0" noProof="0">
                <a:ln>
                  <a:noFill/>
                </a:ln>
                <a:solidFill>
                  <a:schemeClr val="tx2"/>
                </a:solidFill>
                <a:effectLst/>
                <a:uLnTx/>
                <a:uFillTx/>
                <a:latin typeface="Arial" panose="020B0604020202020204" pitchFamily="34" charset="0"/>
                <a:ea typeface="宋体" panose="02010600030101010101" pitchFamily="2" charset="-122"/>
                <a:cs typeface="+mn-cs"/>
              </a:rPr>
            </a:fld>
            <a:endParaRPr kumimoji="0" lang="en-US" altLang="zh-CN" sz="1000" b="0" i="0" u="none" strike="noStrike" kern="1200" cap="none" spc="0" normalizeH="0" baseline="0" noProof="0">
              <a:ln>
                <a:noFill/>
              </a:ln>
              <a:solidFill>
                <a:schemeClr val="tx2"/>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showMasterSp="0">
  <p:cSld name="标题和表格">
    <p:bg>
      <p:bgPr>
        <a:solidFill>
          <a:schemeClr val="bg1"/>
        </a:solidFill>
        <a:effectLst/>
      </p:bgPr>
    </p:bg>
    <p:spTree>
      <p:nvGrpSpPr>
        <p:cNvPr id="1" name=""/>
        <p:cNvGrpSpPr/>
        <p:nvPr/>
      </p:nvGrpSpPr>
      <p:grpSpPr>
        <a:xfrm>
          <a:off x="0" y="0"/>
          <a:ext cx="0" cy="0"/>
          <a:chOff x="0" y="0"/>
          <a:chExt cx="0" cy="0"/>
        </a:xfrm>
      </p:grpSpPr>
      <p:sp>
        <p:nvSpPr>
          <p:cNvPr id="13" name="Rounded Rectangle 13"/>
          <p:cNvSpPr/>
          <p:nvPr/>
        </p:nvSpPr>
        <p:spPr>
          <a:xfrm>
            <a:off x="228600" y="228600"/>
            <a:ext cx="8696325" cy="2468563"/>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3600" b="0" i="0" u="none" strike="noStrike" kern="1200" cap="none" spc="0" normalizeH="0" baseline="0" noProof="0">
              <a:ln>
                <a:noFill/>
              </a:ln>
              <a:solidFill>
                <a:schemeClr val="lt1"/>
              </a:solidFill>
              <a:effectLst/>
              <a:uLnTx/>
              <a:uFillTx/>
              <a:latin typeface="+mn-lt"/>
              <a:ea typeface="+mn-ea"/>
              <a:cs typeface="+mn-cs"/>
            </a:endParaRPr>
          </a:p>
        </p:txBody>
      </p:sp>
      <p:grpSp>
        <p:nvGrpSpPr>
          <p:cNvPr id="8195" name="Group 15"/>
          <p:cNvGrpSpPr>
            <a:grpSpLocks noChangeAspect="1"/>
          </p:cNvGrpSpPr>
          <p:nvPr/>
        </p:nvGrpSpPr>
        <p:grpSpPr>
          <a:xfrm>
            <a:off x="211138" y="1679575"/>
            <a:ext cx="8723312" cy="1330325"/>
            <a:chOff x="-3905251" y="4294188"/>
            <a:chExt cx="13027839" cy="1892300"/>
          </a:xfrm>
        </p:grpSpPr>
        <p:sp>
          <p:nvSpPr>
            <p:cNvPr id="16" name="Freeform 14"/>
            <p:cNvSpPr>
              <a:spLocks noChangeArrowheads="1"/>
            </p:cNvSpPr>
            <p:nvPr/>
          </p:nvSpPr>
          <p:spPr bwMode="auto">
            <a:xfrm>
              <a:off x="4810125" y="4500563"/>
              <a:ext cx="4295775" cy="1016000"/>
            </a:xfrm>
            <a:custGeom>
              <a:avLst/>
              <a:gdLst>
                <a:gd name="T0" fmla="*/ 2700 w 2706"/>
                <a:gd name="T1" fmla="*/ 0 h 640"/>
                <a:gd name="T2" fmla="*/ 2700 w 2706"/>
                <a:gd name="T3" fmla="*/ 0 h 640"/>
                <a:gd name="T4" fmla="*/ 2586 w 2706"/>
                <a:gd name="T5" fmla="*/ 18 h 640"/>
                <a:gd name="T6" fmla="*/ 2470 w 2706"/>
                <a:gd name="T7" fmla="*/ 38 h 640"/>
                <a:gd name="T8" fmla="*/ 2352 w 2706"/>
                <a:gd name="T9" fmla="*/ 60 h 640"/>
                <a:gd name="T10" fmla="*/ 2230 w 2706"/>
                <a:gd name="T11" fmla="*/ 82 h 640"/>
                <a:gd name="T12" fmla="*/ 2106 w 2706"/>
                <a:gd name="T13" fmla="*/ 108 h 640"/>
                <a:gd name="T14" fmla="*/ 1978 w 2706"/>
                <a:gd name="T15" fmla="*/ 134 h 640"/>
                <a:gd name="T16" fmla="*/ 1848 w 2706"/>
                <a:gd name="T17" fmla="*/ 164 h 640"/>
                <a:gd name="T18" fmla="*/ 1714 w 2706"/>
                <a:gd name="T19" fmla="*/ 194 h 640"/>
                <a:gd name="T20" fmla="*/ 1472 w 2706"/>
                <a:gd name="T21" fmla="*/ 252 h 640"/>
                <a:gd name="T22" fmla="*/ 1236 w 2706"/>
                <a:gd name="T23" fmla="*/ 304 h 640"/>
                <a:gd name="T24" fmla="*/ 1010 w 2706"/>
                <a:gd name="T25" fmla="*/ 352 h 640"/>
                <a:gd name="T26" fmla="*/ 792 w 2706"/>
                <a:gd name="T27" fmla="*/ 398 h 640"/>
                <a:gd name="T28" fmla="*/ 584 w 2706"/>
                <a:gd name="T29" fmla="*/ 438 h 640"/>
                <a:gd name="T30" fmla="*/ 382 w 2706"/>
                <a:gd name="T31" fmla="*/ 474 h 640"/>
                <a:gd name="T32" fmla="*/ 188 w 2706"/>
                <a:gd name="T33" fmla="*/ 508 h 640"/>
                <a:gd name="T34" fmla="*/ 0 w 2706"/>
                <a:gd name="T35" fmla="*/ 538 h 640"/>
                <a:gd name="T36" fmla="*/ 130 w 2706"/>
                <a:gd name="T37" fmla="*/ 556 h 640"/>
                <a:gd name="T38" fmla="*/ 254 w 2706"/>
                <a:gd name="T39" fmla="*/ 572 h 640"/>
                <a:gd name="T40" fmla="*/ 374 w 2706"/>
                <a:gd name="T41" fmla="*/ 586 h 640"/>
                <a:gd name="T42" fmla="*/ 492 w 2706"/>
                <a:gd name="T43" fmla="*/ 598 h 640"/>
                <a:gd name="T44" fmla="*/ 606 w 2706"/>
                <a:gd name="T45" fmla="*/ 610 h 640"/>
                <a:gd name="T46" fmla="*/ 716 w 2706"/>
                <a:gd name="T47" fmla="*/ 618 h 640"/>
                <a:gd name="T48" fmla="*/ 822 w 2706"/>
                <a:gd name="T49" fmla="*/ 626 h 640"/>
                <a:gd name="T50" fmla="*/ 926 w 2706"/>
                <a:gd name="T51" fmla="*/ 632 h 640"/>
                <a:gd name="T52" fmla="*/ 1028 w 2706"/>
                <a:gd name="T53" fmla="*/ 636 h 640"/>
                <a:gd name="T54" fmla="*/ 1126 w 2706"/>
                <a:gd name="T55" fmla="*/ 638 h 640"/>
                <a:gd name="T56" fmla="*/ 1220 w 2706"/>
                <a:gd name="T57" fmla="*/ 640 h 640"/>
                <a:gd name="T58" fmla="*/ 1312 w 2706"/>
                <a:gd name="T59" fmla="*/ 640 h 640"/>
                <a:gd name="T60" fmla="*/ 1402 w 2706"/>
                <a:gd name="T61" fmla="*/ 638 h 640"/>
                <a:gd name="T62" fmla="*/ 1490 w 2706"/>
                <a:gd name="T63" fmla="*/ 636 h 640"/>
                <a:gd name="T64" fmla="*/ 1574 w 2706"/>
                <a:gd name="T65" fmla="*/ 632 h 640"/>
                <a:gd name="T66" fmla="*/ 1656 w 2706"/>
                <a:gd name="T67" fmla="*/ 626 h 640"/>
                <a:gd name="T68" fmla="*/ 1734 w 2706"/>
                <a:gd name="T69" fmla="*/ 620 h 640"/>
                <a:gd name="T70" fmla="*/ 1812 w 2706"/>
                <a:gd name="T71" fmla="*/ 612 h 640"/>
                <a:gd name="T72" fmla="*/ 1886 w 2706"/>
                <a:gd name="T73" fmla="*/ 602 h 640"/>
                <a:gd name="T74" fmla="*/ 1960 w 2706"/>
                <a:gd name="T75" fmla="*/ 592 h 640"/>
                <a:gd name="T76" fmla="*/ 2030 w 2706"/>
                <a:gd name="T77" fmla="*/ 580 h 640"/>
                <a:gd name="T78" fmla="*/ 2100 w 2706"/>
                <a:gd name="T79" fmla="*/ 568 h 640"/>
                <a:gd name="T80" fmla="*/ 2166 w 2706"/>
                <a:gd name="T81" fmla="*/ 554 h 640"/>
                <a:gd name="T82" fmla="*/ 2232 w 2706"/>
                <a:gd name="T83" fmla="*/ 540 h 640"/>
                <a:gd name="T84" fmla="*/ 2296 w 2706"/>
                <a:gd name="T85" fmla="*/ 524 h 640"/>
                <a:gd name="T86" fmla="*/ 2358 w 2706"/>
                <a:gd name="T87" fmla="*/ 508 h 640"/>
                <a:gd name="T88" fmla="*/ 2418 w 2706"/>
                <a:gd name="T89" fmla="*/ 490 h 640"/>
                <a:gd name="T90" fmla="*/ 2478 w 2706"/>
                <a:gd name="T91" fmla="*/ 472 h 640"/>
                <a:gd name="T92" fmla="*/ 2592 w 2706"/>
                <a:gd name="T93" fmla="*/ 432 h 640"/>
                <a:gd name="T94" fmla="*/ 2702 w 2706"/>
                <a:gd name="T95" fmla="*/ 390 h 640"/>
                <a:gd name="T96" fmla="*/ 2706 w 2706"/>
                <a:gd name="T97" fmla="*/ 388 h 640"/>
                <a:gd name="T98" fmla="*/ 2706 w 2706"/>
                <a:gd name="T99" fmla="*/ 0 h 640"/>
                <a:gd name="T100" fmla="*/ 2700 w 2706"/>
                <a:gd name="T101" fmla="*/ 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sz="3600">
                  <a:solidFill>
                    <a:schemeClr val="tx1"/>
                  </a:solidFill>
                  <a:latin typeface="Arial" panose="020B0604020202020204" pitchFamily="34" charset="0"/>
                  <a:ea typeface="宋体" panose="02010600030101010101" pitchFamily="2" charset="-122"/>
                </a:defRPr>
              </a:lvl1pPr>
              <a:lvl2pPr eaLnBrk="0" hangingPunct="0">
                <a:defRPr sz="3600">
                  <a:solidFill>
                    <a:schemeClr val="tx1"/>
                  </a:solidFill>
                  <a:latin typeface="Arial" panose="020B0604020202020204" pitchFamily="34" charset="0"/>
                  <a:ea typeface="宋体" panose="02010600030101010101" pitchFamily="2" charset="-122"/>
                </a:defRPr>
              </a:lvl2pPr>
              <a:lvl3pPr eaLnBrk="0" hangingPunct="0">
                <a:defRPr sz="3600">
                  <a:solidFill>
                    <a:schemeClr val="tx1"/>
                  </a:solidFill>
                  <a:latin typeface="Arial" panose="020B0604020202020204" pitchFamily="34" charset="0"/>
                  <a:ea typeface="宋体" panose="02010600030101010101" pitchFamily="2" charset="-122"/>
                </a:defRPr>
              </a:lvl3pPr>
              <a:lvl4pPr eaLnBrk="0" hangingPunct="0">
                <a:defRPr sz="3600">
                  <a:solidFill>
                    <a:schemeClr val="tx1"/>
                  </a:solidFill>
                  <a:latin typeface="Arial" panose="020B0604020202020204" pitchFamily="34" charset="0"/>
                  <a:ea typeface="宋体" panose="02010600030101010101" pitchFamily="2" charset="-122"/>
                </a:defRPr>
              </a:lvl4pPr>
              <a:lvl5pPr eaLnBrk="0" hangingPunct="0">
                <a:defRPr sz="3600">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36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Freeform 18"/>
            <p:cNvSpPr>
              <a:spLocks noChangeArrowheads="1"/>
            </p:cNvSpPr>
            <p:nvPr/>
          </p:nvSpPr>
          <p:spPr bwMode="auto">
            <a:xfrm>
              <a:off x="-309563" y="4318000"/>
              <a:ext cx="8280401" cy="1209675"/>
            </a:xfrm>
            <a:custGeom>
              <a:avLst/>
              <a:gdLst>
                <a:gd name="T0" fmla="*/ 5216 w 5216"/>
                <a:gd name="T1" fmla="*/ 714 h 762"/>
                <a:gd name="T2" fmla="*/ 4984 w 5216"/>
                <a:gd name="T3" fmla="*/ 686 h 762"/>
                <a:gd name="T4" fmla="*/ 4478 w 5216"/>
                <a:gd name="T5" fmla="*/ 610 h 762"/>
                <a:gd name="T6" fmla="*/ 3914 w 5216"/>
                <a:gd name="T7" fmla="*/ 508 h 762"/>
                <a:gd name="T8" fmla="*/ 3286 w 5216"/>
                <a:gd name="T9" fmla="*/ 374 h 762"/>
                <a:gd name="T10" fmla="*/ 2812 w 5216"/>
                <a:gd name="T11" fmla="*/ 266 h 762"/>
                <a:gd name="T12" fmla="*/ 2556 w 5216"/>
                <a:gd name="T13" fmla="*/ 210 h 762"/>
                <a:gd name="T14" fmla="*/ 2308 w 5216"/>
                <a:gd name="T15" fmla="*/ 162 h 762"/>
                <a:gd name="T16" fmla="*/ 2074 w 5216"/>
                <a:gd name="T17" fmla="*/ 120 h 762"/>
                <a:gd name="T18" fmla="*/ 1850 w 5216"/>
                <a:gd name="T19" fmla="*/ 86 h 762"/>
                <a:gd name="T20" fmla="*/ 1532 w 5216"/>
                <a:gd name="T21" fmla="*/ 46 h 762"/>
                <a:gd name="T22" fmla="*/ 1148 w 5216"/>
                <a:gd name="T23" fmla="*/ 14 h 762"/>
                <a:gd name="T24" fmla="*/ 802 w 5216"/>
                <a:gd name="T25" fmla="*/ 0 h 762"/>
                <a:gd name="T26" fmla="*/ 496 w 5216"/>
                <a:gd name="T27" fmla="*/ 4 h 762"/>
                <a:gd name="T28" fmla="*/ 230 w 5216"/>
                <a:gd name="T29" fmla="*/ 20 h 762"/>
                <a:gd name="T30" fmla="*/ 0 w 5216"/>
                <a:gd name="T31" fmla="*/ 48 h 762"/>
                <a:gd name="T32" fmla="*/ 314 w 5216"/>
                <a:gd name="T33" fmla="*/ 86 h 762"/>
                <a:gd name="T34" fmla="*/ 652 w 5216"/>
                <a:gd name="T35" fmla="*/ 140 h 762"/>
                <a:gd name="T36" fmla="*/ 1014 w 5216"/>
                <a:gd name="T37" fmla="*/ 210 h 762"/>
                <a:gd name="T38" fmla="*/ 1402 w 5216"/>
                <a:gd name="T39" fmla="*/ 296 h 762"/>
                <a:gd name="T40" fmla="*/ 2092 w 5216"/>
                <a:gd name="T41" fmla="*/ 450 h 762"/>
                <a:gd name="T42" fmla="*/ 2562 w 5216"/>
                <a:gd name="T43" fmla="*/ 544 h 762"/>
                <a:gd name="T44" fmla="*/ 2852 w 5216"/>
                <a:gd name="T45" fmla="*/ 598 h 762"/>
                <a:gd name="T46" fmla="*/ 3128 w 5216"/>
                <a:gd name="T47" fmla="*/ 642 h 762"/>
                <a:gd name="T48" fmla="*/ 3388 w 5216"/>
                <a:gd name="T49" fmla="*/ 678 h 762"/>
                <a:gd name="T50" fmla="*/ 3632 w 5216"/>
                <a:gd name="T51" fmla="*/ 708 h 762"/>
                <a:gd name="T52" fmla="*/ 3864 w 5216"/>
                <a:gd name="T53" fmla="*/ 732 h 762"/>
                <a:gd name="T54" fmla="*/ 4080 w 5216"/>
                <a:gd name="T55" fmla="*/ 748 h 762"/>
                <a:gd name="T56" fmla="*/ 4286 w 5216"/>
                <a:gd name="T57" fmla="*/ 758 h 762"/>
                <a:gd name="T58" fmla="*/ 4478 w 5216"/>
                <a:gd name="T59" fmla="*/ 762 h 762"/>
                <a:gd name="T60" fmla="*/ 4660 w 5216"/>
                <a:gd name="T61" fmla="*/ 760 h 762"/>
                <a:gd name="T62" fmla="*/ 4830 w 5216"/>
                <a:gd name="T63" fmla="*/ 754 h 762"/>
                <a:gd name="T64" fmla="*/ 4992 w 5216"/>
                <a:gd name="T65" fmla="*/ 740 h 762"/>
                <a:gd name="T66" fmla="*/ 5144 w 5216"/>
                <a:gd name="T67" fmla="*/ 724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sz="3600">
                  <a:solidFill>
                    <a:schemeClr val="tx1"/>
                  </a:solidFill>
                  <a:latin typeface="Arial" panose="020B0604020202020204" pitchFamily="34" charset="0"/>
                  <a:ea typeface="宋体" panose="02010600030101010101" pitchFamily="2" charset="-122"/>
                </a:defRPr>
              </a:lvl1pPr>
              <a:lvl2pPr eaLnBrk="0" hangingPunct="0">
                <a:defRPr sz="3600">
                  <a:solidFill>
                    <a:schemeClr val="tx1"/>
                  </a:solidFill>
                  <a:latin typeface="Arial" panose="020B0604020202020204" pitchFamily="34" charset="0"/>
                  <a:ea typeface="宋体" panose="02010600030101010101" pitchFamily="2" charset="-122"/>
                </a:defRPr>
              </a:lvl2pPr>
              <a:lvl3pPr eaLnBrk="0" hangingPunct="0">
                <a:defRPr sz="3600">
                  <a:solidFill>
                    <a:schemeClr val="tx1"/>
                  </a:solidFill>
                  <a:latin typeface="Arial" panose="020B0604020202020204" pitchFamily="34" charset="0"/>
                  <a:ea typeface="宋体" panose="02010600030101010101" pitchFamily="2" charset="-122"/>
                </a:defRPr>
              </a:lvl3pPr>
              <a:lvl4pPr eaLnBrk="0" hangingPunct="0">
                <a:defRPr sz="3600">
                  <a:solidFill>
                    <a:schemeClr val="tx1"/>
                  </a:solidFill>
                  <a:latin typeface="Arial" panose="020B0604020202020204" pitchFamily="34" charset="0"/>
                  <a:ea typeface="宋体" panose="02010600030101010101" pitchFamily="2" charset="-122"/>
                </a:defRPr>
              </a:lvl4pPr>
              <a:lvl5pPr eaLnBrk="0" hangingPunct="0">
                <a:defRPr sz="3600">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36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Freeform 22"/>
            <p:cNvSpPr>
              <a:spLocks noChangeArrowheads="1"/>
            </p:cNvSpPr>
            <p:nvPr/>
          </p:nvSpPr>
          <p:spPr bwMode="auto">
            <a:xfrm>
              <a:off x="3175" y="4335463"/>
              <a:ext cx="8166100" cy="1101725"/>
            </a:xfrm>
            <a:custGeom>
              <a:avLst/>
              <a:gdLst>
                <a:gd name="T0" fmla="*/ 0 w 5144"/>
                <a:gd name="T1" fmla="*/ 70 h 694"/>
                <a:gd name="T2" fmla="*/ 0 w 5144"/>
                <a:gd name="T3" fmla="*/ 70 h 694"/>
                <a:gd name="T4" fmla="*/ 18 w 5144"/>
                <a:gd name="T5" fmla="*/ 66 h 694"/>
                <a:gd name="T6" fmla="*/ 72 w 5144"/>
                <a:gd name="T7" fmla="*/ 56 h 694"/>
                <a:gd name="T8" fmla="*/ 164 w 5144"/>
                <a:gd name="T9" fmla="*/ 42 h 694"/>
                <a:gd name="T10" fmla="*/ 224 w 5144"/>
                <a:gd name="T11" fmla="*/ 34 h 694"/>
                <a:gd name="T12" fmla="*/ 294 w 5144"/>
                <a:gd name="T13" fmla="*/ 26 h 694"/>
                <a:gd name="T14" fmla="*/ 372 w 5144"/>
                <a:gd name="T15" fmla="*/ 20 h 694"/>
                <a:gd name="T16" fmla="*/ 462 w 5144"/>
                <a:gd name="T17" fmla="*/ 14 h 694"/>
                <a:gd name="T18" fmla="*/ 560 w 5144"/>
                <a:gd name="T19" fmla="*/ 8 h 694"/>
                <a:gd name="T20" fmla="*/ 670 w 5144"/>
                <a:gd name="T21" fmla="*/ 4 h 694"/>
                <a:gd name="T22" fmla="*/ 790 w 5144"/>
                <a:gd name="T23" fmla="*/ 2 h 694"/>
                <a:gd name="T24" fmla="*/ 920 w 5144"/>
                <a:gd name="T25" fmla="*/ 0 h 694"/>
                <a:gd name="T26" fmla="*/ 1060 w 5144"/>
                <a:gd name="T27" fmla="*/ 2 h 694"/>
                <a:gd name="T28" fmla="*/ 1210 w 5144"/>
                <a:gd name="T29" fmla="*/ 6 h 694"/>
                <a:gd name="T30" fmla="*/ 1372 w 5144"/>
                <a:gd name="T31" fmla="*/ 14 h 694"/>
                <a:gd name="T32" fmla="*/ 1544 w 5144"/>
                <a:gd name="T33" fmla="*/ 24 h 694"/>
                <a:gd name="T34" fmla="*/ 1726 w 5144"/>
                <a:gd name="T35" fmla="*/ 40 h 694"/>
                <a:gd name="T36" fmla="*/ 1920 w 5144"/>
                <a:gd name="T37" fmla="*/ 58 h 694"/>
                <a:gd name="T38" fmla="*/ 2126 w 5144"/>
                <a:gd name="T39" fmla="*/ 80 h 694"/>
                <a:gd name="T40" fmla="*/ 2342 w 5144"/>
                <a:gd name="T41" fmla="*/ 106 h 694"/>
                <a:gd name="T42" fmla="*/ 2570 w 5144"/>
                <a:gd name="T43" fmla="*/ 138 h 694"/>
                <a:gd name="T44" fmla="*/ 2808 w 5144"/>
                <a:gd name="T45" fmla="*/ 174 h 694"/>
                <a:gd name="T46" fmla="*/ 3058 w 5144"/>
                <a:gd name="T47" fmla="*/ 216 h 694"/>
                <a:gd name="T48" fmla="*/ 3320 w 5144"/>
                <a:gd name="T49" fmla="*/ 266 h 694"/>
                <a:gd name="T50" fmla="*/ 3594 w 5144"/>
                <a:gd name="T51" fmla="*/ 320 h 694"/>
                <a:gd name="T52" fmla="*/ 3880 w 5144"/>
                <a:gd name="T53" fmla="*/ 380 h 694"/>
                <a:gd name="T54" fmla="*/ 4178 w 5144"/>
                <a:gd name="T55" fmla="*/ 448 h 694"/>
                <a:gd name="T56" fmla="*/ 4488 w 5144"/>
                <a:gd name="T57" fmla="*/ 522 h 694"/>
                <a:gd name="T58" fmla="*/ 4810 w 5144"/>
                <a:gd name="T59" fmla="*/ 604 h 694"/>
                <a:gd name="T60" fmla="*/ 5144 w 5144"/>
                <a:gd name="T61" fmla="*/ 694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round/>
            </a:ln>
            <a:extLst>
              <a:ext uri="{909E8E84-426E-40DD-AFC4-6F175D3DCCD1}">
                <a14:hiddenFill xmlns:a14="http://schemas.microsoft.com/office/drawing/2010/main">
                  <a:solidFill>
                    <a:srgbClr val="FFFFFF"/>
                  </a:solidFill>
                </a14:hiddenFill>
              </a:ext>
            </a:extLst>
          </p:spPr>
          <p:txBody>
            <a:bodyPr/>
            <a:lstStyle>
              <a:lvl1pPr eaLnBrk="0" hangingPunct="0">
                <a:defRPr sz="3600">
                  <a:solidFill>
                    <a:schemeClr val="tx1"/>
                  </a:solidFill>
                  <a:latin typeface="Arial" panose="020B0604020202020204" pitchFamily="34" charset="0"/>
                  <a:ea typeface="宋体" panose="02010600030101010101" pitchFamily="2" charset="-122"/>
                </a:defRPr>
              </a:lvl1pPr>
              <a:lvl2pPr eaLnBrk="0" hangingPunct="0">
                <a:defRPr sz="3600">
                  <a:solidFill>
                    <a:schemeClr val="tx1"/>
                  </a:solidFill>
                  <a:latin typeface="Arial" panose="020B0604020202020204" pitchFamily="34" charset="0"/>
                  <a:ea typeface="宋体" panose="02010600030101010101" pitchFamily="2" charset="-122"/>
                </a:defRPr>
              </a:lvl2pPr>
              <a:lvl3pPr eaLnBrk="0" hangingPunct="0">
                <a:defRPr sz="3600">
                  <a:solidFill>
                    <a:schemeClr val="tx1"/>
                  </a:solidFill>
                  <a:latin typeface="Arial" panose="020B0604020202020204" pitchFamily="34" charset="0"/>
                  <a:ea typeface="宋体" panose="02010600030101010101" pitchFamily="2" charset="-122"/>
                </a:defRPr>
              </a:lvl3pPr>
              <a:lvl4pPr eaLnBrk="0" hangingPunct="0">
                <a:defRPr sz="3600">
                  <a:solidFill>
                    <a:schemeClr val="tx1"/>
                  </a:solidFill>
                  <a:latin typeface="Arial" panose="020B0604020202020204" pitchFamily="34" charset="0"/>
                  <a:ea typeface="宋体" panose="02010600030101010101" pitchFamily="2" charset="-122"/>
                </a:defRPr>
              </a:lvl4pPr>
              <a:lvl5pPr eaLnBrk="0" hangingPunct="0">
                <a:defRPr sz="3600">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36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 name="Freeform 26"/>
            <p:cNvSpPr>
              <a:spLocks noChangeArrowheads="1"/>
            </p:cNvSpPr>
            <p:nvPr/>
          </p:nvSpPr>
          <p:spPr bwMode="auto">
            <a:xfrm>
              <a:off x="4156075" y="4316413"/>
              <a:ext cx="4940300" cy="927100"/>
            </a:xfrm>
            <a:custGeom>
              <a:avLst/>
              <a:gdLst>
                <a:gd name="T0" fmla="*/ 0 w 3112"/>
                <a:gd name="T1" fmla="*/ 584 h 584"/>
                <a:gd name="T2" fmla="*/ 0 w 3112"/>
                <a:gd name="T3" fmla="*/ 584 h 584"/>
                <a:gd name="T4" fmla="*/ 90 w 3112"/>
                <a:gd name="T5" fmla="*/ 560 h 584"/>
                <a:gd name="T6" fmla="*/ 336 w 3112"/>
                <a:gd name="T7" fmla="*/ 498 h 584"/>
                <a:gd name="T8" fmla="*/ 506 w 3112"/>
                <a:gd name="T9" fmla="*/ 456 h 584"/>
                <a:gd name="T10" fmla="*/ 702 w 3112"/>
                <a:gd name="T11" fmla="*/ 410 h 584"/>
                <a:gd name="T12" fmla="*/ 920 w 3112"/>
                <a:gd name="T13" fmla="*/ 360 h 584"/>
                <a:gd name="T14" fmla="*/ 1154 w 3112"/>
                <a:gd name="T15" fmla="*/ 306 h 584"/>
                <a:gd name="T16" fmla="*/ 1402 w 3112"/>
                <a:gd name="T17" fmla="*/ 254 h 584"/>
                <a:gd name="T18" fmla="*/ 1656 w 3112"/>
                <a:gd name="T19" fmla="*/ 202 h 584"/>
                <a:gd name="T20" fmla="*/ 1916 w 3112"/>
                <a:gd name="T21" fmla="*/ 154 h 584"/>
                <a:gd name="T22" fmla="*/ 2174 w 3112"/>
                <a:gd name="T23" fmla="*/ 108 h 584"/>
                <a:gd name="T24" fmla="*/ 2302 w 3112"/>
                <a:gd name="T25" fmla="*/ 88 h 584"/>
                <a:gd name="T26" fmla="*/ 2426 w 3112"/>
                <a:gd name="T27" fmla="*/ 68 h 584"/>
                <a:gd name="T28" fmla="*/ 2550 w 3112"/>
                <a:gd name="T29" fmla="*/ 52 h 584"/>
                <a:gd name="T30" fmla="*/ 2670 w 3112"/>
                <a:gd name="T31" fmla="*/ 36 h 584"/>
                <a:gd name="T32" fmla="*/ 2788 w 3112"/>
                <a:gd name="T33" fmla="*/ 24 h 584"/>
                <a:gd name="T34" fmla="*/ 2900 w 3112"/>
                <a:gd name="T35" fmla="*/ 14 h 584"/>
                <a:gd name="T36" fmla="*/ 3008 w 3112"/>
                <a:gd name="T37" fmla="*/ 6 h 584"/>
                <a:gd name="T38" fmla="*/ 3112 w 3112"/>
                <a:gd name="T39" fmla="*/ 0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round/>
            </a:ln>
            <a:extLst>
              <a:ext uri="{909E8E84-426E-40DD-AFC4-6F175D3DCCD1}">
                <a14:hiddenFill xmlns:a14="http://schemas.microsoft.com/office/drawing/2010/main">
                  <a:solidFill>
                    <a:srgbClr val="FFFFFF"/>
                  </a:solidFill>
                </a14:hiddenFill>
              </a:ext>
            </a:extLst>
          </p:spPr>
          <p:txBody>
            <a:bodyPr/>
            <a:lstStyle>
              <a:lvl1pPr eaLnBrk="0" hangingPunct="0">
                <a:defRPr sz="3600">
                  <a:solidFill>
                    <a:schemeClr val="tx1"/>
                  </a:solidFill>
                  <a:latin typeface="Arial" panose="020B0604020202020204" pitchFamily="34" charset="0"/>
                  <a:ea typeface="宋体" panose="02010600030101010101" pitchFamily="2" charset="-122"/>
                </a:defRPr>
              </a:lvl1pPr>
              <a:lvl2pPr eaLnBrk="0" hangingPunct="0">
                <a:defRPr sz="3600">
                  <a:solidFill>
                    <a:schemeClr val="tx1"/>
                  </a:solidFill>
                  <a:latin typeface="Arial" panose="020B0604020202020204" pitchFamily="34" charset="0"/>
                  <a:ea typeface="宋体" panose="02010600030101010101" pitchFamily="2" charset="-122"/>
                </a:defRPr>
              </a:lvl2pPr>
              <a:lvl3pPr eaLnBrk="0" hangingPunct="0">
                <a:defRPr sz="3600">
                  <a:solidFill>
                    <a:schemeClr val="tx1"/>
                  </a:solidFill>
                  <a:latin typeface="Arial" panose="020B0604020202020204" pitchFamily="34" charset="0"/>
                  <a:ea typeface="宋体" panose="02010600030101010101" pitchFamily="2" charset="-122"/>
                </a:defRPr>
              </a:lvl3pPr>
              <a:lvl4pPr eaLnBrk="0" hangingPunct="0">
                <a:defRPr sz="3600">
                  <a:solidFill>
                    <a:schemeClr val="tx1"/>
                  </a:solidFill>
                  <a:latin typeface="Arial" panose="020B0604020202020204" pitchFamily="34" charset="0"/>
                  <a:ea typeface="宋体" panose="02010600030101010101" pitchFamily="2" charset="-122"/>
                </a:defRPr>
              </a:lvl4pPr>
              <a:lvl5pPr eaLnBrk="0" hangingPunct="0">
                <a:defRPr sz="3600">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36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useBgFill="1">
          <p:nvSpPr>
            <p:cNvPr id="20" name="Freeform 10"/>
            <p:cNvSpPr>
              <a:spLocks noChangeArrowheads="1"/>
            </p:cNvSpPr>
            <p:nvPr/>
          </p:nvSpPr>
          <p:spPr bwMode="auto">
            <a:xfrm>
              <a:off x="-3905251" y="4294188"/>
              <a:ext cx="13027839" cy="1892300"/>
            </a:xfrm>
            <a:custGeom>
              <a:avLst/>
              <a:gdLst>
                <a:gd name="T0" fmla="*/ 8192 w 8196"/>
                <a:gd name="T1" fmla="*/ 512 h 1192"/>
                <a:gd name="T2" fmla="*/ 8040 w 8196"/>
                <a:gd name="T3" fmla="*/ 570 h 1192"/>
                <a:gd name="T4" fmla="*/ 7878 w 8196"/>
                <a:gd name="T5" fmla="*/ 620 h 1192"/>
                <a:gd name="T6" fmla="*/ 7706 w 8196"/>
                <a:gd name="T7" fmla="*/ 666 h 1192"/>
                <a:gd name="T8" fmla="*/ 7522 w 8196"/>
                <a:gd name="T9" fmla="*/ 702 h 1192"/>
                <a:gd name="T10" fmla="*/ 7322 w 8196"/>
                <a:gd name="T11" fmla="*/ 730 h 1192"/>
                <a:gd name="T12" fmla="*/ 7106 w 8196"/>
                <a:gd name="T13" fmla="*/ 750 h 1192"/>
                <a:gd name="T14" fmla="*/ 6872 w 8196"/>
                <a:gd name="T15" fmla="*/ 762 h 1192"/>
                <a:gd name="T16" fmla="*/ 6618 w 8196"/>
                <a:gd name="T17" fmla="*/ 760 h 1192"/>
                <a:gd name="T18" fmla="*/ 6342 w 8196"/>
                <a:gd name="T19" fmla="*/ 750 h 1192"/>
                <a:gd name="T20" fmla="*/ 6042 w 8196"/>
                <a:gd name="T21" fmla="*/ 726 h 1192"/>
                <a:gd name="T22" fmla="*/ 5716 w 8196"/>
                <a:gd name="T23" fmla="*/ 690 h 1192"/>
                <a:gd name="T24" fmla="*/ 5364 w 8196"/>
                <a:gd name="T25" fmla="*/ 642 h 1192"/>
                <a:gd name="T26" fmla="*/ 4982 w 8196"/>
                <a:gd name="T27" fmla="*/ 578 h 1192"/>
                <a:gd name="T28" fmla="*/ 4568 w 8196"/>
                <a:gd name="T29" fmla="*/ 500 h 1192"/>
                <a:gd name="T30" fmla="*/ 4122 w 8196"/>
                <a:gd name="T31" fmla="*/ 406 h 1192"/>
                <a:gd name="T32" fmla="*/ 3640 w 8196"/>
                <a:gd name="T33" fmla="*/ 296 h 1192"/>
                <a:gd name="T34" fmla="*/ 3160 w 8196"/>
                <a:gd name="T35" fmla="*/ 192 h 1192"/>
                <a:gd name="T36" fmla="*/ 2718 w 8196"/>
                <a:gd name="T37" fmla="*/ 112 h 1192"/>
                <a:gd name="T38" fmla="*/ 2314 w 8196"/>
                <a:gd name="T39" fmla="*/ 56 h 1192"/>
                <a:gd name="T40" fmla="*/ 1948 w 8196"/>
                <a:gd name="T41" fmla="*/ 20 h 1192"/>
                <a:gd name="T42" fmla="*/ 1616 w 8196"/>
                <a:gd name="T43" fmla="*/ 2 h 1192"/>
                <a:gd name="T44" fmla="*/ 1318 w 8196"/>
                <a:gd name="T45" fmla="*/ 0 h 1192"/>
                <a:gd name="T46" fmla="*/ 1054 w 8196"/>
                <a:gd name="T47" fmla="*/ 10 h 1192"/>
                <a:gd name="T48" fmla="*/ 822 w 8196"/>
                <a:gd name="T49" fmla="*/ 30 h 1192"/>
                <a:gd name="T50" fmla="*/ 620 w 8196"/>
                <a:gd name="T51" fmla="*/ 58 h 1192"/>
                <a:gd name="T52" fmla="*/ 450 w 8196"/>
                <a:gd name="T53" fmla="*/ 92 h 1192"/>
                <a:gd name="T54" fmla="*/ 308 w 8196"/>
                <a:gd name="T55" fmla="*/ 126 h 1192"/>
                <a:gd name="T56" fmla="*/ 194 w 8196"/>
                <a:gd name="T57" fmla="*/ 160 h 1192"/>
                <a:gd name="T58" fmla="*/ 108 w 8196"/>
                <a:gd name="T59" fmla="*/ 192 h 1192"/>
                <a:gd name="T60" fmla="*/ 12 w 8196"/>
                <a:gd name="T61" fmla="*/ 234 h 1192"/>
                <a:gd name="T62" fmla="*/ 0 w 8196"/>
                <a:gd name="T63" fmla="*/ 1192 h 1192"/>
                <a:gd name="T64" fmla="*/ 8196 w 8196"/>
                <a:gd name="T65" fmla="*/ 1186 h 1192"/>
                <a:gd name="T66" fmla="*/ 8192 w 8196"/>
                <a:gd name="T67" fmla="*/ 512 h 1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sz="3600">
                  <a:solidFill>
                    <a:schemeClr val="tx1"/>
                  </a:solidFill>
                  <a:latin typeface="Arial" panose="020B0604020202020204" pitchFamily="34" charset="0"/>
                  <a:ea typeface="宋体" panose="02010600030101010101" pitchFamily="2" charset="-122"/>
                </a:defRPr>
              </a:lvl1pPr>
              <a:lvl2pPr eaLnBrk="0" hangingPunct="0">
                <a:defRPr sz="3600">
                  <a:solidFill>
                    <a:schemeClr val="tx1"/>
                  </a:solidFill>
                  <a:latin typeface="Arial" panose="020B0604020202020204" pitchFamily="34" charset="0"/>
                  <a:ea typeface="宋体" panose="02010600030101010101" pitchFamily="2" charset="-122"/>
                </a:defRPr>
              </a:lvl2pPr>
              <a:lvl3pPr eaLnBrk="0" hangingPunct="0">
                <a:defRPr sz="3600">
                  <a:solidFill>
                    <a:schemeClr val="tx1"/>
                  </a:solidFill>
                  <a:latin typeface="Arial" panose="020B0604020202020204" pitchFamily="34" charset="0"/>
                  <a:ea typeface="宋体" panose="02010600030101010101" pitchFamily="2" charset="-122"/>
                </a:defRPr>
              </a:lvl3pPr>
              <a:lvl4pPr eaLnBrk="0" hangingPunct="0">
                <a:defRPr sz="3600">
                  <a:solidFill>
                    <a:schemeClr val="tx1"/>
                  </a:solidFill>
                  <a:latin typeface="Arial" panose="020B0604020202020204" pitchFamily="34" charset="0"/>
                  <a:ea typeface="宋体" panose="02010600030101010101" pitchFamily="2" charset="-122"/>
                </a:defRPr>
              </a:lvl4pPr>
              <a:lvl5pPr eaLnBrk="0" hangingPunct="0">
                <a:defRPr sz="3600">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36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2" name="标题 1"/>
          <p:cNvSpPr>
            <a:spLocks noGrp="1"/>
          </p:cNvSpPr>
          <p:nvPr>
            <p:ph type="title"/>
          </p:nvPr>
        </p:nvSpPr>
        <p:spPr>
          <a:xfrm>
            <a:off x="457200" y="277813"/>
            <a:ext cx="8229600" cy="1139825"/>
          </a:xfrm>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a:xfrm>
            <a:off x="457200" y="1600200"/>
            <a:ext cx="8229600" cy="4530725"/>
          </a:xfrm>
        </p:spPr>
        <p:txBody>
          <a:bodyPr vert="horz" wrap="square" lIns="91440" tIns="45720" rIns="91440" bIns="45720" numCol="1" rtlCol="0" anchor="t" anchorCtr="0" compatLnSpc="1">
            <a:normAutofit/>
          </a:bodyPr>
          <a:lstStyle/>
          <a:p>
            <a:pPr marL="273050" marR="0" lvl="0" indent="-273050" algn="l" defTabSz="914400" rtl="0" eaLnBrk="0" fontAlgn="base" latinLnBrk="0" hangingPunct="0">
              <a:lnSpc>
                <a:spcPct val="100000"/>
              </a:lnSpc>
              <a:spcBef>
                <a:spcPct val="20000"/>
              </a:spcBef>
              <a:spcAft>
                <a:spcPct val="0"/>
              </a:spcAft>
              <a:buClr>
                <a:schemeClr val="accent1"/>
              </a:buClr>
              <a:buSzPct val="100000"/>
              <a:buFont typeface="Symbol" panose="05050102010706020507" pitchFamily="18" charset="2"/>
              <a:buChar char=""/>
              <a:defRPr/>
            </a:pPr>
            <a:endParaRPr kumimoji="0" lang="zh-CN" altLang="en-US" sz="2400" b="0" i="0" u="none" strike="noStrike" kern="1200" cap="none" spc="0" normalizeH="0" baseline="0" noProof="0">
              <a:ln>
                <a:noFill/>
              </a:ln>
              <a:solidFill>
                <a:schemeClr val="tx2"/>
              </a:solidFill>
              <a:effectLst/>
              <a:uLnTx/>
              <a:uFillTx/>
              <a:latin typeface="+mn-lt"/>
              <a:ea typeface="+mn-ea"/>
              <a:cs typeface="+mn-cs"/>
            </a:endParaRPr>
          </a:p>
        </p:txBody>
      </p:sp>
      <p:sp>
        <p:nvSpPr>
          <p:cNvPr id="21" name="页脚占位符 4"/>
          <p:cNvSpPr>
            <a:spLocks noGrp="1"/>
          </p:cNvSpPr>
          <p:nvPr>
            <p:ph type="ftr" sz="quarter" idx="3"/>
          </p:nvPr>
        </p:nvSpPr>
        <p:spPr>
          <a:xfrm>
            <a:off x="3124200" y="6248400"/>
            <a:ext cx="2895600" cy="457200"/>
          </a:xfrm>
          <a:prstGeom prst="rect">
            <a:avLst/>
          </a:prstGeom>
        </p:spPr>
        <p:txBody>
          <a:bodyPr vert="horz" lIns="91440" tIns="45720" rIns="91440" bIns="45720" rtlCol="0" anchor="ct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2"/>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7" name="Title 6"/>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2" name="页脚占位符 1"/>
          <p:cNvSpPr>
            <a:spLocks noGrp="1"/>
          </p:cNvSpPr>
          <p:nvPr>
            <p:ph type="ftr" sz="quarter"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2"/>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fld id="{4107A70F-2203-4184-8598-EC8E5552DB52}" type="slidenum">
              <a:rPr kumimoji="0" lang="en-US" altLang="zh-CN" sz="1000" b="0" i="0" u="none" strike="noStrike" kern="1200" cap="none" spc="0" normalizeH="0" baseline="0" noProof="0">
                <a:ln>
                  <a:noFill/>
                </a:ln>
                <a:solidFill>
                  <a:schemeClr val="tx2"/>
                </a:solidFill>
                <a:effectLst/>
                <a:uLnTx/>
                <a:uFillTx/>
                <a:latin typeface="Arial" panose="020B0604020202020204" pitchFamily="34" charset="0"/>
                <a:ea typeface="宋体" panose="02010600030101010101" pitchFamily="2" charset="-122"/>
                <a:cs typeface="+mn-cs"/>
              </a:rPr>
            </a:fld>
            <a:endParaRPr kumimoji="0" lang="en-US" altLang="zh-CN" sz="1000" b="0" i="0" u="none" strike="noStrike" kern="1200" cap="none" spc="0" normalizeH="0" baseline="0" noProof="0">
              <a:ln>
                <a:noFill/>
              </a:ln>
              <a:solidFill>
                <a:schemeClr val="tx2"/>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bg>
      <p:bgPr>
        <a:solidFill>
          <a:schemeClr val="bg1"/>
        </a:solidFill>
        <a:effectLst/>
      </p:bgPr>
    </p:bg>
    <p:spTree>
      <p:nvGrpSpPr>
        <p:cNvPr id="1" name=""/>
        <p:cNvGrpSpPr/>
        <p:nvPr/>
      </p:nvGrpSpPr>
      <p:grpSpPr>
        <a:xfrm>
          <a:off x="0" y="0"/>
          <a:ext cx="0" cy="0"/>
          <a:chOff x="0" y="0"/>
          <a:chExt cx="0" cy="0"/>
        </a:xfrm>
      </p:grpSpPr>
      <p:sp>
        <p:nvSpPr>
          <p:cNvPr id="13" name="Rounded Rectangle 13"/>
          <p:cNvSpPr/>
          <p:nvPr/>
        </p:nvSpPr>
        <p:spPr>
          <a:xfrm>
            <a:off x="228600" y="228600"/>
            <a:ext cx="8696325" cy="473710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3600" b="0" i="0" u="none" strike="noStrike" kern="1200" cap="none" spc="0" normalizeH="0" baseline="0" noProof="0">
              <a:ln>
                <a:noFill/>
              </a:ln>
              <a:solidFill>
                <a:schemeClr val="lt1"/>
              </a:solidFill>
              <a:effectLst/>
              <a:uLnTx/>
              <a:uFillTx/>
              <a:latin typeface="+mn-lt"/>
              <a:ea typeface="+mn-ea"/>
              <a:cs typeface="+mn-cs"/>
            </a:endParaRPr>
          </a:p>
        </p:txBody>
      </p:sp>
      <p:sp>
        <p:nvSpPr>
          <p:cNvPr id="15" name="Freeform 14"/>
          <p:cNvSpPr>
            <a:spLocks noChangeArrowheads="1"/>
          </p:cNvSpPr>
          <p:nvPr/>
        </p:nvSpPr>
        <p:spPr bwMode="auto">
          <a:xfrm>
            <a:off x="6046788" y="4203700"/>
            <a:ext cx="2876550" cy="714375"/>
          </a:xfrm>
          <a:custGeom>
            <a:avLst/>
            <a:gdLst>
              <a:gd name="T0" fmla="*/ 2700 w 2706"/>
              <a:gd name="T1" fmla="*/ 0 h 640"/>
              <a:gd name="T2" fmla="*/ 2700 w 2706"/>
              <a:gd name="T3" fmla="*/ 0 h 640"/>
              <a:gd name="T4" fmla="*/ 2586 w 2706"/>
              <a:gd name="T5" fmla="*/ 18 h 640"/>
              <a:gd name="T6" fmla="*/ 2470 w 2706"/>
              <a:gd name="T7" fmla="*/ 38 h 640"/>
              <a:gd name="T8" fmla="*/ 2352 w 2706"/>
              <a:gd name="T9" fmla="*/ 60 h 640"/>
              <a:gd name="T10" fmla="*/ 2230 w 2706"/>
              <a:gd name="T11" fmla="*/ 82 h 640"/>
              <a:gd name="T12" fmla="*/ 2106 w 2706"/>
              <a:gd name="T13" fmla="*/ 108 h 640"/>
              <a:gd name="T14" fmla="*/ 1978 w 2706"/>
              <a:gd name="T15" fmla="*/ 134 h 640"/>
              <a:gd name="T16" fmla="*/ 1848 w 2706"/>
              <a:gd name="T17" fmla="*/ 164 h 640"/>
              <a:gd name="T18" fmla="*/ 1714 w 2706"/>
              <a:gd name="T19" fmla="*/ 194 h 640"/>
              <a:gd name="T20" fmla="*/ 1472 w 2706"/>
              <a:gd name="T21" fmla="*/ 252 h 640"/>
              <a:gd name="T22" fmla="*/ 1236 w 2706"/>
              <a:gd name="T23" fmla="*/ 304 h 640"/>
              <a:gd name="T24" fmla="*/ 1010 w 2706"/>
              <a:gd name="T25" fmla="*/ 352 h 640"/>
              <a:gd name="T26" fmla="*/ 792 w 2706"/>
              <a:gd name="T27" fmla="*/ 398 h 640"/>
              <a:gd name="T28" fmla="*/ 584 w 2706"/>
              <a:gd name="T29" fmla="*/ 438 h 640"/>
              <a:gd name="T30" fmla="*/ 382 w 2706"/>
              <a:gd name="T31" fmla="*/ 474 h 640"/>
              <a:gd name="T32" fmla="*/ 188 w 2706"/>
              <a:gd name="T33" fmla="*/ 508 h 640"/>
              <a:gd name="T34" fmla="*/ 0 w 2706"/>
              <a:gd name="T35" fmla="*/ 538 h 640"/>
              <a:gd name="T36" fmla="*/ 130 w 2706"/>
              <a:gd name="T37" fmla="*/ 556 h 640"/>
              <a:gd name="T38" fmla="*/ 254 w 2706"/>
              <a:gd name="T39" fmla="*/ 572 h 640"/>
              <a:gd name="T40" fmla="*/ 374 w 2706"/>
              <a:gd name="T41" fmla="*/ 586 h 640"/>
              <a:gd name="T42" fmla="*/ 492 w 2706"/>
              <a:gd name="T43" fmla="*/ 598 h 640"/>
              <a:gd name="T44" fmla="*/ 606 w 2706"/>
              <a:gd name="T45" fmla="*/ 610 h 640"/>
              <a:gd name="T46" fmla="*/ 716 w 2706"/>
              <a:gd name="T47" fmla="*/ 618 h 640"/>
              <a:gd name="T48" fmla="*/ 822 w 2706"/>
              <a:gd name="T49" fmla="*/ 626 h 640"/>
              <a:gd name="T50" fmla="*/ 926 w 2706"/>
              <a:gd name="T51" fmla="*/ 632 h 640"/>
              <a:gd name="T52" fmla="*/ 1028 w 2706"/>
              <a:gd name="T53" fmla="*/ 636 h 640"/>
              <a:gd name="T54" fmla="*/ 1126 w 2706"/>
              <a:gd name="T55" fmla="*/ 638 h 640"/>
              <a:gd name="T56" fmla="*/ 1220 w 2706"/>
              <a:gd name="T57" fmla="*/ 640 h 640"/>
              <a:gd name="T58" fmla="*/ 1312 w 2706"/>
              <a:gd name="T59" fmla="*/ 640 h 640"/>
              <a:gd name="T60" fmla="*/ 1402 w 2706"/>
              <a:gd name="T61" fmla="*/ 638 h 640"/>
              <a:gd name="T62" fmla="*/ 1490 w 2706"/>
              <a:gd name="T63" fmla="*/ 636 h 640"/>
              <a:gd name="T64" fmla="*/ 1574 w 2706"/>
              <a:gd name="T65" fmla="*/ 632 h 640"/>
              <a:gd name="T66" fmla="*/ 1656 w 2706"/>
              <a:gd name="T67" fmla="*/ 626 h 640"/>
              <a:gd name="T68" fmla="*/ 1734 w 2706"/>
              <a:gd name="T69" fmla="*/ 620 h 640"/>
              <a:gd name="T70" fmla="*/ 1812 w 2706"/>
              <a:gd name="T71" fmla="*/ 612 h 640"/>
              <a:gd name="T72" fmla="*/ 1886 w 2706"/>
              <a:gd name="T73" fmla="*/ 602 h 640"/>
              <a:gd name="T74" fmla="*/ 1960 w 2706"/>
              <a:gd name="T75" fmla="*/ 592 h 640"/>
              <a:gd name="T76" fmla="*/ 2030 w 2706"/>
              <a:gd name="T77" fmla="*/ 580 h 640"/>
              <a:gd name="T78" fmla="*/ 2100 w 2706"/>
              <a:gd name="T79" fmla="*/ 568 h 640"/>
              <a:gd name="T80" fmla="*/ 2166 w 2706"/>
              <a:gd name="T81" fmla="*/ 554 h 640"/>
              <a:gd name="T82" fmla="*/ 2232 w 2706"/>
              <a:gd name="T83" fmla="*/ 540 h 640"/>
              <a:gd name="T84" fmla="*/ 2296 w 2706"/>
              <a:gd name="T85" fmla="*/ 524 h 640"/>
              <a:gd name="T86" fmla="*/ 2358 w 2706"/>
              <a:gd name="T87" fmla="*/ 508 h 640"/>
              <a:gd name="T88" fmla="*/ 2418 w 2706"/>
              <a:gd name="T89" fmla="*/ 490 h 640"/>
              <a:gd name="T90" fmla="*/ 2478 w 2706"/>
              <a:gd name="T91" fmla="*/ 472 h 640"/>
              <a:gd name="T92" fmla="*/ 2592 w 2706"/>
              <a:gd name="T93" fmla="*/ 432 h 640"/>
              <a:gd name="T94" fmla="*/ 2702 w 2706"/>
              <a:gd name="T95" fmla="*/ 390 h 640"/>
              <a:gd name="T96" fmla="*/ 2706 w 2706"/>
              <a:gd name="T97" fmla="*/ 388 h 640"/>
              <a:gd name="T98" fmla="*/ 2706 w 2706"/>
              <a:gd name="T99" fmla="*/ 0 h 640"/>
              <a:gd name="T100" fmla="*/ 2700 w 2706"/>
              <a:gd name="T101" fmla="*/ 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sz="3600">
                <a:solidFill>
                  <a:schemeClr val="tx1"/>
                </a:solidFill>
                <a:latin typeface="Arial" panose="020B0604020202020204" pitchFamily="34" charset="0"/>
                <a:ea typeface="宋体" panose="02010600030101010101" pitchFamily="2" charset="-122"/>
              </a:defRPr>
            </a:lvl1pPr>
            <a:lvl2pPr eaLnBrk="0" hangingPunct="0">
              <a:defRPr sz="3600">
                <a:solidFill>
                  <a:schemeClr val="tx1"/>
                </a:solidFill>
                <a:latin typeface="Arial" panose="020B0604020202020204" pitchFamily="34" charset="0"/>
                <a:ea typeface="宋体" panose="02010600030101010101" pitchFamily="2" charset="-122"/>
              </a:defRPr>
            </a:lvl2pPr>
            <a:lvl3pPr eaLnBrk="0" hangingPunct="0">
              <a:defRPr sz="3600">
                <a:solidFill>
                  <a:schemeClr val="tx1"/>
                </a:solidFill>
                <a:latin typeface="Arial" panose="020B0604020202020204" pitchFamily="34" charset="0"/>
                <a:ea typeface="宋体" panose="02010600030101010101" pitchFamily="2" charset="-122"/>
              </a:defRPr>
            </a:lvl3pPr>
            <a:lvl4pPr eaLnBrk="0" hangingPunct="0">
              <a:defRPr sz="3600">
                <a:solidFill>
                  <a:schemeClr val="tx1"/>
                </a:solidFill>
                <a:latin typeface="Arial" panose="020B0604020202020204" pitchFamily="34" charset="0"/>
                <a:ea typeface="宋体" panose="02010600030101010101" pitchFamily="2" charset="-122"/>
              </a:defRPr>
            </a:lvl4pPr>
            <a:lvl5pPr eaLnBrk="0" hangingPunct="0">
              <a:defRPr sz="3600">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36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 name="Freeform 18"/>
          <p:cNvSpPr>
            <a:spLocks noChangeArrowheads="1"/>
          </p:cNvSpPr>
          <p:nvPr/>
        </p:nvSpPr>
        <p:spPr bwMode="auto">
          <a:xfrm>
            <a:off x="2619375" y="4075113"/>
            <a:ext cx="5545138" cy="850900"/>
          </a:xfrm>
          <a:custGeom>
            <a:avLst/>
            <a:gdLst>
              <a:gd name="T0" fmla="*/ 5216 w 5216"/>
              <a:gd name="T1" fmla="*/ 714 h 762"/>
              <a:gd name="T2" fmla="*/ 4984 w 5216"/>
              <a:gd name="T3" fmla="*/ 686 h 762"/>
              <a:gd name="T4" fmla="*/ 4478 w 5216"/>
              <a:gd name="T5" fmla="*/ 610 h 762"/>
              <a:gd name="T6" fmla="*/ 3914 w 5216"/>
              <a:gd name="T7" fmla="*/ 508 h 762"/>
              <a:gd name="T8" fmla="*/ 3286 w 5216"/>
              <a:gd name="T9" fmla="*/ 374 h 762"/>
              <a:gd name="T10" fmla="*/ 2812 w 5216"/>
              <a:gd name="T11" fmla="*/ 266 h 762"/>
              <a:gd name="T12" fmla="*/ 2556 w 5216"/>
              <a:gd name="T13" fmla="*/ 210 h 762"/>
              <a:gd name="T14" fmla="*/ 2308 w 5216"/>
              <a:gd name="T15" fmla="*/ 162 h 762"/>
              <a:gd name="T16" fmla="*/ 2074 w 5216"/>
              <a:gd name="T17" fmla="*/ 120 h 762"/>
              <a:gd name="T18" fmla="*/ 1850 w 5216"/>
              <a:gd name="T19" fmla="*/ 86 h 762"/>
              <a:gd name="T20" fmla="*/ 1532 w 5216"/>
              <a:gd name="T21" fmla="*/ 46 h 762"/>
              <a:gd name="T22" fmla="*/ 1148 w 5216"/>
              <a:gd name="T23" fmla="*/ 14 h 762"/>
              <a:gd name="T24" fmla="*/ 802 w 5216"/>
              <a:gd name="T25" fmla="*/ 0 h 762"/>
              <a:gd name="T26" fmla="*/ 496 w 5216"/>
              <a:gd name="T27" fmla="*/ 4 h 762"/>
              <a:gd name="T28" fmla="*/ 230 w 5216"/>
              <a:gd name="T29" fmla="*/ 20 h 762"/>
              <a:gd name="T30" fmla="*/ 0 w 5216"/>
              <a:gd name="T31" fmla="*/ 48 h 762"/>
              <a:gd name="T32" fmla="*/ 314 w 5216"/>
              <a:gd name="T33" fmla="*/ 86 h 762"/>
              <a:gd name="T34" fmla="*/ 652 w 5216"/>
              <a:gd name="T35" fmla="*/ 140 h 762"/>
              <a:gd name="T36" fmla="*/ 1014 w 5216"/>
              <a:gd name="T37" fmla="*/ 210 h 762"/>
              <a:gd name="T38" fmla="*/ 1402 w 5216"/>
              <a:gd name="T39" fmla="*/ 296 h 762"/>
              <a:gd name="T40" fmla="*/ 2092 w 5216"/>
              <a:gd name="T41" fmla="*/ 450 h 762"/>
              <a:gd name="T42" fmla="*/ 2562 w 5216"/>
              <a:gd name="T43" fmla="*/ 544 h 762"/>
              <a:gd name="T44" fmla="*/ 2852 w 5216"/>
              <a:gd name="T45" fmla="*/ 598 h 762"/>
              <a:gd name="T46" fmla="*/ 3128 w 5216"/>
              <a:gd name="T47" fmla="*/ 642 h 762"/>
              <a:gd name="T48" fmla="*/ 3388 w 5216"/>
              <a:gd name="T49" fmla="*/ 678 h 762"/>
              <a:gd name="T50" fmla="*/ 3632 w 5216"/>
              <a:gd name="T51" fmla="*/ 708 h 762"/>
              <a:gd name="T52" fmla="*/ 3864 w 5216"/>
              <a:gd name="T53" fmla="*/ 732 h 762"/>
              <a:gd name="T54" fmla="*/ 4080 w 5216"/>
              <a:gd name="T55" fmla="*/ 748 h 762"/>
              <a:gd name="T56" fmla="*/ 4286 w 5216"/>
              <a:gd name="T57" fmla="*/ 758 h 762"/>
              <a:gd name="T58" fmla="*/ 4478 w 5216"/>
              <a:gd name="T59" fmla="*/ 762 h 762"/>
              <a:gd name="T60" fmla="*/ 4660 w 5216"/>
              <a:gd name="T61" fmla="*/ 760 h 762"/>
              <a:gd name="T62" fmla="*/ 4830 w 5216"/>
              <a:gd name="T63" fmla="*/ 754 h 762"/>
              <a:gd name="T64" fmla="*/ 4992 w 5216"/>
              <a:gd name="T65" fmla="*/ 740 h 762"/>
              <a:gd name="T66" fmla="*/ 5144 w 5216"/>
              <a:gd name="T67" fmla="*/ 724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sz="3600">
                <a:solidFill>
                  <a:schemeClr val="tx1"/>
                </a:solidFill>
                <a:latin typeface="Arial" panose="020B0604020202020204" pitchFamily="34" charset="0"/>
                <a:ea typeface="宋体" panose="02010600030101010101" pitchFamily="2" charset="-122"/>
              </a:defRPr>
            </a:lvl1pPr>
            <a:lvl2pPr eaLnBrk="0" hangingPunct="0">
              <a:defRPr sz="3600">
                <a:solidFill>
                  <a:schemeClr val="tx1"/>
                </a:solidFill>
                <a:latin typeface="Arial" panose="020B0604020202020204" pitchFamily="34" charset="0"/>
                <a:ea typeface="宋体" panose="02010600030101010101" pitchFamily="2" charset="-122"/>
              </a:defRPr>
            </a:lvl2pPr>
            <a:lvl3pPr eaLnBrk="0" hangingPunct="0">
              <a:defRPr sz="3600">
                <a:solidFill>
                  <a:schemeClr val="tx1"/>
                </a:solidFill>
                <a:latin typeface="Arial" panose="020B0604020202020204" pitchFamily="34" charset="0"/>
                <a:ea typeface="宋体" panose="02010600030101010101" pitchFamily="2" charset="-122"/>
              </a:defRPr>
            </a:lvl3pPr>
            <a:lvl4pPr eaLnBrk="0" hangingPunct="0">
              <a:defRPr sz="3600">
                <a:solidFill>
                  <a:schemeClr val="tx1"/>
                </a:solidFill>
                <a:latin typeface="Arial" panose="020B0604020202020204" pitchFamily="34" charset="0"/>
                <a:ea typeface="宋体" panose="02010600030101010101" pitchFamily="2" charset="-122"/>
              </a:defRPr>
            </a:lvl4pPr>
            <a:lvl5pPr eaLnBrk="0" hangingPunct="0">
              <a:defRPr sz="3600">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36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Freeform 22"/>
          <p:cNvSpPr>
            <a:spLocks noChangeArrowheads="1"/>
          </p:cNvSpPr>
          <p:nvPr/>
        </p:nvSpPr>
        <p:spPr bwMode="auto">
          <a:xfrm>
            <a:off x="2828925" y="4087813"/>
            <a:ext cx="5467350" cy="774700"/>
          </a:xfrm>
          <a:custGeom>
            <a:avLst/>
            <a:gdLst>
              <a:gd name="T0" fmla="*/ 0 w 5144"/>
              <a:gd name="T1" fmla="*/ 70 h 694"/>
              <a:gd name="T2" fmla="*/ 0 w 5144"/>
              <a:gd name="T3" fmla="*/ 70 h 694"/>
              <a:gd name="T4" fmla="*/ 18 w 5144"/>
              <a:gd name="T5" fmla="*/ 66 h 694"/>
              <a:gd name="T6" fmla="*/ 72 w 5144"/>
              <a:gd name="T7" fmla="*/ 56 h 694"/>
              <a:gd name="T8" fmla="*/ 164 w 5144"/>
              <a:gd name="T9" fmla="*/ 42 h 694"/>
              <a:gd name="T10" fmla="*/ 224 w 5144"/>
              <a:gd name="T11" fmla="*/ 34 h 694"/>
              <a:gd name="T12" fmla="*/ 294 w 5144"/>
              <a:gd name="T13" fmla="*/ 26 h 694"/>
              <a:gd name="T14" fmla="*/ 372 w 5144"/>
              <a:gd name="T15" fmla="*/ 20 h 694"/>
              <a:gd name="T16" fmla="*/ 462 w 5144"/>
              <a:gd name="T17" fmla="*/ 14 h 694"/>
              <a:gd name="T18" fmla="*/ 560 w 5144"/>
              <a:gd name="T19" fmla="*/ 8 h 694"/>
              <a:gd name="T20" fmla="*/ 670 w 5144"/>
              <a:gd name="T21" fmla="*/ 4 h 694"/>
              <a:gd name="T22" fmla="*/ 790 w 5144"/>
              <a:gd name="T23" fmla="*/ 2 h 694"/>
              <a:gd name="T24" fmla="*/ 920 w 5144"/>
              <a:gd name="T25" fmla="*/ 0 h 694"/>
              <a:gd name="T26" fmla="*/ 1060 w 5144"/>
              <a:gd name="T27" fmla="*/ 2 h 694"/>
              <a:gd name="T28" fmla="*/ 1210 w 5144"/>
              <a:gd name="T29" fmla="*/ 6 h 694"/>
              <a:gd name="T30" fmla="*/ 1372 w 5144"/>
              <a:gd name="T31" fmla="*/ 14 h 694"/>
              <a:gd name="T32" fmla="*/ 1544 w 5144"/>
              <a:gd name="T33" fmla="*/ 24 h 694"/>
              <a:gd name="T34" fmla="*/ 1726 w 5144"/>
              <a:gd name="T35" fmla="*/ 40 h 694"/>
              <a:gd name="T36" fmla="*/ 1920 w 5144"/>
              <a:gd name="T37" fmla="*/ 58 h 694"/>
              <a:gd name="T38" fmla="*/ 2126 w 5144"/>
              <a:gd name="T39" fmla="*/ 80 h 694"/>
              <a:gd name="T40" fmla="*/ 2342 w 5144"/>
              <a:gd name="T41" fmla="*/ 106 h 694"/>
              <a:gd name="T42" fmla="*/ 2570 w 5144"/>
              <a:gd name="T43" fmla="*/ 138 h 694"/>
              <a:gd name="T44" fmla="*/ 2808 w 5144"/>
              <a:gd name="T45" fmla="*/ 174 h 694"/>
              <a:gd name="T46" fmla="*/ 3058 w 5144"/>
              <a:gd name="T47" fmla="*/ 216 h 694"/>
              <a:gd name="T48" fmla="*/ 3320 w 5144"/>
              <a:gd name="T49" fmla="*/ 266 h 694"/>
              <a:gd name="T50" fmla="*/ 3594 w 5144"/>
              <a:gd name="T51" fmla="*/ 320 h 694"/>
              <a:gd name="T52" fmla="*/ 3880 w 5144"/>
              <a:gd name="T53" fmla="*/ 380 h 694"/>
              <a:gd name="T54" fmla="*/ 4178 w 5144"/>
              <a:gd name="T55" fmla="*/ 448 h 694"/>
              <a:gd name="T56" fmla="*/ 4488 w 5144"/>
              <a:gd name="T57" fmla="*/ 522 h 694"/>
              <a:gd name="T58" fmla="*/ 4810 w 5144"/>
              <a:gd name="T59" fmla="*/ 604 h 694"/>
              <a:gd name="T60" fmla="*/ 5144 w 5144"/>
              <a:gd name="T61" fmla="*/ 694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round/>
          </a:ln>
          <a:extLst>
            <a:ext uri="{909E8E84-426E-40DD-AFC4-6F175D3DCCD1}">
              <a14:hiddenFill xmlns:a14="http://schemas.microsoft.com/office/drawing/2010/main">
                <a:solidFill>
                  <a:srgbClr val="FFFFFF"/>
                </a:solidFill>
              </a14:hiddenFill>
            </a:ext>
          </a:extLst>
        </p:spPr>
        <p:txBody>
          <a:bodyPr/>
          <a:lstStyle>
            <a:lvl1pPr eaLnBrk="0" hangingPunct="0">
              <a:defRPr sz="3600">
                <a:solidFill>
                  <a:schemeClr val="tx1"/>
                </a:solidFill>
                <a:latin typeface="Arial" panose="020B0604020202020204" pitchFamily="34" charset="0"/>
                <a:ea typeface="宋体" panose="02010600030101010101" pitchFamily="2" charset="-122"/>
              </a:defRPr>
            </a:lvl1pPr>
            <a:lvl2pPr eaLnBrk="0" hangingPunct="0">
              <a:defRPr sz="3600">
                <a:solidFill>
                  <a:schemeClr val="tx1"/>
                </a:solidFill>
                <a:latin typeface="Arial" panose="020B0604020202020204" pitchFamily="34" charset="0"/>
                <a:ea typeface="宋体" panose="02010600030101010101" pitchFamily="2" charset="-122"/>
              </a:defRPr>
            </a:lvl2pPr>
            <a:lvl3pPr eaLnBrk="0" hangingPunct="0">
              <a:defRPr sz="3600">
                <a:solidFill>
                  <a:schemeClr val="tx1"/>
                </a:solidFill>
                <a:latin typeface="Arial" panose="020B0604020202020204" pitchFamily="34" charset="0"/>
                <a:ea typeface="宋体" panose="02010600030101010101" pitchFamily="2" charset="-122"/>
              </a:defRPr>
            </a:lvl3pPr>
            <a:lvl4pPr eaLnBrk="0" hangingPunct="0">
              <a:defRPr sz="3600">
                <a:solidFill>
                  <a:schemeClr val="tx1"/>
                </a:solidFill>
                <a:latin typeface="Arial" panose="020B0604020202020204" pitchFamily="34" charset="0"/>
                <a:ea typeface="宋体" panose="02010600030101010101" pitchFamily="2" charset="-122"/>
              </a:defRPr>
            </a:lvl4pPr>
            <a:lvl5pPr eaLnBrk="0" hangingPunct="0">
              <a:defRPr sz="3600">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36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Freeform 26"/>
          <p:cNvSpPr>
            <a:spLocks noChangeArrowheads="1"/>
          </p:cNvSpPr>
          <p:nvPr/>
        </p:nvSpPr>
        <p:spPr bwMode="auto">
          <a:xfrm>
            <a:off x="5610225" y="4073525"/>
            <a:ext cx="3306763" cy="652463"/>
          </a:xfrm>
          <a:custGeom>
            <a:avLst/>
            <a:gdLst>
              <a:gd name="T0" fmla="*/ 0 w 3112"/>
              <a:gd name="T1" fmla="*/ 584 h 584"/>
              <a:gd name="T2" fmla="*/ 0 w 3112"/>
              <a:gd name="T3" fmla="*/ 584 h 584"/>
              <a:gd name="T4" fmla="*/ 90 w 3112"/>
              <a:gd name="T5" fmla="*/ 560 h 584"/>
              <a:gd name="T6" fmla="*/ 336 w 3112"/>
              <a:gd name="T7" fmla="*/ 498 h 584"/>
              <a:gd name="T8" fmla="*/ 506 w 3112"/>
              <a:gd name="T9" fmla="*/ 456 h 584"/>
              <a:gd name="T10" fmla="*/ 702 w 3112"/>
              <a:gd name="T11" fmla="*/ 410 h 584"/>
              <a:gd name="T12" fmla="*/ 920 w 3112"/>
              <a:gd name="T13" fmla="*/ 360 h 584"/>
              <a:gd name="T14" fmla="*/ 1154 w 3112"/>
              <a:gd name="T15" fmla="*/ 306 h 584"/>
              <a:gd name="T16" fmla="*/ 1402 w 3112"/>
              <a:gd name="T17" fmla="*/ 254 h 584"/>
              <a:gd name="T18" fmla="*/ 1656 w 3112"/>
              <a:gd name="T19" fmla="*/ 202 h 584"/>
              <a:gd name="T20" fmla="*/ 1916 w 3112"/>
              <a:gd name="T21" fmla="*/ 154 h 584"/>
              <a:gd name="T22" fmla="*/ 2174 w 3112"/>
              <a:gd name="T23" fmla="*/ 108 h 584"/>
              <a:gd name="T24" fmla="*/ 2302 w 3112"/>
              <a:gd name="T25" fmla="*/ 88 h 584"/>
              <a:gd name="T26" fmla="*/ 2426 w 3112"/>
              <a:gd name="T27" fmla="*/ 68 h 584"/>
              <a:gd name="T28" fmla="*/ 2550 w 3112"/>
              <a:gd name="T29" fmla="*/ 52 h 584"/>
              <a:gd name="T30" fmla="*/ 2670 w 3112"/>
              <a:gd name="T31" fmla="*/ 36 h 584"/>
              <a:gd name="T32" fmla="*/ 2788 w 3112"/>
              <a:gd name="T33" fmla="*/ 24 h 584"/>
              <a:gd name="T34" fmla="*/ 2900 w 3112"/>
              <a:gd name="T35" fmla="*/ 14 h 584"/>
              <a:gd name="T36" fmla="*/ 3008 w 3112"/>
              <a:gd name="T37" fmla="*/ 6 h 584"/>
              <a:gd name="T38" fmla="*/ 3112 w 3112"/>
              <a:gd name="T39" fmla="*/ 0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round/>
          </a:ln>
          <a:extLst>
            <a:ext uri="{909E8E84-426E-40DD-AFC4-6F175D3DCCD1}">
              <a14:hiddenFill xmlns:a14="http://schemas.microsoft.com/office/drawing/2010/main">
                <a:solidFill>
                  <a:srgbClr val="FFFFFF"/>
                </a:solidFill>
              </a14:hiddenFill>
            </a:ext>
          </a:extLst>
        </p:spPr>
        <p:txBody>
          <a:bodyPr/>
          <a:lstStyle>
            <a:lvl1pPr eaLnBrk="0" hangingPunct="0">
              <a:defRPr sz="3600">
                <a:solidFill>
                  <a:schemeClr val="tx1"/>
                </a:solidFill>
                <a:latin typeface="Arial" panose="020B0604020202020204" pitchFamily="34" charset="0"/>
                <a:ea typeface="宋体" panose="02010600030101010101" pitchFamily="2" charset="-122"/>
              </a:defRPr>
            </a:lvl1pPr>
            <a:lvl2pPr eaLnBrk="0" hangingPunct="0">
              <a:defRPr sz="3600">
                <a:solidFill>
                  <a:schemeClr val="tx1"/>
                </a:solidFill>
                <a:latin typeface="Arial" panose="020B0604020202020204" pitchFamily="34" charset="0"/>
                <a:ea typeface="宋体" panose="02010600030101010101" pitchFamily="2" charset="-122"/>
              </a:defRPr>
            </a:lvl2pPr>
            <a:lvl3pPr eaLnBrk="0" hangingPunct="0">
              <a:defRPr sz="3600">
                <a:solidFill>
                  <a:schemeClr val="tx1"/>
                </a:solidFill>
                <a:latin typeface="Arial" panose="020B0604020202020204" pitchFamily="34" charset="0"/>
                <a:ea typeface="宋体" panose="02010600030101010101" pitchFamily="2" charset="-122"/>
              </a:defRPr>
            </a:lvl3pPr>
            <a:lvl4pPr eaLnBrk="0" hangingPunct="0">
              <a:defRPr sz="3600">
                <a:solidFill>
                  <a:schemeClr val="tx1"/>
                </a:solidFill>
                <a:latin typeface="Arial" panose="020B0604020202020204" pitchFamily="34" charset="0"/>
                <a:ea typeface="宋体" panose="02010600030101010101" pitchFamily="2" charset="-122"/>
              </a:defRPr>
            </a:lvl4pPr>
            <a:lvl5pPr eaLnBrk="0" hangingPunct="0">
              <a:defRPr sz="3600">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36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useBgFill="1">
        <p:nvSpPr>
          <p:cNvPr id="19" name="Freeform 10"/>
          <p:cNvSpPr>
            <a:spLocks noChangeArrowheads="1"/>
          </p:cNvSpPr>
          <p:nvPr/>
        </p:nvSpPr>
        <p:spPr bwMode="auto">
          <a:xfrm>
            <a:off x="211138" y="4059238"/>
            <a:ext cx="8723313" cy="1328738"/>
          </a:xfrm>
          <a:custGeom>
            <a:avLst/>
            <a:gdLst>
              <a:gd name="T0" fmla="*/ 8192 w 8196"/>
              <a:gd name="T1" fmla="*/ 512 h 1192"/>
              <a:gd name="T2" fmla="*/ 8040 w 8196"/>
              <a:gd name="T3" fmla="*/ 570 h 1192"/>
              <a:gd name="T4" fmla="*/ 7878 w 8196"/>
              <a:gd name="T5" fmla="*/ 620 h 1192"/>
              <a:gd name="T6" fmla="*/ 7706 w 8196"/>
              <a:gd name="T7" fmla="*/ 666 h 1192"/>
              <a:gd name="T8" fmla="*/ 7522 w 8196"/>
              <a:gd name="T9" fmla="*/ 702 h 1192"/>
              <a:gd name="T10" fmla="*/ 7322 w 8196"/>
              <a:gd name="T11" fmla="*/ 730 h 1192"/>
              <a:gd name="T12" fmla="*/ 7106 w 8196"/>
              <a:gd name="T13" fmla="*/ 750 h 1192"/>
              <a:gd name="T14" fmla="*/ 6872 w 8196"/>
              <a:gd name="T15" fmla="*/ 762 h 1192"/>
              <a:gd name="T16" fmla="*/ 6618 w 8196"/>
              <a:gd name="T17" fmla="*/ 760 h 1192"/>
              <a:gd name="T18" fmla="*/ 6342 w 8196"/>
              <a:gd name="T19" fmla="*/ 750 h 1192"/>
              <a:gd name="T20" fmla="*/ 6042 w 8196"/>
              <a:gd name="T21" fmla="*/ 726 h 1192"/>
              <a:gd name="T22" fmla="*/ 5716 w 8196"/>
              <a:gd name="T23" fmla="*/ 690 h 1192"/>
              <a:gd name="T24" fmla="*/ 5364 w 8196"/>
              <a:gd name="T25" fmla="*/ 642 h 1192"/>
              <a:gd name="T26" fmla="*/ 4982 w 8196"/>
              <a:gd name="T27" fmla="*/ 578 h 1192"/>
              <a:gd name="T28" fmla="*/ 4568 w 8196"/>
              <a:gd name="T29" fmla="*/ 500 h 1192"/>
              <a:gd name="T30" fmla="*/ 4122 w 8196"/>
              <a:gd name="T31" fmla="*/ 406 h 1192"/>
              <a:gd name="T32" fmla="*/ 3640 w 8196"/>
              <a:gd name="T33" fmla="*/ 296 h 1192"/>
              <a:gd name="T34" fmla="*/ 3160 w 8196"/>
              <a:gd name="T35" fmla="*/ 192 h 1192"/>
              <a:gd name="T36" fmla="*/ 2718 w 8196"/>
              <a:gd name="T37" fmla="*/ 112 h 1192"/>
              <a:gd name="T38" fmla="*/ 2314 w 8196"/>
              <a:gd name="T39" fmla="*/ 56 h 1192"/>
              <a:gd name="T40" fmla="*/ 1948 w 8196"/>
              <a:gd name="T41" fmla="*/ 20 h 1192"/>
              <a:gd name="T42" fmla="*/ 1616 w 8196"/>
              <a:gd name="T43" fmla="*/ 2 h 1192"/>
              <a:gd name="T44" fmla="*/ 1318 w 8196"/>
              <a:gd name="T45" fmla="*/ 0 h 1192"/>
              <a:gd name="T46" fmla="*/ 1054 w 8196"/>
              <a:gd name="T47" fmla="*/ 10 h 1192"/>
              <a:gd name="T48" fmla="*/ 822 w 8196"/>
              <a:gd name="T49" fmla="*/ 30 h 1192"/>
              <a:gd name="T50" fmla="*/ 620 w 8196"/>
              <a:gd name="T51" fmla="*/ 58 h 1192"/>
              <a:gd name="T52" fmla="*/ 450 w 8196"/>
              <a:gd name="T53" fmla="*/ 92 h 1192"/>
              <a:gd name="T54" fmla="*/ 308 w 8196"/>
              <a:gd name="T55" fmla="*/ 126 h 1192"/>
              <a:gd name="T56" fmla="*/ 194 w 8196"/>
              <a:gd name="T57" fmla="*/ 160 h 1192"/>
              <a:gd name="T58" fmla="*/ 108 w 8196"/>
              <a:gd name="T59" fmla="*/ 192 h 1192"/>
              <a:gd name="T60" fmla="*/ 12 w 8196"/>
              <a:gd name="T61" fmla="*/ 234 h 1192"/>
              <a:gd name="T62" fmla="*/ 0 w 8196"/>
              <a:gd name="T63" fmla="*/ 1192 h 1192"/>
              <a:gd name="T64" fmla="*/ 8196 w 8196"/>
              <a:gd name="T65" fmla="*/ 1186 h 1192"/>
              <a:gd name="T66" fmla="*/ 8192 w 8196"/>
              <a:gd name="T67" fmla="*/ 512 h 1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sz="3600">
                <a:solidFill>
                  <a:schemeClr val="tx1"/>
                </a:solidFill>
                <a:latin typeface="Arial" panose="020B0604020202020204" pitchFamily="34" charset="0"/>
                <a:ea typeface="宋体" panose="02010600030101010101" pitchFamily="2" charset="-122"/>
              </a:defRPr>
            </a:lvl1pPr>
            <a:lvl2pPr eaLnBrk="0" hangingPunct="0">
              <a:defRPr sz="3600">
                <a:solidFill>
                  <a:schemeClr val="tx1"/>
                </a:solidFill>
                <a:latin typeface="Arial" panose="020B0604020202020204" pitchFamily="34" charset="0"/>
                <a:ea typeface="宋体" panose="02010600030101010101" pitchFamily="2" charset="-122"/>
              </a:defRPr>
            </a:lvl2pPr>
            <a:lvl3pPr eaLnBrk="0" hangingPunct="0">
              <a:defRPr sz="3600">
                <a:solidFill>
                  <a:schemeClr val="tx1"/>
                </a:solidFill>
                <a:latin typeface="Arial" panose="020B0604020202020204" pitchFamily="34" charset="0"/>
                <a:ea typeface="宋体" panose="02010600030101010101" pitchFamily="2" charset="-122"/>
              </a:defRPr>
            </a:lvl3pPr>
            <a:lvl4pPr eaLnBrk="0" hangingPunct="0">
              <a:defRPr sz="3600">
                <a:solidFill>
                  <a:schemeClr val="tx1"/>
                </a:solidFill>
                <a:latin typeface="Arial" panose="020B0604020202020204" pitchFamily="34" charset="0"/>
                <a:ea typeface="宋体" panose="02010600030101010101" pitchFamily="2" charset="-122"/>
              </a:defRPr>
            </a:lvl4pPr>
            <a:lvl5pPr eaLnBrk="0" hangingPunct="0">
              <a:defRPr sz="3600">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36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pPr fontAlgn="base"/>
            <a:r>
              <a:rPr lang="zh-CN" altLang="en-US" strike="noStrike" noProof="1" smtClean="0"/>
              <a:t>单击此处编辑母版标题样式</a:t>
            </a:r>
            <a:endParaRPr lang="en-US" strike="noStrike" noProof="1"/>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20" name="Date Placeholder 3"/>
          <p:cNvSpPr>
            <a:spLocks noGrp="1"/>
          </p:cNvSpPr>
          <p:nvPr>
            <p:ph type="dt" sz="half" idx="2"/>
          </p:nvPr>
        </p:nvSpPr>
        <p:spPr>
          <a:xfrm>
            <a:off x="5164138" y="6249988"/>
            <a:ext cx="3786188" cy="365125"/>
          </a:xfrm>
          <a:prstGeom prst="rect">
            <a:avLst/>
          </a:prstGeom>
        </p:spPr>
        <p:txBody>
          <a:bodyPr vert="horz" lIns="91440" tIns="45720" rIns="91440" bIns="45720" rtlCol="0" anchor="ctr"/>
          <a:lstStyle>
            <a:lvl1pPr algn="r" eaLnBrk="1" hangingPunct="1">
              <a:buFontTx/>
              <a:buNone/>
              <a:defRPr sz="1000">
                <a:solidFill>
                  <a:schemeClr val="tx2"/>
                </a:solidFill>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2"/>
              </a:solidFill>
              <a:effectLst/>
              <a:uLnTx/>
              <a:uFillTx/>
              <a:latin typeface="Arial" panose="020B0604020202020204" pitchFamily="34" charset="0"/>
              <a:ea typeface="宋体" panose="02010600030101010101" pitchFamily="2" charset="-122"/>
              <a:cs typeface="+mn-cs"/>
            </a:endParaRPr>
          </a:p>
        </p:txBody>
      </p:sp>
      <p:sp>
        <p:nvSpPr>
          <p:cNvPr id="21" name="Slide Number Placeholder 5"/>
          <p:cNvSpPr>
            <a:spLocks noGrp="1"/>
          </p:cNvSpPr>
          <p:nvPr>
            <p:ph type="sldNum" sz="quarter" idx="4"/>
          </p:nvPr>
        </p:nvSpPr>
        <p:spPr>
          <a:xfrm>
            <a:off x="3990975" y="6249988"/>
            <a:ext cx="1162050" cy="365125"/>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fld id="{F8EBCDE6-6EFE-43C8-AE01-C9E5808D4C7B}" type="slidenum">
              <a:rPr kumimoji="0" lang="en-US" altLang="zh-CN" sz="1000" b="0" i="0" u="none" strike="noStrike" kern="1200" cap="none" spc="0" normalizeH="0" baseline="0" noProof="0">
                <a:ln>
                  <a:noFill/>
                </a:ln>
                <a:solidFill>
                  <a:schemeClr val="tx2"/>
                </a:solidFill>
                <a:effectLst/>
                <a:uLnTx/>
                <a:uFillTx/>
                <a:latin typeface="Arial" panose="020B0604020202020204" pitchFamily="34" charset="0"/>
                <a:ea typeface="宋体" panose="02010600030101010101" pitchFamily="2" charset="-122"/>
                <a:cs typeface="+mn-cs"/>
              </a:rPr>
            </a:fld>
            <a:endParaRPr kumimoji="0" lang="en-US" altLang="zh-CN" sz="1000" b="0" i="0" u="none" strike="noStrike" kern="1200" cap="none" spc="0" normalizeH="0" baseline="0" noProof="0">
              <a:ln>
                <a:noFill/>
              </a:ln>
              <a:solidFill>
                <a:schemeClr val="tx2"/>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9" name="Content Placeholder 8"/>
          <p:cNvSpPr>
            <a:spLocks noGrp="1"/>
          </p:cNvSpPr>
          <p:nvPr>
            <p:ph sz="quarter" idx="13"/>
          </p:nvPr>
        </p:nvSpPr>
        <p:spPr>
          <a:xfrm>
            <a:off x="676655" y="2679192"/>
            <a:ext cx="3822192" cy="34472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1" name="Content Placeholder 10"/>
          <p:cNvSpPr>
            <a:spLocks noGrp="1"/>
          </p:cNvSpPr>
          <p:nvPr>
            <p:ph sz="quarter" idx="14"/>
          </p:nvPr>
        </p:nvSpPr>
        <p:spPr>
          <a:xfrm>
            <a:off x="4645152" y="2679192"/>
            <a:ext cx="3822192" cy="34472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3" name="页脚占位符 2"/>
          <p:cNvSpPr>
            <a:spLocks noGrp="1"/>
          </p:cNvSpPr>
          <p:nvPr>
            <p:ph type="ftr" sz="quarter" idx="15"/>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2"/>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6"/>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fld id="{4107A70F-2203-4184-8598-EC8E5552DB52}" type="slidenum">
              <a:rPr kumimoji="0" lang="en-US" altLang="zh-CN" sz="1000" b="0" i="0" u="none" strike="noStrike" kern="1200" cap="none" spc="0" normalizeH="0" baseline="0" noProof="0">
                <a:ln>
                  <a:noFill/>
                </a:ln>
                <a:solidFill>
                  <a:schemeClr val="tx2"/>
                </a:solidFill>
                <a:effectLst/>
                <a:uLnTx/>
                <a:uFillTx/>
                <a:latin typeface="Arial" panose="020B0604020202020204" pitchFamily="34" charset="0"/>
                <a:ea typeface="宋体" panose="02010600030101010101" pitchFamily="2" charset="-122"/>
                <a:cs typeface="+mn-cs"/>
              </a:rPr>
            </a:fld>
            <a:endParaRPr kumimoji="0" lang="en-US" altLang="zh-CN" sz="1000" b="0" i="0" u="none" strike="noStrike" kern="1200" cap="none" spc="0" normalizeH="0" baseline="0" noProof="0">
              <a:ln>
                <a:noFill/>
              </a:ln>
              <a:solidFill>
                <a:schemeClr val="tx2"/>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en-US" strike="noStrike" noProof="1"/>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7" name="页脚占位符 6"/>
          <p:cNvSpPr>
            <a:spLocks noGrp="1"/>
          </p:cNvSpPr>
          <p:nvPr>
            <p:ph type="ftr" sz="quarter"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2"/>
              </a:solidFill>
              <a:effectLst/>
              <a:uLnTx/>
              <a:uFillTx/>
              <a:latin typeface="Arial" panose="020B0604020202020204" pitchFamily="34" charset="0"/>
              <a:ea typeface="宋体" panose="02010600030101010101" pitchFamily="2" charset="-122"/>
              <a:cs typeface="+mn-cs"/>
            </a:endParaRPr>
          </a:p>
        </p:txBody>
      </p:sp>
      <p:sp>
        <p:nvSpPr>
          <p:cNvPr id="8" name="灯片编号占位符 7"/>
          <p:cNvSpPr>
            <a:spLocks noGrp="1"/>
          </p:cNvSpPr>
          <p:nvPr>
            <p:ph type="sldNum"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fld id="{4107A70F-2203-4184-8598-EC8E5552DB52}" type="slidenum">
              <a:rPr kumimoji="0" lang="en-US" altLang="zh-CN" sz="1000" b="0" i="0" u="none" strike="noStrike" kern="1200" cap="none" spc="0" normalizeH="0" baseline="0" noProof="0">
                <a:ln>
                  <a:noFill/>
                </a:ln>
                <a:solidFill>
                  <a:schemeClr val="tx2"/>
                </a:solidFill>
                <a:effectLst/>
                <a:uLnTx/>
                <a:uFillTx/>
                <a:latin typeface="Arial" panose="020B0604020202020204" pitchFamily="34" charset="0"/>
                <a:ea typeface="宋体" panose="02010600030101010101" pitchFamily="2" charset="-122"/>
                <a:cs typeface="+mn-cs"/>
              </a:rPr>
            </a:fld>
            <a:endParaRPr kumimoji="0" lang="en-US" altLang="zh-CN" sz="1000" b="0" i="0" u="none" strike="noStrike" kern="1200" cap="none" spc="0" normalizeH="0" baseline="0" noProof="0">
              <a:ln>
                <a:noFill/>
              </a:ln>
              <a:solidFill>
                <a:schemeClr val="tx2"/>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页脚占位符 2"/>
          <p:cNvSpPr>
            <a:spLocks noGrp="1"/>
          </p:cNvSpPr>
          <p:nvPr>
            <p:ph type="ftr" sz="quarter"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2"/>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fld id="{4107A70F-2203-4184-8598-EC8E5552DB52}" type="slidenum">
              <a:rPr kumimoji="0" lang="en-US" altLang="zh-CN" sz="1000" b="0" i="0" u="none" strike="noStrike" kern="1200" cap="none" spc="0" normalizeH="0" baseline="0" noProof="0">
                <a:ln>
                  <a:noFill/>
                </a:ln>
                <a:solidFill>
                  <a:schemeClr val="tx2"/>
                </a:solidFill>
                <a:effectLst/>
                <a:uLnTx/>
                <a:uFillTx/>
                <a:latin typeface="Arial" panose="020B0604020202020204" pitchFamily="34" charset="0"/>
                <a:ea typeface="宋体" panose="02010600030101010101" pitchFamily="2" charset="-122"/>
                <a:cs typeface="+mn-cs"/>
              </a:rPr>
            </a:fld>
            <a:endParaRPr kumimoji="0" lang="en-US" altLang="zh-CN" sz="1000" b="0" i="0" u="none" strike="noStrike" kern="1200" cap="none" spc="0" normalizeH="0" baseline="0" noProof="0">
              <a:ln>
                <a:noFill/>
              </a:ln>
              <a:solidFill>
                <a:schemeClr val="tx2"/>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bg>
      <p:bgPr>
        <a:solidFill>
          <a:schemeClr val="bg1"/>
        </a:solidFill>
        <a:effectLst/>
      </p:bgPr>
    </p:bg>
    <p:spTree>
      <p:nvGrpSpPr>
        <p:cNvPr id="1" name=""/>
        <p:cNvGrpSpPr/>
        <p:nvPr/>
      </p:nvGrpSpPr>
      <p:grpSpPr>
        <a:xfrm>
          <a:off x="0" y="0"/>
          <a:ext cx="0" cy="0"/>
          <a:chOff x="0" y="0"/>
          <a:chExt cx="0" cy="0"/>
        </a:xfrm>
      </p:grpSpPr>
      <p:sp>
        <p:nvSpPr>
          <p:cNvPr id="13" name="Rounded Rectangle 11"/>
          <p:cNvSpPr/>
          <p:nvPr/>
        </p:nvSpPr>
        <p:spPr>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3600" b="0" i="0" u="none" strike="noStrike" kern="1200" cap="none" spc="0" normalizeH="0" baseline="0" noProof="0">
              <a:ln>
                <a:noFill/>
              </a:ln>
              <a:solidFill>
                <a:schemeClr val="lt1"/>
              </a:solidFill>
              <a:effectLst/>
              <a:uLnTx/>
              <a:uFillTx/>
              <a:latin typeface="+mn-lt"/>
              <a:ea typeface="+mn-ea"/>
              <a:cs typeface="+mn-cs"/>
            </a:endParaRPr>
          </a:p>
        </p:txBody>
      </p:sp>
      <p:grpSp>
        <p:nvGrpSpPr>
          <p:cNvPr id="4099" name="Group 5"/>
          <p:cNvGrpSpPr>
            <a:grpSpLocks noChangeAspect="1"/>
          </p:cNvGrpSpPr>
          <p:nvPr/>
        </p:nvGrpSpPr>
        <p:grpSpPr>
          <a:xfrm>
            <a:off x="211138" y="714375"/>
            <a:ext cx="8723312" cy="1330325"/>
            <a:chOff x="-3905251" y="4294188"/>
            <a:chExt cx="13027839" cy="1892300"/>
          </a:xfrm>
        </p:grpSpPr>
        <p:sp>
          <p:nvSpPr>
            <p:cNvPr id="16" name="Freeform 14"/>
            <p:cNvSpPr>
              <a:spLocks noChangeArrowheads="1"/>
            </p:cNvSpPr>
            <p:nvPr/>
          </p:nvSpPr>
          <p:spPr bwMode="auto">
            <a:xfrm>
              <a:off x="4810125" y="4500563"/>
              <a:ext cx="4295775" cy="1016000"/>
            </a:xfrm>
            <a:custGeom>
              <a:avLst/>
              <a:gdLst>
                <a:gd name="T0" fmla="*/ 2700 w 2706"/>
                <a:gd name="T1" fmla="*/ 0 h 640"/>
                <a:gd name="T2" fmla="*/ 2700 w 2706"/>
                <a:gd name="T3" fmla="*/ 0 h 640"/>
                <a:gd name="T4" fmla="*/ 2586 w 2706"/>
                <a:gd name="T5" fmla="*/ 18 h 640"/>
                <a:gd name="T6" fmla="*/ 2470 w 2706"/>
                <a:gd name="T7" fmla="*/ 38 h 640"/>
                <a:gd name="T8" fmla="*/ 2352 w 2706"/>
                <a:gd name="T9" fmla="*/ 60 h 640"/>
                <a:gd name="T10" fmla="*/ 2230 w 2706"/>
                <a:gd name="T11" fmla="*/ 82 h 640"/>
                <a:gd name="T12" fmla="*/ 2106 w 2706"/>
                <a:gd name="T13" fmla="*/ 108 h 640"/>
                <a:gd name="T14" fmla="*/ 1978 w 2706"/>
                <a:gd name="T15" fmla="*/ 134 h 640"/>
                <a:gd name="T16" fmla="*/ 1848 w 2706"/>
                <a:gd name="T17" fmla="*/ 164 h 640"/>
                <a:gd name="T18" fmla="*/ 1714 w 2706"/>
                <a:gd name="T19" fmla="*/ 194 h 640"/>
                <a:gd name="T20" fmla="*/ 1472 w 2706"/>
                <a:gd name="T21" fmla="*/ 252 h 640"/>
                <a:gd name="T22" fmla="*/ 1236 w 2706"/>
                <a:gd name="T23" fmla="*/ 304 h 640"/>
                <a:gd name="T24" fmla="*/ 1010 w 2706"/>
                <a:gd name="T25" fmla="*/ 352 h 640"/>
                <a:gd name="T26" fmla="*/ 792 w 2706"/>
                <a:gd name="T27" fmla="*/ 398 h 640"/>
                <a:gd name="T28" fmla="*/ 584 w 2706"/>
                <a:gd name="T29" fmla="*/ 438 h 640"/>
                <a:gd name="T30" fmla="*/ 382 w 2706"/>
                <a:gd name="T31" fmla="*/ 474 h 640"/>
                <a:gd name="T32" fmla="*/ 188 w 2706"/>
                <a:gd name="T33" fmla="*/ 508 h 640"/>
                <a:gd name="T34" fmla="*/ 0 w 2706"/>
                <a:gd name="T35" fmla="*/ 538 h 640"/>
                <a:gd name="T36" fmla="*/ 130 w 2706"/>
                <a:gd name="T37" fmla="*/ 556 h 640"/>
                <a:gd name="T38" fmla="*/ 254 w 2706"/>
                <a:gd name="T39" fmla="*/ 572 h 640"/>
                <a:gd name="T40" fmla="*/ 374 w 2706"/>
                <a:gd name="T41" fmla="*/ 586 h 640"/>
                <a:gd name="T42" fmla="*/ 492 w 2706"/>
                <a:gd name="T43" fmla="*/ 598 h 640"/>
                <a:gd name="T44" fmla="*/ 606 w 2706"/>
                <a:gd name="T45" fmla="*/ 610 h 640"/>
                <a:gd name="T46" fmla="*/ 716 w 2706"/>
                <a:gd name="T47" fmla="*/ 618 h 640"/>
                <a:gd name="T48" fmla="*/ 822 w 2706"/>
                <a:gd name="T49" fmla="*/ 626 h 640"/>
                <a:gd name="T50" fmla="*/ 926 w 2706"/>
                <a:gd name="T51" fmla="*/ 632 h 640"/>
                <a:gd name="T52" fmla="*/ 1028 w 2706"/>
                <a:gd name="T53" fmla="*/ 636 h 640"/>
                <a:gd name="T54" fmla="*/ 1126 w 2706"/>
                <a:gd name="T55" fmla="*/ 638 h 640"/>
                <a:gd name="T56" fmla="*/ 1220 w 2706"/>
                <a:gd name="T57" fmla="*/ 640 h 640"/>
                <a:gd name="T58" fmla="*/ 1312 w 2706"/>
                <a:gd name="T59" fmla="*/ 640 h 640"/>
                <a:gd name="T60" fmla="*/ 1402 w 2706"/>
                <a:gd name="T61" fmla="*/ 638 h 640"/>
                <a:gd name="T62" fmla="*/ 1490 w 2706"/>
                <a:gd name="T63" fmla="*/ 636 h 640"/>
                <a:gd name="T64" fmla="*/ 1574 w 2706"/>
                <a:gd name="T65" fmla="*/ 632 h 640"/>
                <a:gd name="T66" fmla="*/ 1656 w 2706"/>
                <a:gd name="T67" fmla="*/ 626 h 640"/>
                <a:gd name="T68" fmla="*/ 1734 w 2706"/>
                <a:gd name="T69" fmla="*/ 620 h 640"/>
                <a:gd name="T70" fmla="*/ 1812 w 2706"/>
                <a:gd name="T71" fmla="*/ 612 h 640"/>
                <a:gd name="T72" fmla="*/ 1886 w 2706"/>
                <a:gd name="T73" fmla="*/ 602 h 640"/>
                <a:gd name="T74" fmla="*/ 1960 w 2706"/>
                <a:gd name="T75" fmla="*/ 592 h 640"/>
                <a:gd name="T76" fmla="*/ 2030 w 2706"/>
                <a:gd name="T77" fmla="*/ 580 h 640"/>
                <a:gd name="T78" fmla="*/ 2100 w 2706"/>
                <a:gd name="T79" fmla="*/ 568 h 640"/>
                <a:gd name="T80" fmla="*/ 2166 w 2706"/>
                <a:gd name="T81" fmla="*/ 554 h 640"/>
                <a:gd name="T82" fmla="*/ 2232 w 2706"/>
                <a:gd name="T83" fmla="*/ 540 h 640"/>
                <a:gd name="T84" fmla="*/ 2296 w 2706"/>
                <a:gd name="T85" fmla="*/ 524 h 640"/>
                <a:gd name="T86" fmla="*/ 2358 w 2706"/>
                <a:gd name="T87" fmla="*/ 508 h 640"/>
                <a:gd name="T88" fmla="*/ 2418 w 2706"/>
                <a:gd name="T89" fmla="*/ 490 h 640"/>
                <a:gd name="T90" fmla="*/ 2478 w 2706"/>
                <a:gd name="T91" fmla="*/ 472 h 640"/>
                <a:gd name="T92" fmla="*/ 2592 w 2706"/>
                <a:gd name="T93" fmla="*/ 432 h 640"/>
                <a:gd name="T94" fmla="*/ 2702 w 2706"/>
                <a:gd name="T95" fmla="*/ 390 h 640"/>
                <a:gd name="T96" fmla="*/ 2706 w 2706"/>
                <a:gd name="T97" fmla="*/ 388 h 640"/>
                <a:gd name="T98" fmla="*/ 2706 w 2706"/>
                <a:gd name="T99" fmla="*/ 0 h 640"/>
                <a:gd name="T100" fmla="*/ 2700 w 2706"/>
                <a:gd name="T101" fmla="*/ 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sz="3600">
                  <a:solidFill>
                    <a:schemeClr val="tx1"/>
                  </a:solidFill>
                  <a:latin typeface="Arial" panose="020B0604020202020204" pitchFamily="34" charset="0"/>
                  <a:ea typeface="宋体" panose="02010600030101010101" pitchFamily="2" charset="-122"/>
                </a:defRPr>
              </a:lvl1pPr>
              <a:lvl2pPr eaLnBrk="0" hangingPunct="0">
                <a:defRPr sz="3600">
                  <a:solidFill>
                    <a:schemeClr val="tx1"/>
                  </a:solidFill>
                  <a:latin typeface="Arial" panose="020B0604020202020204" pitchFamily="34" charset="0"/>
                  <a:ea typeface="宋体" panose="02010600030101010101" pitchFamily="2" charset="-122"/>
                </a:defRPr>
              </a:lvl2pPr>
              <a:lvl3pPr eaLnBrk="0" hangingPunct="0">
                <a:defRPr sz="3600">
                  <a:solidFill>
                    <a:schemeClr val="tx1"/>
                  </a:solidFill>
                  <a:latin typeface="Arial" panose="020B0604020202020204" pitchFamily="34" charset="0"/>
                  <a:ea typeface="宋体" panose="02010600030101010101" pitchFamily="2" charset="-122"/>
                </a:defRPr>
              </a:lvl3pPr>
              <a:lvl4pPr eaLnBrk="0" hangingPunct="0">
                <a:defRPr sz="3600">
                  <a:solidFill>
                    <a:schemeClr val="tx1"/>
                  </a:solidFill>
                  <a:latin typeface="Arial" panose="020B0604020202020204" pitchFamily="34" charset="0"/>
                  <a:ea typeface="宋体" panose="02010600030101010101" pitchFamily="2" charset="-122"/>
                </a:defRPr>
              </a:lvl4pPr>
              <a:lvl5pPr eaLnBrk="0" hangingPunct="0">
                <a:defRPr sz="3600">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36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Freeform 18"/>
            <p:cNvSpPr>
              <a:spLocks noChangeArrowheads="1"/>
            </p:cNvSpPr>
            <p:nvPr/>
          </p:nvSpPr>
          <p:spPr bwMode="auto">
            <a:xfrm>
              <a:off x="-309563" y="4318000"/>
              <a:ext cx="8280401" cy="1209675"/>
            </a:xfrm>
            <a:custGeom>
              <a:avLst/>
              <a:gdLst>
                <a:gd name="T0" fmla="*/ 5216 w 5216"/>
                <a:gd name="T1" fmla="*/ 714 h 762"/>
                <a:gd name="T2" fmla="*/ 4984 w 5216"/>
                <a:gd name="T3" fmla="*/ 686 h 762"/>
                <a:gd name="T4" fmla="*/ 4478 w 5216"/>
                <a:gd name="T5" fmla="*/ 610 h 762"/>
                <a:gd name="T6" fmla="*/ 3914 w 5216"/>
                <a:gd name="T7" fmla="*/ 508 h 762"/>
                <a:gd name="T8" fmla="*/ 3286 w 5216"/>
                <a:gd name="T9" fmla="*/ 374 h 762"/>
                <a:gd name="T10" fmla="*/ 2812 w 5216"/>
                <a:gd name="T11" fmla="*/ 266 h 762"/>
                <a:gd name="T12" fmla="*/ 2556 w 5216"/>
                <a:gd name="T13" fmla="*/ 210 h 762"/>
                <a:gd name="T14" fmla="*/ 2308 w 5216"/>
                <a:gd name="T15" fmla="*/ 162 h 762"/>
                <a:gd name="T16" fmla="*/ 2074 w 5216"/>
                <a:gd name="T17" fmla="*/ 120 h 762"/>
                <a:gd name="T18" fmla="*/ 1850 w 5216"/>
                <a:gd name="T19" fmla="*/ 86 h 762"/>
                <a:gd name="T20" fmla="*/ 1532 w 5216"/>
                <a:gd name="T21" fmla="*/ 46 h 762"/>
                <a:gd name="T22" fmla="*/ 1148 w 5216"/>
                <a:gd name="T23" fmla="*/ 14 h 762"/>
                <a:gd name="T24" fmla="*/ 802 w 5216"/>
                <a:gd name="T25" fmla="*/ 0 h 762"/>
                <a:gd name="T26" fmla="*/ 496 w 5216"/>
                <a:gd name="T27" fmla="*/ 4 h 762"/>
                <a:gd name="T28" fmla="*/ 230 w 5216"/>
                <a:gd name="T29" fmla="*/ 20 h 762"/>
                <a:gd name="T30" fmla="*/ 0 w 5216"/>
                <a:gd name="T31" fmla="*/ 48 h 762"/>
                <a:gd name="T32" fmla="*/ 314 w 5216"/>
                <a:gd name="T33" fmla="*/ 86 h 762"/>
                <a:gd name="T34" fmla="*/ 652 w 5216"/>
                <a:gd name="T35" fmla="*/ 140 h 762"/>
                <a:gd name="T36" fmla="*/ 1014 w 5216"/>
                <a:gd name="T37" fmla="*/ 210 h 762"/>
                <a:gd name="T38" fmla="*/ 1402 w 5216"/>
                <a:gd name="T39" fmla="*/ 296 h 762"/>
                <a:gd name="T40" fmla="*/ 2092 w 5216"/>
                <a:gd name="T41" fmla="*/ 450 h 762"/>
                <a:gd name="T42" fmla="*/ 2562 w 5216"/>
                <a:gd name="T43" fmla="*/ 544 h 762"/>
                <a:gd name="T44" fmla="*/ 2852 w 5216"/>
                <a:gd name="T45" fmla="*/ 598 h 762"/>
                <a:gd name="T46" fmla="*/ 3128 w 5216"/>
                <a:gd name="T47" fmla="*/ 642 h 762"/>
                <a:gd name="T48" fmla="*/ 3388 w 5216"/>
                <a:gd name="T49" fmla="*/ 678 h 762"/>
                <a:gd name="T50" fmla="*/ 3632 w 5216"/>
                <a:gd name="T51" fmla="*/ 708 h 762"/>
                <a:gd name="T52" fmla="*/ 3864 w 5216"/>
                <a:gd name="T53" fmla="*/ 732 h 762"/>
                <a:gd name="T54" fmla="*/ 4080 w 5216"/>
                <a:gd name="T55" fmla="*/ 748 h 762"/>
                <a:gd name="T56" fmla="*/ 4286 w 5216"/>
                <a:gd name="T57" fmla="*/ 758 h 762"/>
                <a:gd name="T58" fmla="*/ 4478 w 5216"/>
                <a:gd name="T59" fmla="*/ 762 h 762"/>
                <a:gd name="T60" fmla="*/ 4660 w 5216"/>
                <a:gd name="T61" fmla="*/ 760 h 762"/>
                <a:gd name="T62" fmla="*/ 4830 w 5216"/>
                <a:gd name="T63" fmla="*/ 754 h 762"/>
                <a:gd name="T64" fmla="*/ 4992 w 5216"/>
                <a:gd name="T65" fmla="*/ 740 h 762"/>
                <a:gd name="T66" fmla="*/ 5144 w 5216"/>
                <a:gd name="T67" fmla="*/ 724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sz="3600">
                  <a:solidFill>
                    <a:schemeClr val="tx1"/>
                  </a:solidFill>
                  <a:latin typeface="Arial" panose="020B0604020202020204" pitchFamily="34" charset="0"/>
                  <a:ea typeface="宋体" panose="02010600030101010101" pitchFamily="2" charset="-122"/>
                </a:defRPr>
              </a:lvl1pPr>
              <a:lvl2pPr eaLnBrk="0" hangingPunct="0">
                <a:defRPr sz="3600">
                  <a:solidFill>
                    <a:schemeClr val="tx1"/>
                  </a:solidFill>
                  <a:latin typeface="Arial" panose="020B0604020202020204" pitchFamily="34" charset="0"/>
                  <a:ea typeface="宋体" panose="02010600030101010101" pitchFamily="2" charset="-122"/>
                </a:defRPr>
              </a:lvl2pPr>
              <a:lvl3pPr eaLnBrk="0" hangingPunct="0">
                <a:defRPr sz="3600">
                  <a:solidFill>
                    <a:schemeClr val="tx1"/>
                  </a:solidFill>
                  <a:latin typeface="Arial" panose="020B0604020202020204" pitchFamily="34" charset="0"/>
                  <a:ea typeface="宋体" panose="02010600030101010101" pitchFamily="2" charset="-122"/>
                </a:defRPr>
              </a:lvl3pPr>
              <a:lvl4pPr eaLnBrk="0" hangingPunct="0">
                <a:defRPr sz="3600">
                  <a:solidFill>
                    <a:schemeClr val="tx1"/>
                  </a:solidFill>
                  <a:latin typeface="Arial" panose="020B0604020202020204" pitchFamily="34" charset="0"/>
                  <a:ea typeface="宋体" panose="02010600030101010101" pitchFamily="2" charset="-122"/>
                </a:defRPr>
              </a:lvl4pPr>
              <a:lvl5pPr eaLnBrk="0" hangingPunct="0">
                <a:defRPr sz="3600">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36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Freeform 22"/>
            <p:cNvSpPr>
              <a:spLocks noChangeArrowheads="1"/>
            </p:cNvSpPr>
            <p:nvPr/>
          </p:nvSpPr>
          <p:spPr bwMode="auto">
            <a:xfrm>
              <a:off x="3175" y="4335463"/>
              <a:ext cx="8166100" cy="1101725"/>
            </a:xfrm>
            <a:custGeom>
              <a:avLst/>
              <a:gdLst>
                <a:gd name="T0" fmla="*/ 0 w 5144"/>
                <a:gd name="T1" fmla="*/ 70 h 694"/>
                <a:gd name="T2" fmla="*/ 0 w 5144"/>
                <a:gd name="T3" fmla="*/ 70 h 694"/>
                <a:gd name="T4" fmla="*/ 18 w 5144"/>
                <a:gd name="T5" fmla="*/ 66 h 694"/>
                <a:gd name="T6" fmla="*/ 72 w 5144"/>
                <a:gd name="T7" fmla="*/ 56 h 694"/>
                <a:gd name="T8" fmla="*/ 164 w 5144"/>
                <a:gd name="T9" fmla="*/ 42 h 694"/>
                <a:gd name="T10" fmla="*/ 224 w 5144"/>
                <a:gd name="T11" fmla="*/ 34 h 694"/>
                <a:gd name="T12" fmla="*/ 294 w 5144"/>
                <a:gd name="T13" fmla="*/ 26 h 694"/>
                <a:gd name="T14" fmla="*/ 372 w 5144"/>
                <a:gd name="T15" fmla="*/ 20 h 694"/>
                <a:gd name="T16" fmla="*/ 462 w 5144"/>
                <a:gd name="T17" fmla="*/ 14 h 694"/>
                <a:gd name="T18" fmla="*/ 560 w 5144"/>
                <a:gd name="T19" fmla="*/ 8 h 694"/>
                <a:gd name="T20" fmla="*/ 670 w 5144"/>
                <a:gd name="T21" fmla="*/ 4 h 694"/>
                <a:gd name="T22" fmla="*/ 790 w 5144"/>
                <a:gd name="T23" fmla="*/ 2 h 694"/>
                <a:gd name="T24" fmla="*/ 920 w 5144"/>
                <a:gd name="T25" fmla="*/ 0 h 694"/>
                <a:gd name="T26" fmla="*/ 1060 w 5144"/>
                <a:gd name="T27" fmla="*/ 2 h 694"/>
                <a:gd name="T28" fmla="*/ 1210 w 5144"/>
                <a:gd name="T29" fmla="*/ 6 h 694"/>
                <a:gd name="T30" fmla="*/ 1372 w 5144"/>
                <a:gd name="T31" fmla="*/ 14 h 694"/>
                <a:gd name="T32" fmla="*/ 1544 w 5144"/>
                <a:gd name="T33" fmla="*/ 24 h 694"/>
                <a:gd name="T34" fmla="*/ 1726 w 5144"/>
                <a:gd name="T35" fmla="*/ 40 h 694"/>
                <a:gd name="T36" fmla="*/ 1920 w 5144"/>
                <a:gd name="T37" fmla="*/ 58 h 694"/>
                <a:gd name="T38" fmla="*/ 2126 w 5144"/>
                <a:gd name="T39" fmla="*/ 80 h 694"/>
                <a:gd name="T40" fmla="*/ 2342 w 5144"/>
                <a:gd name="T41" fmla="*/ 106 h 694"/>
                <a:gd name="T42" fmla="*/ 2570 w 5144"/>
                <a:gd name="T43" fmla="*/ 138 h 694"/>
                <a:gd name="T44" fmla="*/ 2808 w 5144"/>
                <a:gd name="T45" fmla="*/ 174 h 694"/>
                <a:gd name="T46" fmla="*/ 3058 w 5144"/>
                <a:gd name="T47" fmla="*/ 216 h 694"/>
                <a:gd name="T48" fmla="*/ 3320 w 5144"/>
                <a:gd name="T49" fmla="*/ 266 h 694"/>
                <a:gd name="T50" fmla="*/ 3594 w 5144"/>
                <a:gd name="T51" fmla="*/ 320 h 694"/>
                <a:gd name="T52" fmla="*/ 3880 w 5144"/>
                <a:gd name="T53" fmla="*/ 380 h 694"/>
                <a:gd name="T54" fmla="*/ 4178 w 5144"/>
                <a:gd name="T55" fmla="*/ 448 h 694"/>
                <a:gd name="T56" fmla="*/ 4488 w 5144"/>
                <a:gd name="T57" fmla="*/ 522 h 694"/>
                <a:gd name="T58" fmla="*/ 4810 w 5144"/>
                <a:gd name="T59" fmla="*/ 604 h 694"/>
                <a:gd name="T60" fmla="*/ 5144 w 5144"/>
                <a:gd name="T61" fmla="*/ 694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round/>
            </a:ln>
            <a:extLst>
              <a:ext uri="{909E8E84-426E-40DD-AFC4-6F175D3DCCD1}">
                <a14:hiddenFill xmlns:a14="http://schemas.microsoft.com/office/drawing/2010/main">
                  <a:solidFill>
                    <a:srgbClr val="FFFFFF"/>
                  </a:solidFill>
                </a14:hiddenFill>
              </a:ext>
            </a:extLst>
          </p:spPr>
          <p:txBody>
            <a:bodyPr/>
            <a:lstStyle>
              <a:lvl1pPr eaLnBrk="0" hangingPunct="0">
                <a:defRPr sz="3600">
                  <a:solidFill>
                    <a:schemeClr val="tx1"/>
                  </a:solidFill>
                  <a:latin typeface="Arial" panose="020B0604020202020204" pitchFamily="34" charset="0"/>
                  <a:ea typeface="宋体" panose="02010600030101010101" pitchFamily="2" charset="-122"/>
                </a:defRPr>
              </a:lvl1pPr>
              <a:lvl2pPr eaLnBrk="0" hangingPunct="0">
                <a:defRPr sz="3600">
                  <a:solidFill>
                    <a:schemeClr val="tx1"/>
                  </a:solidFill>
                  <a:latin typeface="Arial" panose="020B0604020202020204" pitchFamily="34" charset="0"/>
                  <a:ea typeface="宋体" panose="02010600030101010101" pitchFamily="2" charset="-122"/>
                </a:defRPr>
              </a:lvl2pPr>
              <a:lvl3pPr eaLnBrk="0" hangingPunct="0">
                <a:defRPr sz="3600">
                  <a:solidFill>
                    <a:schemeClr val="tx1"/>
                  </a:solidFill>
                  <a:latin typeface="Arial" panose="020B0604020202020204" pitchFamily="34" charset="0"/>
                  <a:ea typeface="宋体" panose="02010600030101010101" pitchFamily="2" charset="-122"/>
                </a:defRPr>
              </a:lvl3pPr>
              <a:lvl4pPr eaLnBrk="0" hangingPunct="0">
                <a:defRPr sz="3600">
                  <a:solidFill>
                    <a:schemeClr val="tx1"/>
                  </a:solidFill>
                  <a:latin typeface="Arial" panose="020B0604020202020204" pitchFamily="34" charset="0"/>
                  <a:ea typeface="宋体" panose="02010600030101010101" pitchFamily="2" charset="-122"/>
                </a:defRPr>
              </a:lvl4pPr>
              <a:lvl5pPr eaLnBrk="0" hangingPunct="0">
                <a:defRPr sz="3600">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36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 name="Freeform 26"/>
            <p:cNvSpPr>
              <a:spLocks noChangeArrowheads="1"/>
            </p:cNvSpPr>
            <p:nvPr/>
          </p:nvSpPr>
          <p:spPr bwMode="auto">
            <a:xfrm>
              <a:off x="4156075" y="4316413"/>
              <a:ext cx="4940300" cy="927100"/>
            </a:xfrm>
            <a:custGeom>
              <a:avLst/>
              <a:gdLst>
                <a:gd name="T0" fmla="*/ 0 w 3112"/>
                <a:gd name="T1" fmla="*/ 584 h 584"/>
                <a:gd name="T2" fmla="*/ 0 w 3112"/>
                <a:gd name="T3" fmla="*/ 584 h 584"/>
                <a:gd name="T4" fmla="*/ 90 w 3112"/>
                <a:gd name="T5" fmla="*/ 560 h 584"/>
                <a:gd name="T6" fmla="*/ 336 w 3112"/>
                <a:gd name="T7" fmla="*/ 498 h 584"/>
                <a:gd name="T8" fmla="*/ 506 w 3112"/>
                <a:gd name="T9" fmla="*/ 456 h 584"/>
                <a:gd name="T10" fmla="*/ 702 w 3112"/>
                <a:gd name="T11" fmla="*/ 410 h 584"/>
                <a:gd name="T12" fmla="*/ 920 w 3112"/>
                <a:gd name="T13" fmla="*/ 360 h 584"/>
                <a:gd name="T14" fmla="*/ 1154 w 3112"/>
                <a:gd name="T15" fmla="*/ 306 h 584"/>
                <a:gd name="T16" fmla="*/ 1402 w 3112"/>
                <a:gd name="T17" fmla="*/ 254 h 584"/>
                <a:gd name="T18" fmla="*/ 1656 w 3112"/>
                <a:gd name="T19" fmla="*/ 202 h 584"/>
                <a:gd name="T20" fmla="*/ 1916 w 3112"/>
                <a:gd name="T21" fmla="*/ 154 h 584"/>
                <a:gd name="T22" fmla="*/ 2174 w 3112"/>
                <a:gd name="T23" fmla="*/ 108 h 584"/>
                <a:gd name="T24" fmla="*/ 2302 w 3112"/>
                <a:gd name="T25" fmla="*/ 88 h 584"/>
                <a:gd name="T26" fmla="*/ 2426 w 3112"/>
                <a:gd name="T27" fmla="*/ 68 h 584"/>
                <a:gd name="T28" fmla="*/ 2550 w 3112"/>
                <a:gd name="T29" fmla="*/ 52 h 584"/>
                <a:gd name="T30" fmla="*/ 2670 w 3112"/>
                <a:gd name="T31" fmla="*/ 36 h 584"/>
                <a:gd name="T32" fmla="*/ 2788 w 3112"/>
                <a:gd name="T33" fmla="*/ 24 h 584"/>
                <a:gd name="T34" fmla="*/ 2900 w 3112"/>
                <a:gd name="T35" fmla="*/ 14 h 584"/>
                <a:gd name="T36" fmla="*/ 3008 w 3112"/>
                <a:gd name="T37" fmla="*/ 6 h 584"/>
                <a:gd name="T38" fmla="*/ 3112 w 3112"/>
                <a:gd name="T39" fmla="*/ 0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round/>
            </a:ln>
            <a:extLst>
              <a:ext uri="{909E8E84-426E-40DD-AFC4-6F175D3DCCD1}">
                <a14:hiddenFill xmlns:a14="http://schemas.microsoft.com/office/drawing/2010/main">
                  <a:solidFill>
                    <a:srgbClr val="FFFFFF"/>
                  </a:solidFill>
                </a14:hiddenFill>
              </a:ext>
            </a:extLst>
          </p:spPr>
          <p:txBody>
            <a:bodyPr/>
            <a:lstStyle>
              <a:lvl1pPr eaLnBrk="0" hangingPunct="0">
                <a:defRPr sz="3600">
                  <a:solidFill>
                    <a:schemeClr val="tx1"/>
                  </a:solidFill>
                  <a:latin typeface="Arial" panose="020B0604020202020204" pitchFamily="34" charset="0"/>
                  <a:ea typeface="宋体" panose="02010600030101010101" pitchFamily="2" charset="-122"/>
                </a:defRPr>
              </a:lvl1pPr>
              <a:lvl2pPr eaLnBrk="0" hangingPunct="0">
                <a:defRPr sz="3600">
                  <a:solidFill>
                    <a:schemeClr val="tx1"/>
                  </a:solidFill>
                  <a:latin typeface="Arial" panose="020B0604020202020204" pitchFamily="34" charset="0"/>
                  <a:ea typeface="宋体" panose="02010600030101010101" pitchFamily="2" charset="-122"/>
                </a:defRPr>
              </a:lvl2pPr>
              <a:lvl3pPr eaLnBrk="0" hangingPunct="0">
                <a:defRPr sz="3600">
                  <a:solidFill>
                    <a:schemeClr val="tx1"/>
                  </a:solidFill>
                  <a:latin typeface="Arial" panose="020B0604020202020204" pitchFamily="34" charset="0"/>
                  <a:ea typeface="宋体" panose="02010600030101010101" pitchFamily="2" charset="-122"/>
                </a:defRPr>
              </a:lvl3pPr>
              <a:lvl4pPr eaLnBrk="0" hangingPunct="0">
                <a:defRPr sz="3600">
                  <a:solidFill>
                    <a:schemeClr val="tx1"/>
                  </a:solidFill>
                  <a:latin typeface="Arial" panose="020B0604020202020204" pitchFamily="34" charset="0"/>
                  <a:ea typeface="宋体" panose="02010600030101010101" pitchFamily="2" charset="-122"/>
                </a:defRPr>
              </a:lvl4pPr>
              <a:lvl5pPr eaLnBrk="0" hangingPunct="0">
                <a:defRPr sz="3600">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36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useBgFill="1">
          <p:nvSpPr>
            <p:cNvPr id="20" name="Freeform 10"/>
            <p:cNvSpPr>
              <a:spLocks noChangeArrowheads="1"/>
            </p:cNvSpPr>
            <p:nvPr/>
          </p:nvSpPr>
          <p:spPr bwMode="auto">
            <a:xfrm>
              <a:off x="-3905251" y="4294188"/>
              <a:ext cx="13027839" cy="1892300"/>
            </a:xfrm>
            <a:custGeom>
              <a:avLst/>
              <a:gdLst>
                <a:gd name="T0" fmla="*/ 8192 w 8196"/>
                <a:gd name="T1" fmla="*/ 512 h 1192"/>
                <a:gd name="T2" fmla="*/ 8040 w 8196"/>
                <a:gd name="T3" fmla="*/ 570 h 1192"/>
                <a:gd name="T4" fmla="*/ 7878 w 8196"/>
                <a:gd name="T5" fmla="*/ 620 h 1192"/>
                <a:gd name="T6" fmla="*/ 7706 w 8196"/>
                <a:gd name="T7" fmla="*/ 666 h 1192"/>
                <a:gd name="T8" fmla="*/ 7522 w 8196"/>
                <a:gd name="T9" fmla="*/ 702 h 1192"/>
                <a:gd name="T10" fmla="*/ 7322 w 8196"/>
                <a:gd name="T11" fmla="*/ 730 h 1192"/>
                <a:gd name="T12" fmla="*/ 7106 w 8196"/>
                <a:gd name="T13" fmla="*/ 750 h 1192"/>
                <a:gd name="T14" fmla="*/ 6872 w 8196"/>
                <a:gd name="T15" fmla="*/ 762 h 1192"/>
                <a:gd name="T16" fmla="*/ 6618 w 8196"/>
                <a:gd name="T17" fmla="*/ 760 h 1192"/>
                <a:gd name="T18" fmla="*/ 6342 w 8196"/>
                <a:gd name="T19" fmla="*/ 750 h 1192"/>
                <a:gd name="T20" fmla="*/ 6042 w 8196"/>
                <a:gd name="T21" fmla="*/ 726 h 1192"/>
                <a:gd name="T22" fmla="*/ 5716 w 8196"/>
                <a:gd name="T23" fmla="*/ 690 h 1192"/>
                <a:gd name="T24" fmla="*/ 5364 w 8196"/>
                <a:gd name="T25" fmla="*/ 642 h 1192"/>
                <a:gd name="T26" fmla="*/ 4982 w 8196"/>
                <a:gd name="T27" fmla="*/ 578 h 1192"/>
                <a:gd name="T28" fmla="*/ 4568 w 8196"/>
                <a:gd name="T29" fmla="*/ 500 h 1192"/>
                <a:gd name="T30" fmla="*/ 4122 w 8196"/>
                <a:gd name="T31" fmla="*/ 406 h 1192"/>
                <a:gd name="T32" fmla="*/ 3640 w 8196"/>
                <a:gd name="T33" fmla="*/ 296 h 1192"/>
                <a:gd name="T34" fmla="*/ 3160 w 8196"/>
                <a:gd name="T35" fmla="*/ 192 h 1192"/>
                <a:gd name="T36" fmla="*/ 2718 w 8196"/>
                <a:gd name="T37" fmla="*/ 112 h 1192"/>
                <a:gd name="T38" fmla="*/ 2314 w 8196"/>
                <a:gd name="T39" fmla="*/ 56 h 1192"/>
                <a:gd name="T40" fmla="*/ 1948 w 8196"/>
                <a:gd name="T41" fmla="*/ 20 h 1192"/>
                <a:gd name="T42" fmla="*/ 1616 w 8196"/>
                <a:gd name="T43" fmla="*/ 2 h 1192"/>
                <a:gd name="T44" fmla="*/ 1318 w 8196"/>
                <a:gd name="T45" fmla="*/ 0 h 1192"/>
                <a:gd name="T46" fmla="*/ 1054 w 8196"/>
                <a:gd name="T47" fmla="*/ 10 h 1192"/>
                <a:gd name="T48" fmla="*/ 822 w 8196"/>
                <a:gd name="T49" fmla="*/ 30 h 1192"/>
                <a:gd name="T50" fmla="*/ 620 w 8196"/>
                <a:gd name="T51" fmla="*/ 58 h 1192"/>
                <a:gd name="T52" fmla="*/ 450 w 8196"/>
                <a:gd name="T53" fmla="*/ 92 h 1192"/>
                <a:gd name="T54" fmla="*/ 308 w 8196"/>
                <a:gd name="T55" fmla="*/ 126 h 1192"/>
                <a:gd name="T56" fmla="*/ 194 w 8196"/>
                <a:gd name="T57" fmla="*/ 160 h 1192"/>
                <a:gd name="T58" fmla="*/ 108 w 8196"/>
                <a:gd name="T59" fmla="*/ 192 h 1192"/>
                <a:gd name="T60" fmla="*/ 12 w 8196"/>
                <a:gd name="T61" fmla="*/ 234 h 1192"/>
                <a:gd name="T62" fmla="*/ 0 w 8196"/>
                <a:gd name="T63" fmla="*/ 1192 h 1192"/>
                <a:gd name="T64" fmla="*/ 8196 w 8196"/>
                <a:gd name="T65" fmla="*/ 1186 h 1192"/>
                <a:gd name="T66" fmla="*/ 8192 w 8196"/>
                <a:gd name="T67" fmla="*/ 512 h 1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sz="3600">
                  <a:solidFill>
                    <a:schemeClr val="tx1"/>
                  </a:solidFill>
                  <a:latin typeface="Arial" panose="020B0604020202020204" pitchFamily="34" charset="0"/>
                  <a:ea typeface="宋体" panose="02010600030101010101" pitchFamily="2" charset="-122"/>
                </a:defRPr>
              </a:lvl1pPr>
              <a:lvl2pPr eaLnBrk="0" hangingPunct="0">
                <a:defRPr sz="3600">
                  <a:solidFill>
                    <a:schemeClr val="tx1"/>
                  </a:solidFill>
                  <a:latin typeface="Arial" panose="020B0604020202020204" pitchFamily="34" charset="0"/>
                  <a:ea typeface="宋体" panose="02010600030101010101" pitchFamily="2" charset="-122"/>
                </a:defRPr>
              </a:lvl2pPr>
              <a:lvl3pPr eaLnBrk="0" hangingPunct="0">
                <a:defRPr sz="3600">
                  <a:solidFill>
                    <a:schemeClr val="tx1"/>
                  </a:solidFill>
                  <a:latin typeface="Arial" panose="020B0604020202020204" pitchFamily="34" charset="0"/>
                  <a:ea typeface="宋体" panose="02010600030101010101" pitchFamily="2" charset="-122"/>
                </a:defRPr>
              </a:lvl3pPr>
              <a:lvl4pPr eaLnBrk="0" hangingPunct="0">
                <a:defRPr sz="3600">
                  <a:solidFill>
                    <a:schemeClr val="tx1"/>
                  </a:solidFill>
                  <a:latin typeface="Arial" panose="020B0604020202020204" pitchFamily="34" charset="0"/>
                  <a:ea typeface="宋体" panose="02010600030101010101" pitchFamily="2" charset="-122"/>
                </a:defRPr>
              </a:lvl4pPr>
              <a:lvl5pPr eaLnBrk="0" hangingPunct="0">
                <a:defRPr sz="3600">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36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21" name="Slide Number Placeholder 3"/>
          <p:cNvSpPr>
            <a:spLocks noGrp="1"/>
          </p:cNvSpPr>
          <p:nvPr>
            <p:ph type="sldNum" sz="quarter" idx="4"/>
          </p:nvPr>
        </p:nvSpPr>
        <p:spPr>
          <a:xfrm>
            <a:off x="3990975" y="6249988"/>
            <a:ext cx="1162050" cy="365125"/>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fld id="{61D1F606-5D6A-4AF8-A08D-2994852135AC}" type="slidenum">
              <a:rPr kumimoji="0" lang="en-US" altLang="zh-CN" sz="1000" b="0" i="0" u="none" strike="noStrike" kern="1200" cap="none" spc="0" normalizeH="0" baseline="0" noProof="0">
                <a:ln>
                  <a:noFill/>
                </a:ln>
                <a:solidFill>
                  <a:schemeClr val="tx2"/>
                </a:solidFill>
                <a:effectLst/>
                <a:uLnTx/>
                <a:uFillTx/>
                <a:latin typeface="Arial" panose="020B0604020202020204" pitchFamily="34" charset="0"/>
                <a:ea typeface="宋体" panose="02010600030101010101" pitchFamily="2" charset="-122"/>
                <a:cs typeface="+mn-cs"/>
              </a:rPr>
            </a:fld>
            <a:endParaRPr kumimoji="0" lang="en-US" altLang="zh-CN" sz="1000" b="0" i="0" u="none" strike="noStrike" kern="1200" cap="none" spc="0" normalizeH="0" baseline="0" noProof="0">
              <a:ln>
                <a:noFill/>
              </a:ln>
              <a:solidFill>
                <a:schemeClr val="tx2"/>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bg>
      <p:bgPr>
        <a:solidFill>
          <a:schemeClr val="bg1"/>
        </a:solidFill>
        <a:effectLst/>
      </p:bgPr>
    </p:bg>
    <p:spTree>
      <p:nvGrpSpPr>
        <p:cNvPr id="1" name=""/>
        <p:cNvGrpSpPr/>
        <p:nvPr/>
      </p:nvGrpSpPr>
      <p:grpSpPr>
        <a:xfrm>
          <a:off x="0" y="0"/>
          <a:ext cx="0" cy="0"/>
          <a:chOff x="0" y="0"/>
          <a:chExt cx="0" cy="0"/>
        </a:xfrm>
      </p:grpSpPr>
      <p:sp>
        <p:nvSpPr>
          <p:cNvPr id="13" name="Rounded Rectangle 14"/>
          <p:cNvSpPr/>
          <p:nvPr/>
        </p:nvSpPr>
        <p:spPr>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3600" b="0" i="0" u="none" strike="noStrike" kern="1200" cap="none" spc="0" normalizeH="0" baseline="0" noProof="0">
              <a:ln>
                <a:noFill/>
              </a:ln>
              <a:solidFill>
                <a:schemeClr val="lt1"/>
              </a:solidFill>
              <a:effectLst/>
              <a:uLnTx/>
              <a:uFillTx/>
              <a:latin typeface="+mn-lt"/>
              <a:ea typeface="+mn-ea"/>
              <a:cs typeface="+mn-cs"/>
            </a:endParaRPr>
          </a:p>
        </p:txBody>
      </p:sp>
      <p:grpSp>
        <p:nvGrpSpPr>
          <p:cNvPr id="5123" name="Group 23"/>
          <p:cNvGrpSpPr>
            <a:grpSpLocks noChangeAspect="1"/>
          </p:cNvGrpSpPr>
          <p:nvPr/>
        </p:nvGrpSpPr>
        <p:grpSpPr>
          <a:xfrm>
            <a:off x="211138" y="714375"/>
            <a:ext cx="8723312" cy="1331913"/>
            <a:chOff x="-3905250" y="4294188"/>
            <a:chExt cx="13011150" cy="1892300"/>
          </a:xfrm>
        </p:grpSpPr>
        <p:sp>
          <p:nvSpPr>
            <p:cNvPr id="16" name="Freeform 14"/>
            <p:cNvSpPr>
              <a:spLocks noChangeArrowheads="1"/>
            </p:cNvSpPr>
            <p:nvPr/>
          </p:nvSpPr>
          <p:spPr bwMode="auto">
            <a:xfrm>
              <a:off x="4810125" y="4500563"/>
              <a:ext cx="4295775" cy="1016000"/>
            </a:xfrm>
            <a:custGeom>
              <a:avLst/>
              <a:gdLst>
                <a:gd name="T0" fmla="*/ 2700 w 2706"/>
                <a:gd name="T1" fmla="*/ 0 h 640"/>
                <a:gd name="T2" fmla="*/ 2700 w 2706"/>
                <a:gd name="T3" fmla="*/ 0 h 640"/>
                <a:gd name="T4" fmla="*/ 2586 w 2706"/>
                <a:gd name="T5" fmla="*/ 18 h 640"/>
                <a:gd name="T6" fmla="*/ 2470 w 2706"/>
                <a:gd name="T7" fmla="*/ 38 h 640"/>
                <a:gd name="T8" fmla="*/ 2352 w 2706"/>
                <a:gd name="T9" fmla="*/ 60 h 640"/>
                <a:gd name="T10" fmla="*/ 2230 w 2706"/>
                <a:gd name="T11" fmla="*/ 82 h 640"/>
                <a:gd name="T12" fmla="*/ 2106 w 2706"/>
                <a:gd name="T13" fmla="*/ 108 h 640"/>
                <a:gd name="T14" fmla="*/ 1978 w 2706"/>
                <a:gd name="T15" fmla="*/ 134 h 640"/>
                <a:gd name="T16" fmla="*/ 1848 w 2706"/>
                <a:gd name="T17" fmla="*/ 164 h 640"/>
                <a:gd name="T18" fmla="*/ 1714 w 2706"/>
                <a:gd name="T19" fmla="*/ 194 h 640"/>
                <a:gd name="T20" fmla="*/ 1472 w 2706"/>
                <a:gd name="T21" fmla="*/ 252 h 640"/>
                <a:gd name="T22" fmla="*/ 1236 w 2706"/>
                <a:gd name="T23" fmla="*/ 304 h 640"/>
                <a:gd name="T24" fmla="*/ 1010 w 2706"/>
                <a:gd name="T25" fmla="*/ 352 h 640"/>
                <a:gd name="T26" fmla="*/ 792 w 2706"/>
                <a:gd name="T27" fmla="*/ 398 h 640"/>
                <a:gd name="T28" fmla="*/ 584 w 2706"/>
                <a:gd name="T29" fmla="*/ 438 h 640"/>
                <a:gd name="T30" fmla="*/ 382 w 2706"/>
                <a:gd name="T31" fmla="*/ 474 h 640"/>
                <a:gd name="T32" fmla="*/ 188 w 2706"/>
                <a:gd name="T33" fmla="*/ 508 h 640"/>
                <a:gd name="T34" fmla="*/ 0 w 2706"/>
                <a:gd name="T35" fmla="*/ 538 h 640"/>
                <a:gd name="T36" fmla="*/ 130 w 2706"/>
                <a:gd name="T37" fmla="*/ 556 h 640"/>
                <a:gd name="T38" fmla="*/ 254 w 2706"/>
                <a:gd name="T39" fmla="*/ 572 h 640"/>
                <a:gd name="T40" fmla="*/ 374 w 2706"/>
                <a:gd name="T41" fmla="*/ 586 h 640"/>
                <a:gd name="T42" fmla="*/ 492 w 2706"/>
                <a:gd name="T43" fmla="*/ 598 h 640"/>
                <a:gd name="T44" fmla="*/ 606 w 2706"/>
                <a:gd name="T45" fmla="*/ 610 h 640"/>
                <a:gd name="T46" fmla="*/ 716 w 2706"/>
                <a:gd name="T47" fmla="*/ 618 h 640"/>
                <a:gd name="T48" fmla="*/ 822 w 2706"/>
                <a:gd name="T49" fmla="*/ 626 h 640"/>
                <a:gd name="T50" fmla="*/ 926 w 2706"/>
                <a:gd name="T51" fmla="*/ 632 h 640"/>
                <a:gd name="T52" fmla="*/ 1028 w 2706"/>
                <a:gd name="T53" fmla="*/ 636 h 640"/>
                <a:gd name="T54" fmla="*/ 1126 w 2706"/>
                <a:gd name="T55" fmla="*/ 638 h 640"/>
                <a:gd name="T56" fmla="*/ 1220 w 2706"/>
                <a:gd name="T57" fmla="*/ 640 h 640"/>
                <a:gd name="T58" fmla="*/ 1312 w 2706"/>
                <a:gd name="T59" fmla="*/ 640 h 640"/>
                <a:gd name="T60" fmla="*/ 1402 w 2706"/>
                <a:gd name="T61" fmla="*/ 638 h 640"/>
                <a:gd name="T62" fmla="*/ 1490 w 2706"/>
                <a:gd name="T63" fmla="*/ 636 h 640"/>
                <a:gd name="T64" fmla="*/ 1574 w 2706"/>
                <a:gd name="T65" fmla="*/ 632 h 640"/>
                <a:gd name="T66" fmla="*/ 1656 w 2706"/>
                <a:gd name="T67" fmla="*/ 626 h 640"/>
                <a:gd name="T68" fmla="*/ 1734 w 2706"/>
                <a:gd name="T69" fmla="*/ 620 h 640"/>
                <a:gd name="T70" fmla="*/ 1812 w 2706"/>
                <a:gd name="T71" fmla="*/ 612 h 640"/>
                <a:gd name="T72" fmla="*/ 1886 w 2706"/>
                <a:gd name="T73" fmla="*/ 602 h 640"/>
                <a:gd name="T74" fmla="*/ 1960 w 2706"/>
                <a:gd name="T75" fmla="*/ 592 h 640"/>
                <a:gd name="T76" fmla="*/ 2030 w 2706"/>
                <a:gd name="T77" fmla="*/ 580 h 640"/>
                <a:gd name="T78" fmla="*/ 2100 w 2706"/>
                <a:gd name="T79" fmla="*/ 568 h 640"/>
                <a:gd name="T80" fmla="*/ 2166 w 2706"/>
                <a:gd name="T81" fmla="*/ 554 h 640"/>
                <a:gd name="T82" fmla="*/ 2232 w 2706"/>
                <a:gd name="T83" fmla="*/ 540 h 640"/>
                <a:gd name="T84" fmla="*/ 2296 w 2706"/>
                <a:gd name="T85" fmla="*/ 524 h 640"/>
                <a:gd name="T86" fmla="*/ 2358 w 2706"/>
                <a:gd name="T87" fmla="*/ 508 h 640"/>
                <a:gd name="T88" fmla="*/ 2418 w 2706"/>
                <a:gd name="T89" fmla="*/ 490 h 640"/>
                <a:gd name="T90" fmla="*/ 2478 w 2706"/>
                <a:gd name="T91" fmla="*/ 472 h 640"/>
                <a:gd name="T92" fmla="*/ 2592 w 2706"/>
                <a:gd name="T93" fmla="*/ 432 h 640"/>
                <a:gd name="T94" fmla="*/ 2702 w 2706"/>
                <a:gd name="T95" fmla="*/ 390 h 640"/>
                <a:gd name="T96" fmla="*/ 2706 w 2706"/>
                <a:gd name="T97" fmla="*/ 388 h 640"/>
                <a:gd name="T98" fmla="*/ 2706 w 2706"/>
                <a:gd name="T99" fmla="*/ 0 h 640"/>
                <a:gd name="T100" fmla="*/ 2700 w 2706"/>
                <a:gd name="T101" fmla="*/ 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sz="3600">
                  <a:solidFill>
                    <a:schemeClr val="tx1"/>
                  </a:solidFill>
                  <a:latin typeface="Arial" panose="020B0604020202020204" pitchFamily="34" charset="0"/>
                  <a:ea typeface="宋体" panose="02010600030101010101" pitchFamily="2" charset="-122"/>
                </a:defRPr>
              </a:lvl1pPr>
              <a:lvl2pPr eaLnBrk="0" hangingPunct="0">
                <a:defRPr sz="3600">
                  <a:solidFill>
                    <a:schemeClr val="tx1"/>
                  </a:solidFill>
                  <a:latin typeface="Arial" panose="020B0604020202020204" pitchFamily="34" charset="0"/>
                  <a:ea typeface="宋体" panose="02010600030101010101" pitchFamily="2" charset="-122"/>
                </a:defRPr>
              </a:lvl2pPr>
              <a:lvl3pPr eaLnBrk="0" hangingPunct="0">
                <a:defRPr sz="3600">
                  <a:solidFill>
                    <a:schemeClr val="tx1"/>
                  </a:solidFill>
                  <a:latin typeface="Arial" panose="020B0604020202020204" pitchFamily="34" charset="0"/>
                  <a:ea typeface="宋体" panose="02010600030101010101" pitchFamily="2" charset="-122"/>
                </a:defRPr>
              </a:lvl3pPr>
              <a:lvl4pPr eaLnBrk="0" hangingPunct="0">
                <a:defRPr sz="3600">
                  <a:solidFill>
                    <a:schemeClr val="tx1"/>
                  </a:solidFill>
                  <a:latin typeface="Arial" panose="020B0604020202020204" pitchFamily="34" charset="0"/>
                  <a:ea typeface="宋体" panose="02010600030101010101" pitchFamily="2" charset="-122"/>
                </a:defRPr>
              </a:lvl4pPr>
              <a:lvl5pPr eaLnBrk="0" hangingPunct="0">
                <a:defRPr sz="3600">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36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Freeform 18"/>
            <p:cNvSpPr>
              <a:spLocks noChangeArrowheads="1"/>
            </p:cNvSpPr>
            <p:nvPr/>
          </p:nvSpPr>
          <p:spPr bwMode="auto">
            <a:xfrm>
              <a:off x="-309563" y="4318000"/>
              <a:ext cx="8280401" cy="1209675"/>
            </a:xfrm>
            <a:custGeom>
              <a:avLst/>
              <a:gdLst>
                <a:gd name="T0" fmla="*/ 5216 w 5216"/>
                <a:gd name="T1" fmla="*/ 714 h 762"/>
                <a:gd name="T2" fmla="*/ 4984 w 5216"/>
                <a:gd name="T3" fmla="*/ 686 h 762"/>
                <a:gd name="T4" fmla="*/ 4478 w 5216"/>
                <a:gd name="T5" fmla="*/ 610 h 762"/>
                <a:gd name="T6" fmla="*/ 3914 w 5216"/>
                <a:gd name="T7" fmla="*/ 508 h 762"/>
                <a:gd name="T8" fmla="*/ 3286 w 5216"/>
                <a:gd name="T9" fmla="*/ 374 h 762"/>
                <a:gd name="T10" fmla="*/ 2812 w 5216"/>
                <a:gd name="T11" fmla="*/ 266 h 762"/>
                <a:gd name="T12" fmla="*/ 2556 w 5216"/>
                <a:gd name="T13" fmla="*/ 210 h 762"/>
                <a:gd name="T14" fmla="*/ 2308 w 5216"/>
                <a:gd name="T15" fmla="*/ 162 h 762"/>
                <a:gd name="T16" fmla="*/ 2074 w 5216"/>
                <a:gd name="T17" fmla="*/ 120 h 762"/>
                <a:gd name="T18" fmla="*/ 1850 w 5216"/>
                <a:gd name="T19" fmla="*/ 86 h 762"/>
                <a:gd name="T20" fmla="*/ 1532 w 5216"/>
                <a:gd name="T21" fmla="*/ 46 h 762"/>
                <a:gd name="T22" fmla="*/ 1148 w 5216"/>
                <a:gd name="T23" fmla="*/ 14 h 762"/>
                <a:gd name="T24" fmla="*/ 802 w 5216"/>
                <a:gd name="T25" fmla="*/ 0 h 762"/>
                <a:gd name="T26" fmla="*/ 496 w 5216"/>
                <a:gd name="T27" fmla="*/ 4 h 762"/>
                <a:gd name="T28" fmla="*/ 230 w 5216"/>
                <a:gd name="T29" fmla="*/ 20 h 762"/>
                <a:gd name="T30" fmla="*/ 0 w 5216"/>
                <a:gd name="T31" fmla="*/ 48 h 762"/>
                <a:gd name="T32" fmla="*/ 314 w 5216"/>
                <a:gd name="T33" fmla="*/ 86 h 762"/>
                <a:gd name="T34" fmla="*/ 652 w 5216"/>
                <a:gd name="T35" fmla="*/ 140 h 762"/>
                <a:gd name="T36" fmla="*/ 1014 w 5216"/>
                <a:gd name="T37" fmla="*/ 210 h 762"/>
                <a:gd name="T38" fmla="*/ 1402 w 5216"/>
                <a:gd name="T39" fmla="*/ 296 h 762"/>
                <a:gd name="T40" fmla="*/ 2092 w 5216"/>
                <a:gd name="T41" fmla="*/ 450 h 762"/>
                <a:gd name="T42" fmla="*/ 2562 w 5216"/>
                <a:gd name="T43" fmla="*/ 544 h 762"/>
                <a:gd name="T44" fmla="*/ 2852 w 5216"/>
                <a:gd name="T45" fmla="*/ 598 h 762"/>
                <a:gd name="T46" fmla="*/ 3128 w 5216"/>
                <a:gd name="T47" fmla="*/ 642 h 762"/>
                <a:gd name="T48" fmla="*/ 3388 w 5216"/>
                <a:gd name="T49" fmla="*/ 678 h 762"/>
                <a:gd name="T50" fmla="*/ 3632 w 5216"/>
                <a:gd name="T51" fmla="*/ 708 h 762"/>
                <a:gd name="T52" fmla="*/ 3864 w 5216"/>
                <a:gd name="T53" fmla="*/ 732 h 762"/>
                <a:gd name="T54" fmla="*/ 4080 w 5216"/>
                <a:gd name="T55" fmla="*/ 748 h 762"/>
                <a:gd name="T56" fmla="*/ 4286 w 5216"/>
                <a:gd name="T57" fmla="*/ 758 h 762"/>
                <a:gd name="T58" fmla="*/ 4478 w 5216"/>
                <a:gd name="T59" fmla="*/ 762 h 762"/>
                <a:gd name="T60" fmla="*/ 4660 w 5216"/>
                <a:gd name="T61" fmla="*/ 760 h 762"/>
                <a:gd name="T62" fmla="*/ 4830 w 5216"/>
                <a:gd name="T63" fmla="*/ 754 h 762"/>
                <a:gd name="T64" fmla="*/ 4992 w 5216"/>
                <a:gd name="T65" fmla="*/ 740 h 762"/>
                <a:gd name="T66" fmla="*/ 5144 w 5216"/>
                <a:gd name="T67" fmla="*/ 724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sz="3600">
                  <a:solidFill>
                    <a:schemeClr val="tx1"/>
                  </a:solidFill>
                  <a:latin typeface="Arial" panose="020B0604020202020204" pitchFamily="34" charset="0"/>
                  <a:ea typeface="宋体" panose="02010600030101010101" pitchFamily="2" charset="-122"/>
                </a:defRPr>
              </a:lvl1pPr>
              <a:lvl2pPr eaLnBrk="0" hangingPunct="0">
                <a:defRPr sz="3600">
                  <a:solidFill>
                    <a:schemeClr val="tx1"/>
                  </a:solidFill>
                  <a:latin typeface="Arial" panose="020B0604020202020204" pitchFamily="34" charset="0"/>
                  <a:ea typeface="宋体" panose="02010600030101010101" pitchFamily="2" charset="-122"/>
                </a:defRPr>
              </a:lvl2pPr>
              <a:lvl3pPr eaLnBrk="0" hangingPunct="0">
                <a:defRPr sz="3600">
                  <a:solidFill>
                    <a:schemeClr val="tx1"/>
                  </a:solidFill>
                  <a:latin typeface="Arial" panose="020B0604020202020204" pitchFamily="34" charset="0"/>
                  <a:ea typeface="宋体" panose="02010600030101010101" pitchFamily="2" charset="-122"/>
                </a:defRPr>
              </a:lvl3pPr>
              <a:lvl4pPr eaLnBrk="0" hangingPunct="0">
                <a:defRPr sz="3600">
                  <a:solidFill>
                    <a:schemeClr val="tx1"/>
                  </a:solidFill>
                  <a:latin typeface="Arial" panose="020B0604020202020204" pitchFamily="34" charset="0"/>
                  <a:ea typeface="宋体" panose="02010600030101010101" pitchFamily="2" charset="-122"/>
                </a:defRPr>
              </a:lvl4pPr>
              <a:lvl5pPr eaLnBrk="0" hangingPunct="0">
                <a:defRPr sz="3600">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36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Freeform 22"/>
            <p:cNvSpPr>
              <a:spLocks noChangeArrowheads="1"/>
            </p:cNvSpPr>
            <p:nvPr/>
          </p:nvSpPr>
          <p:spPr bwMode="auto">
            <a:xfrm>
              <a:off x="3175" y="4335463"/>
              <a:ext cx="8166100" cy="1101725"/>
            </a:xfrm>
            <a:custGeom>
              <a:avLst/>
              <a:gdLst>
                <a:gd name="T0" fmla="*/ 0 w 5144"/>
                <a:gd name="T1" fmla="*/ 70 h 694"/>
                <a:gd name="T2" fmla="*/ 0 w 5144"/>
                <a:gd name="T3" fmla="*/ 70 h 694"/>
                <a:gd name="T4" fmla="*/ 18 w 5144"/>
                <a:gd name="T5" fmla="*/ 66 h 694"/>
                <a:gd name="T6" fmla="*/ 72 w 5144"/>
                <a:gd name="T7" fmla="*/ 56 h 694"/>
                <a:gd name="T8" fmla="*/ 164 w 5144"/>
                <a:gd name="T9" fmla="*/ 42 h 694"/>
                <a:gd name="T10" fmla="*/ 224 w 5144"/>
                <a:gd name="T11" fmla="*/ 34 h 694"/>
                <a:gd name="T12" fmla="*/ 294 w 5144"/>
                <a:gd name="T13" fmla="*/ 26 h 694"/>
                <a:gd name="T14" fmla="*/ 372 w 5144"/>
                <a:gd name="T15" fmla="*/ 20 h 694"/>
                <a:gd name="T16" fmla="*/ 462 w 5144"/>
                <a:gd name="T17" fmla="*/ 14 h 694"/>
                <a:gd name="T18" fmla="*/ 560 w 5144"/>
                <a:gd name="T19" fmla="*/ 8 h 694"/>
                <a:gd name="T20" fmla="*/ 670 w 5144"/>
                <a:gd name="T21" fmla="*/ 4 h 694"/>
                <a:gd name="T22" fmla="*/ 790 w 5144"/>
                <a:gd name="T23" fmla="*/ 2 h 694"/>
                <a:gd name="T24" fmla="*/ 920 w 5144"/>
                <a:gd name="T25" fmla="*/ 0 h 694"/>
                <a:gd name="T26" fmla="*/ 1060 w 5144"/>
                <a:gd name="T27" fmla="*/ 2 h 694"/>
                <a:gd name="T28" fmla="*/ 1210 w 5144"/>
                <a:gd name="T29" fmla="*/ 6 h 694"/>
                <a:gd name="T30" fmla="*/ 1372 w 5144"/>
                <a:gd name="T31" fmla="*/ 14 h 694"/>
                <a:gd name="T32" fmla="*/ 1544 w 5144"/>
                <a:gd name="T33" fmla="*/ 24 h 694"/>
                <a:gd name="T34" fmla="*/ 1726 w 5144"/>
                <a:gd name="T35" fmla="*/ 40 h 694"/>
                <a:gd name="T36" fmla="*/ 1920 w 5144"/>
                <a:gd name="T37" fmla="*/ 58 h 694"/>
                <a:gd name="T38" fmla="*/ 2126 w 5144"/>
                <a:gd name="T39" fmla="*/ 80 h 694"/>
                <a:gd name="T40" fmla="*/ 2342 w 5144"/>
                <a:gd name="T41" fmla="*/ 106 h 694"/>
                <a:gd name="T42" fmla="*/ 2570 w 5144"/>
                <a:gd name="T43" fmla="*/ 138 h 694"/>
                <a:gd name="T44" fmla="*/ 2808 w 5144"/>
                <a:gd name="T45" fmla="*/ 174 h 694"/>
                <a:gd name="T46" fmla="*/ 3058 w 5144"/>
                <a:gd name="T47" fmla="*/ 216 h 694"/>
                <a:gd name="T48" fmla="*/ 3320 w 5144"/>
                <a:gd name="T49" fmla="*/ 266 h 694"/>
                <a:gd name="T50" fmla="*/ 3594 w 5144"/>
                <a:gd name="T51" fmla="*/ 320 h 694"/>
                <a:gd name="T52" fmla="*/ 3880 w 5144"/>
                <a:gd name="T53" fmla="*/ 380 h 694"/>
                <a:gd name="T54" fmla="*/ 4178 w 5144"/>
                <a:gd name="T55" fmla="*/ 448 h 694"/>
                <a:gd name="T56" fmla="*/ 4488 w 5144"/>
                <a:gd name="T57" fmla="*/ 522 h 694"/>
                <a:gd name="T58" fmla="*/ 4810 w 5144"/>
                <a:gd name="T59" fmla="*/ 604 h 694"/>
                <a:gd name="T60" fmla="*/ 5144 w 5144"/>
                <a:gd name="T61" fmla="*/ 694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round/>
            </a:ln>
            <a:extLst>
              <a:ext uri="{909E8E84-426E-40DD-AFC4-6F175D3DCCD1}">
                <a14:hiddenFill xmlns:a14="http://schemas.microsoft.com/office/drawing/2010/main">
                  <a:solidFill>
                    <a:srgbClr val="FFFFFF"/>
                  </a:solidFill>
                </a14:hiddenFill>
              </a:ext>
            </a:extLst>
          </p:spPr>
          <p:txBody>
            <a:bodyPr/>
            <a:lstStyle>
              <a:lvl1pPr eaLnBrk="0" hangingPunct="0">
                <a:defRPr sz="3600">
                  <a:solidFill>
                    <a:schemeClr val="tx1"/>
                  </a:solidFill>
                  <a:latin typeface="Arial" panose="020B0604020202020204" pitchFamily="34" charset="0"/>
                  <a:ea typeface="宋体" panose="02010600030101010101" pitchFamily="2" charset="-122"/>
                </a:defRPr>
              </a:lvl1pPr>
              <a:lvl2pPr eaLnBrk="0" hangingPunct="0">
                <a:defRPr sz="3600">
                  <a:solidFill>
                    <a:schemeClr val="tx1"/>
                  </a:solidFill>
                  <a:latin typeface="Arial" panose="020B0604020202020204" pitchFamily="34" charset="0"/>
                  <a:ea typeface="宋体" panose="02010600030101010101" pitchFamily="2" charset="-122"/>
                </a:defRPr>
              </a:lvl2pPr>
              <a:lvl3pPr eaLnBrk="0" hangingPunct="0">
                <a:defRPr sz="3600">
                  <a:solidFill>
                    <a:schemeClr val="tx1"/>
                  </a:solidFill>
                  <a:latin typeface="Arial" panose="020B0604020202020204" pitchFamily="34" charset="0"/>
                  <a:ea typeface="宋体" panose="02010600030101010101" pitchFamily="2" charset="-122"/>
                </a:defRPr>
              </a:lvl3pPr>
              <a:lvl4pPr eaLnBrk="0" hangingPunct="0">
                <a:defRPr sz="3600">
                  <a:solidFill>
                    <a:schemeClr val="tx1"/>
                  </a:solidFill>
                  <a:latin typeface="Arial" panose="020B0604020202020204" pitchFamily="34" charset="0"/>
                  <a:ea typeface="宋体" panose="02010600030101010101" pitchFamily="2" charset="-122"/>
                </a:defRPr>
              </a:lvl4pPr>
              <a:lvl5pPr eaLnBrk="0" hangingPunct="0">
                <a:defRPr sz="3600">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36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 name="Freeform 26"/>
            <p:cNvSpPr>
              <a:spLocks noChangeArrowheads="1"/>
            </p:cNvSpPr>
            <p:nvPr/>
          </p:nvSpPr>
          <p:spPr bwMode="auto">
            <a:xfrm>
              <a:off x="4156075" y="4316413"/>
              <a:ext cx="4940300" cy="927100"/>
            </a:xfrm>
            <a:custGeom>
              <a:avLst/>
              <a:gdLst>
                <a:gd name="T0" fmla="*/ 0 w 3112"/>
                <a:gd name="T1" fmla="*/ 584 h 584"/>
                <a:gd name="T2" fmla="*/ 0 w 3112"/>
                <a:gd name="T3" fmla="*/ 584 h 584"/>
                <a:gd name="T4" fmla="*/ 90 w 3112"/>
                <a:gd name="T5" fmla="*/ 560 h 584"/>
                <a:gd name="T6" fmla="*/ 336 w 3112"/>
                <a:gd name="T7" fmla="*/ 498 h 584"/>
                <a:gd name="T8" fmla="*/ 506 w 3112"/>
                <a:gd name="T9" fmla="*/ 456 h 584"/>
                <a:gd name="T10" fmla="*/ 702 w 3112"/>
                <a:gd name="T11" fmla="*/ 410 h 584"/>
                <a:gd name="T12" fmla="*/ 920 w 3112"/>
                <a:gd name="T13" fmla="*/ 360 h 584"/>
                <a:gd name="T14" fmla="*/ 1154 w 3112"/>
                <a:gd name="T15" fmla="*/ 306 h 584"/>
                <a:gd name="T16" fmla="*/ 1402 w 3112"/>
                <a:gd name="T17" fmla="*/ 254 h 584"/>
                <a:gd name="T18" fmla="*/ 1656 w 3112"/>
                <a:gd name="T19" fmla="*/ 202 h 584"/>
                <a:gd name="T20" fmla="*/ 1916 w 3112"/>
                <a:gd name="T21" fmla="*/ 154 h 584"/>
                <a:gd name="T22" fmla="*/ 2174 w 3112"/>
                <a:gd name="T23" fmla="*/ 108 h 584"/>
                <a:gd name="T24" fmla="*/ 2302 w 3112"/>
                <a:gd name="T25" fmla="*/ 88 h 584"/>
                <a:gd name="T26" fmla="*/ 2426 w 3112"/>
                <a:gd name="T27" fmla="*/ 68 h 584"/>
                <a:gd name="T28" fmla="*/ 2550 w 3112"/>
                <a:gd name="T29" fmla="*/ 52 h 584"/>
                <a:gd name="T30" fmla="*/ 2670 w 3112"/>
                <a:gd name="T31" fmla="*/ 36 h 584"/>
                <a:gd name="T32" fmla="*/ 2788 w 3112"/>
                <a:gd name="T33" fmla="*/ 24 h 584"/>
                <a:gd name="T34" fmla="*/ 2900 w 3112"/>
                <a:gd name="T35" fmla="*/ 14 h 584"/>
                <a:gd name="T36" fmla="*/ 3008 w 3112"/>
                <a:gd name="T37" fmla="*/ 6 h 584"/>
                <a:gd name="T38" fmla="*/ 3112 w 3112"/>
                <a:gd name="T39" fmla="*/ 0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round/>
            </a:ln>
            <a:extLst>
              <a:ext uri="{909E8E84-426E-40DD-AFC4-6F175D3DCCD1}">
                <a14:hiddenFill xmlns:a14="http://schemas.microsoft.com/office/drawing/2010/main">
                  <a:solidFill>
                    <a:srgbClr val="FFFFFF"/>
                  </a:solidFill>
                </a14:hiddenFill>
              </a:ext>
            </a:extLst>
          </p:spPr>
          <p:txBody>
            <a:bodyPr/>
            <a:lstStyle>
              <a:lvl1pPr eaLnBrk="0" hangingPunct="0">
                <a:defRPr sz="3600">
                  <a:solidFill>
                    <a:schemeClr val="tx1"/>
                  </a:solidFill>
                  <a:latin typeface="Arial" panose="020B0604020202020204" pitchFamily="34" charset="0"/>
                  <a:ea typeface="宋体" panose="02010600030101010101" pitchFamily="2" charset="-122"/>
                </a:defRPr>
              </a:lvl1pPr>
              <a:lvl2pPr eaLnBrk="0" hangingPunct="0">
                <a:defRPr sz="3600">
                  <a:solidFill>
                    <a:schemeClr val="tx1"/>
                  </a:solidFill>
                  <a:latin typeface="Arial" panose="020B0604020202020204" pitchFamily="34" charset="0"/>
                  <a:ea typeface="宋体" panose="02010600030101010101" pitchFamily="2" charset="-122"/>
                </a:defRPr>
              </a:lvl2pPr>
              <a:lvl3pPr eaLnBrk="0" hangingPunct="0">
                <a:defRPr sz="3600">
                  <a:solidFill>
                    <a:schemeClr val="tx1"/>
                  </a:solidFill>
                  <a:latin typeface="Arial" panose="020B0604020202020204" pitchFamily="34" charset="0"/>
                  <a:ea typeface="宋体" panose="02010600030101010101" pitchFamily="2" charset="-122"/>
                </a:defRPr>
              </a:lvl3pPr>
              <a:lvl4pPr eaLnBrk="0" hangingPunct="0">
                <a:defRPr sz="3600">
                  <a:solidFill>
                    <a:schemeClr val="tx1"/>
                  </a:solidFill>
                  <a:latin typeface="Arial" panose="020B0604020202020204" pitchFamily="34" charset="0"/>
                  <a:ea typeface="宋体" panose="02010600030101010101" pitchFamily="2" charset="-122"/>
                </a:defRPr>
              </a:lvl4pPr>
              <a:lvl5pPr eaLnBrk="0" hangingPunct="0">
                <a:defRPr sz="3600">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36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useBgFill="1">
          <p:nvSpPr>
            <p:cNvPr id="20" name="Freeform 28"/>
            <p:cNvSpPr>
              <a:spLocks noChangeArrowheads="1"/>
            </p:cNvSpPr>
            <p:nvPr/>
          </p:nvSpPr>
          <p:spPr bwMode="auto">
            <a:xfrm>
              <a:off x="-3905250" y="4294188"/>
              <a:ext cx="13011150" cy="1892300"/>
            </a:xfrm>
            <a:custGeom>
              <a:avLst/>
              <a:gdLst>
                <a:gd name="T0" fmla="*/ 8192 w 8196"/>
                <a:gd name="T1" fmla="*/ 512 h 1192"/>
                <a:gd name="T2" fmla="*/ 8040 w 8196"/>
                <a:gd name="T3" fmla="*/ 570 h 1192"/>
                <a:gd name="T4" fmla="*/ 7878 w 8196"/>
                <a:gd name="T5" fmla="*/ 620 h 1192"/>
                <a:gd name="T6" fmla="*/ 7706 w 8196"/>
                <a:gd name="T7" fmla="*/ 666 h 1192"/>
                <a:gd name="T8" fmla="*/ 7522 w 8196"/>
                <a:gd name="T9" fmla="*/ 702 h 1192"/>
                <a:gd name="T10" fmla="*/ 7322 w 8196"/>
                <a:gd name="T11" fmla="*/ 730 h 1192"/>
                <a:gd name="T12" fmla="*/ 7106 w 8196"/>
                <a:gd name="T13" fmla="*/ 750 h 1192"/>
                <a:gd name="T14" fmla="*/ 6872 w 8196"/>
                <a:gd name="T15" fmla="*/ 762 h 1192"/>
                <a:gd name="T16" fmla="*/ 6618 w 8196"/>
                <a:gd name="T17" fmla="*/ 760 h 1192"/>
                <a:gd name="T18" fmla="*/ 6342 w 8196"/>
                <a:gd name="T19" fmla="*/ 750 h 1192"/>
                <a:gd name="T20" fmla="*/ 6042 w 8196"/>
                <a:gd name="T21" fmla="*/ 726 h 1192"/>
                <a:gd name="T22" fmla="*/ 5716 w 8196"/>
                <a:gd name="T23" fmla="*/ 690 h 1192"/>
                <a:gd name="T24" fmla="*/ 5364 w 8196"/>
                <a:gd name="T25" fmla="*/ 642 h 1192"/>
                <a:gd name="T26" fmla="*/ 4982 w 8196"/>
                <a:gd name="T27" fmla="*/ 578 h 1192"/>
                <a:gd name="T28" fmla="*/ 4568 w 8196"/>
                <a:gd name="T29" fmla="*/ 500 h 1192"/>
                <a:gd name="T30" fmla="*/ 4122 w 8196"/>
                <a:gd name="T31" fmla="*/ 406 h 1192"/>
                <a:gd name="T32" fmla="*/ 3640 w 8196"/>
                <a:gd name="T33" fmla="*/ 296 h 1192"/>
                <a:gd name="T34" fmla="*/ 3160 w 8196"/>
                <a:gd name="T35" fmla="*/ 192 h 1192"/>
                <a:gd name="T36" fmla="*/ 2718 w 8196"/>
                <a:gd name="T37" fmla="*/ 112 h 1192"/>
                <a:gd name="T38" fmla="*/ 2314 w 8196"/>
                <a:gd name="T39" fmla="*/ 56 h 1192"/>
                <a:gd name="T40" fmla="*/ 1948 w 8196"/>
                <a:gd name="T41" fmla="*/ 20 h 1192"/>
                <a:gd name="T42" fmla="*/ 1616 w 8196"/>
                <a:gd name="T43" fmla="*/ 2 h 1192"/>
                <a:gd name="T44" fmla="*/ 1318 w 8196"/>
                <a:gd name="T45" fmla="*/ 0 h 1192"/>
                <a:gd name="T46" fmla="*/ 1054 w 8196"/>
                <a:gd name="T47" fmla="*/ 10 h 1192"/>
                <a:gd name="T48" fmla="*/ 822 w 8196"/>
                <a:gd name="T49" fmla="*/ 30 h 1192"/>
                <a:gd name="T50" fmla="*/ 620 w 8196"/>
                <a:gd name="T51" fmla="*/ 58 h 1192"/>
                <a:gd name="T52" fmla="*/ 450 w 8196"/>
                <a:gd name="T53" fmla="*/ 92 h 1192"/>
                <a:gd name="T54" fmla="*/ 308 w 8196"/>
                <a:gd name="T55" fmla="*/ 126 h 1192"/>
                <a:gd name="T56" fmla="*/ 194 w 8196"/>
                <a:gd name="T57" fmla="*/ 160 h 1192"/>
                <a:gd name="T58" fmla="*/ 108 w 8196"/>
                <a:gd name="T59" fmla="*/ 192 h 1192"/>
                <a:gd name="T60" fmla="*/ 12 w 8196"/>
                <a:gd name="T61" fmla="*/ 234 h 1192"/>
                <a:gd name="T62" fmla="*/ 0 w 8196"/>
                <a:gd name="T63" fmla="*/ 1192 h 1192"/>
                <a:gd name="T64" fmla="*/ 8196 w 8196"/>
                <a:gd name="T65" fmla="*/ 1186 h 1192"/>
                <a:gd name="T66" fmla="*/ 8192 w 8196"/>
                <a:gd name="T67" fmla="*/ 512 h 1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sz="3600">
                  <a:solidFill>
                    <a:schemeClr val="tx1"/>
                  </a:solidFill>
                  <a:latin typeface="Arial" panose="020B0604020202020204" pitchFamily="34" charset="0"/>
                  <a:ea typeface="宋体" panose="02010600030101010101" pitchFamily="2" charset="-122"/>
                </a:defRPr>
              </a:lvl1pPr>
              <a:lvl2pPr eaLnBrk="0" hangingPunct="0">
                <a:defRPr sz="3600">
                  <a:solidFill>
                    <a:schemeClr val="tx1"/>
                  </a:solidFill>
                  <a:latin typeface="Arial" panose="020B0604020202020204" pitchFamily="34" charset="0"/>
                  <a:ea typeface="宋体" panose="02010600030101010101" pitchFamily="2" charset="-122"/>
                </a:defRPr>
              </a:lvl2pPr>
              <a:lvl3pPr eaLnBrk="0" hangingPunct="0">
                <a:defRPr sz="3600">
                  <a:solidFill>
                    <a:schemeClr val="tx1"/>
                  </a:solidFill>
                  <a:latin typeface="Arial" panose="020B0604020202020204" pitchFamily="34" charset="0"/>
                  <a:ea typeface="宋体" panose="02010600030101010101" pitchFamily="2" charset="-122"/>
                </a:defRPr>
              </a:lvl3pPr>
              <a:lvl4pPr eaLnBrk="0" hangingPunct="0">
                <a:defRPr sz="3600">
                  <a:solidFill>
                    <a:schemeClr val="tx1"/>
                  </a:solidFill>
                  <a:latin typeface="Arial" panose="020B0604020202020204" pitchFamily="34" charset="0"/>
                  <a:ea typeface="宋体" panose="02010600030101010101" pitchFamily="2" charset="-122"/>
                </a:defRPr>
              </a:lvl4pPr>
              <a:lvl5pPr eaLnBrk="0" hangingPunct="0">
                <a:defRPr sz="3600">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36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4" name="Text Placeholder 3"/>
          <p:cNvSpPr>
            <a:spLocks noGrp="1"/>
          </p:cNvSpPr>
          <p:nvPr>
            <p:ph type="body" sz="half" idx="2"/>
          </p:nvPr>
        </p:nvSpPr>
        <p:spPr>
          <a:xfrm>
            <a:off x="914400" y="3581400"/>
            <a:ext cx="3352800" cy="1905001"/>
          </a:xfrm>
        </p:spPr>
        <p:txBody>
          <a:bodyPr>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pPr fontAlgn="base"/>
            <a:r>
              <a:rPr lang="zh-CN" altLang="en-US" strike="noStrike" noProof="1" smtClean="0"/>
              <a:t>单击此处编辑母版标题样式</a:t>
            </a:r>
            <a:endParaRPr lang="en-US" strike="noStrike" noProof="1"/>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21" name="Date Placeholder 4"/>
          <p:cNvSpPr>
            <a:spLocks noGrp="1"/>
          </p:cNvSpPr>
          <p:nvPr>
            <p:ph type="dt" sz="half" idx="12"/>
          </p:nvPr>
        </p:nvSpPr>
        <p:spPr>
          <a:xfrm>
            <a:off x="5164138" y="6249988"/>
            <a:ext cx="3786188" cy="365125"/>
          </a:xfrm>
          <a:prstGeom prst="rect">
            <a:avLst/>
          </a:prstGeom>
        </p:spPr>
        <p:txBody>
          <a:bodyPr vert="horz" lIns="91440" tIns="45720" rIns="91440" bIns="45720" rtlCol="0" anchor="ctr"/>
          <a:lstStyle>
            <a:lvl1pPr algn="r" eaLnBrk="1" hangingPunct="1">
              <a:buFontTx/>
              <a:buNone/>
              <a:defRPr sz="1000">
                <a:solidFill>
                  <a:schemeClr val="tx2"/>
                </a:solidFill>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2"/>
              </a:solidFill>
              <a:effectLst/>
              <a:uLnTx/>
              <a:uFillTx/>
              <a:latin typeface="Arial" panose="020B0604020202020204" pitchFamily="34" charset="0"/>
              <a:ea typeface="宋体" panose="02010600030101010101" pitchFamily="2" charset="-122"/>
              <a:cs typeface="+mn-cs"/>
            </a:endParaRPr>
          </a:p>
        </p:txBody>
      </p:sp>
      <p:sp>
        <p:nvSpPr>
          <p:cNvPr id="2" name="Slide Number Placeholder 6"/>
          <p:cNvSpPr>
            <a:spLocks noGrp="1"/>
          </p:cNvSpPr>
          <p:nvPr>
            <p:ph type="sldNum" sz="quarter" idx="4"/>
          </p:nvPr>
        </p:nvSpPr>
        <p:spPr>
          <a:xfrm>
            <a:off x="3990975" y="6249988"/>
            <a:ext cx="1162050" cy="365125"/>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fld id="{2E6CB698-F315-4A3D-8F4C-D53015881E4A}" type="slidenum">
              <a:rPr kumimoji="0" lang="en-US" altLang="zh-CN" sz="1000" b="0" i="0" u="none" strike="noStrike" kern="1200" cap="none" spc="0" normalizeH="0" baseline="0" noProof="0">
                <a:ln>
                  <a:noFill/>
                </a:ln>
                <a:solidFill>
                  <a:schemeClr val="tx2"/>
                </a:solidFill>
                <a:effectLst/>
                <a:uLnTx/>
                <a:uFillTx/>
                <a:latin typeface="Arial" panose="020B0604020202020204" pitchFamily="34" charset="0"/>
                <a:ea typeface="宋体" panose="02010600030101010101" pitchFamily="2" charset="-122"/>
                <a:cs typeface="+mn-cs"/>
              </a:rPr>
            </a:fld>
            <a:endParaRPr kumimoji="0" lang="en-US" altLang="zh-CN" sz="1000" b="0" i="0" u="none" strike="noStrike" kern="1200" cap="none" spc="0" normalizeH="0" baseline="0" noProof="0">
              <a:ln>
                <a:noFill/>
              </a:ln>
              <a:solidFill>
                <a:schemeClr val="tx2"/>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bg>
      <p:bgPr>
        <a:solidFill>
          <a:schemeClr val="bg1"/>
        </a:solidFill>
        <a:effectLst/>
      </p:bgPr>
    </p:bg>
    <p:spTree>
      <p:nvGrpSpPr>
        <p:cNvPr id="1" name=""/>
        <p:cNvGrpSpPr/>
        <p:nvPr/>
      </p:nvGrpSpPr>
      <p:grpSpPr>
        <a:xfrm>
          <a:off x="0" y="0"/>
          <a:ext cx="0" cy="0"/>
          <a:chOff x="0" y="0"/>
          <a:chExt cx="0" cy="0"/>
        </a:xfrm>
      </p:grpSpPr>
      <p:sp>
        <p:nvSpPr>
          <p:cNvPr id="13" name="Rounded Rectangle 14"/>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3600" b="0" i="0" u="none" strike="noStrike" kern="1200" cap="none" spc="0" normalizeH="0" baseline="0" noProof="0">
              <a:ln>
                <a:noFill/>
              </a:ln>
              <a:solidFill>
                <a:schemeClr val="lt1"/>
              </a:solidFill>
              <a:effectLst/>
              <a:uLnTx/>
              <a:uFillTx/>
              <a:latin typeface="+mn-lt"/>
              <a:ea typeface="+mn-ea"/>
              <a:cs typeface="+mn-cs"/>
            </a:endParaRPr>
          </a:p>
        </p:txBody>
      </p:sp>
      <p:grpSp>
        <p:nvGrpSpPr>
          <p:cNvPr id="6147" name="Group 8"/>
          <p:cNvGrpSpPr>
            <a:grpSpLocks noChangeAspect="1"/>
          </p:cNvGrpSpPr>
          <p:nvPr/>
        </p:nvGrpSpPr>
        <p:grpSpPr>
          <a:xfrm>
            <a:off x="211138" y="5354638"/>
            <a:ext cx="8723312" cy="1330325"/>
            <a:chOff x="-3905250" y="4294188"/>
            <a:chExt cx="13011150" cy="1892300"/>
          </a:xfrm>
        </p:grpSpPr>
        <p:sp>
          <p:nvSpPr>
            <p:cNvPr id="16" name="Freeform 14"/>
            <p:cNvSpPr>
              <a:spLocks noChangeArrowheads="1"/>
            </p:cNvSpPr>
            <p:nvPr/>
          </p:nvSpPr>
          <p:spPr bwMode="auto">
            <a:xfrm>
              <a:off x="4810125" y="4500563"/>
              <a:ext cx="4295775" cy="1016000"/>
            </a:xfrm>
            <a:custGeom>
              <a:avLst/>
              <a:gdLst>
                <a:gd name="T0" fmla="*/ 2700 w 2706"/>
                <a:gd name="T1" fmla="*/ 0 h 640"/>
                <a:gd name="T2" fmla="*/ 2700 w 2706"/>
                <a:gd name="T3" fmla="*/ 0 h 640"/>
                <a:gd name="T4" fmla="*/ 2586 w 2706"/>
                <a:gd name="T5" fmla="*/ 18 h 640"/>
                <a:gd name="T6" fmla="*/ 2470 w 2706"/>
                <a:gd name="T7" fmla="*/ 38 h 640"/>
                <a:gd name="T8" fmla="*/ 2352 w 2706"/>
                <a:gd name="T9" fmla="*/ 60 h 640"/>
                <a:gd name="T10" fmla="*/ 2230 w 2706"/>
                <a:gd name="T11" fmla="*/ 82 h 640"/>
                <a:gd name="T12" fmla="*/ 2106 w 2706"/>
                <a:gd name="T13" fmla="*/ 108 h 640"/>
                <a:gd name="T14" fmla="*/ 1978 w 2706"/>
                <a:gd name="T15" fmla="*/ 134 h 640"/>
                <a:gd name="T16" fmla="*/ 1848 w 2706"/>
                <a:gd name="T17" fmla="*/ 164 h 640"/>
                <a:gd name="T18" fmla="*/ 1714 w 2706"/>
                <a:gd name="T19" fmla="*/ 194 h 640"/>
                <a:gd name="T20" fmla="*/ 1472 w 2706"/>
                <a:gd name="T21" fmla="*/ 252 h 640"/>
                <a:gd name="T22" fmla="*/ 1236 w 2706"/>
                <a:gd name="T23" fmla="*/ 304 h 640"/>
                <a:gd name="T24" fmla="*/ 1010 w 2706"/>
                <a:gd name="T25" fmla="*/ 352 h 640"/>
                <a:gd name="T26" fmla="*/ 792 w 2706"/>
                <a:gd name="T27" fmla="*/ 398 h 640"/>
                <a:gd name="T28" fmla="*/ 584 w 2706"/>
                <a:gd name="T29" fmla="*/ 438 h 640"/>
                <a:gd name="T30" fmla="*/ 382 w 2706"/>
                <a:gd name="T31" fmla="*/ 474 h 640"/>
                <a:gd name="T32" fmla="*/ 188 w 2706"/>
                <a:gd name="T33" fmla="*/ 508 h 640"/>
                <a:gd name="T34" fmla="*/ 0 w 2706"/>
                <a:gd name="T35" fmla="*/ 538 h 640"/>
                <a:gd name="T36" fmla="*/ 130 w 2706"/>
                <a:gd name="T37" fmla="*/ 556 h 640"/>
                <a:gd name="T38" fmla="*/ 254 w 2706"/>
                <a:gd name="T39" fmla="*/ 572 h 640"/>
                <a:gd name="T40" fmla="*/ 374 w 2706"/>
                <a:gd name="T41" fmla="*/ 586 h 640"/>
                <a:gd name="T42" fmla="*/ 492 w 2706"/>
                <a:gd name="T43" fmla="*/ 598 h 640"/>
                <a:gd name="T44" fmla="*/ 606 w 2706"/>
                <a:gd name="T45" fmla="*/ 610 h 640"/>
                <a:gd name="T46" fmla="*/ 716 w 2706"/>
                <a:gd name="T47" fmla="*/ 618 h 640"/>
                <a:gd name="T48" fmla="*/ 822 w 2706"/>
                <a:gd name="T49" fmla="*/ 626 h 640"/>
                <a:gd name="T50" fmla="*/ 926 w 2706"/>
                <a:gd name="T51" fmla="*/ 632 h 640"/>
                <a:gd name="T52" fmla="*/ 1028 w 2706"/>
                <a:gd name="T53" fmla="*/ 636 h 640"/>
                <a:gd name="T54" fmla="*/ 1126 w 2706"/>
                <a:gd name="T55" fmla="*/ 638 h 640"/>
                <a:gd name="T56" fmla="*/ 1220 w 2706"/>
                <a:gd name="T57" fmla="*/ 640 h 640"/>
                <a:gd name="T58" fmla="*/ 1312 w 2706"/>
                <a:gd name="T59" fmla="*/ 640 h 640"/>
                <a:gd name="T60" fmla="*/ 1402 w 2706"/>
                <a:gd name="T61" fmla="*/ 638 h 640"/>
                <a:gd name="T62" fmla="*/ 1490 w 2706"/>
                <a:gd name="T63" fmla="*/ 636 h 640"/>
                <a:gd name="T64" fmla="*/ 1574 w 2706"/>
                <a:gd name="T65" fmla="*/ 632 h 640"/>
                <a:gd name="T66" fmla="*/ 1656 w 2706"/>
                <a:gd name="T67" fmla="*/ 626 h 640"/>
                <a:gd name="T68" fmla="*/ 1734 w 2706"/>
                <a:gd name="T69" fmla="*/ 620 h 640"/>
                <a:gd name="T70" fmla="*/ 1812 w 2706"/>
                <a:gd name="T71" fmla="*/ 612 h 640"/>
                <a:gd name="T72" fmla="*/ 1886 w 2706"/>
                <a:gd name="T73" fmla="*/ 602 h 640"/>
                <a:gd name="T74" fmla="*/ 1960 w 2706"/>
                <a:gd name="T75" fmla="*/ 592 h 640"/>
                <a:gd name="T76" fmla="*/ 2030 w 2706"/>
                <a:gd name="T77" fmla="*/ 580 h 640"/>
                <a:gd name="T78" fmla="*/ 2100 w 2706"/>
                <a:gd name="T79" fmla="*/ 568 h 640"/>
                <a:gd name="T80" fmla="*/ 2166 w 2706"/>
                <a:gd name="T81" fmla="*/ 554 h 640"/>
                <a:gd name="T82" fmla="*/ 2232 w 2706"/>
                <a:gd name="T83" fmla="*/ 540 h 640"/>
                <a:gd name="T84" fmla="*/ 2296 w 2706"/>
                <a:gd name="T85" fmla="*/ 524 h 640"/>
                <a:gd name="T86" fmla="*/ 2358 w 2706"/>
                <a:gd name="T87" fmla="*/ 508 h 640"/>
                <a:gd name="T88" fmla="*/ 2418 w 2706"/>
                <a:gd name="T89" fmla="*/ 490 h 640"/>
                <a:gd name="T90" fmla="*/ 2478 w 2706"/>
                <a:gd name="T91" fmla="*/ 472 h 640"/>
                <a:gd name="T92" fmla="*/ 2592 w 2706"/>
                <a:gd name="T93" fmla="*/ 432 h 640"/>
                <a:gd name="T94" fmla="*/ 2702 w 2706"/>
                <a:gd name="T95" fmla="*/ 390 h 640"/>
                <a:gd name="T96" fmla="*/ 2706 w 2706"/>
                <a:gd name="T97" fmla="*/ 388 h 640"/>
                <a:gd name="T98" fmla="*/ 2706 w 2706"/>
                <a:gd name="T99" fmla="*/ 0 h 640"/>
                <a:gd name="T100" fmla="*/ 2700 w 2706"/>
                <a:gd name="T101" fmla="*/ 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sz="3600">
                  <a:solidFill>
                    <a:schemeClr val="tx1"/>
                  </a:solidFill>
                  <a:latin typeface="Arial" panose="020B0604020202020204" pitchFamily="34" charset="0"/>
                  <a:ea typeface="宋体" panose="02010600030101010101" pitchFamily="2" charset="-122"/>
                </a:defRPr>
              </a:lvl1pPr>
              <a:lvl2pPr eaLnBrk="0" hangingPunct="0">
                <a:defRPr sz="3600">
                  <a:solidFill>
                    <a:schemeClr val="tx1"/>
                  </a:solidFill>
                  <a:latin typeface="Arial" panose="020B0604020202020204" pitchFamily="34" charset="0"/>
                  <a:ea typeface="宋体" panose="02010600030101010101" pitchFamily="2" charset="-122"/>
                </a:defRPr>
              </a:lvl2pPr>
              <a:lvl3pPr eaLnBrk="0" hangingPunct="0">
                <a:defRPr sz="3600">
                  <a:solidFill>
                    <a:schemeClr val="tx1"/>
                  </a:solidFill>
                  <a:latin typeface="Arial" panose="020B0604020202020204" pitchFamily="34" charset="0"/>
                  <a:ea typeface="宋体" panose="02010600030101010101" pitchFamily="2" charset="-122"/>
                </a:defRPr>
              </a:lvl3pPr>
              <a:lvl4pPr eaLnBrk="0" hangingPunct="0">
                <a:defRPr sz="3600">
                  <a:solidFill>
                    <a:schemeClr val="tx1"/>
                  </a:solidFill>
                  <a:latin typeface="Arial" panose="020B0604020202020204" pitchFamily="34" charset="0"/>
                  <a:ea typeface="宋体" panose="02010600030101010101" pitchFamily="2" charset="-122"/>
                </a:defRPr>
              </a:lvl4pPr>
              <a:lvl5pPr eaLnBrk="0" hangingPunct="0">
                <a:defRPr sz="3600">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36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Freeform 18"/>
            <p:cNvSpPr>
              <a:spLocks noChangeArrowheads="1"/>
            </p:cNvSpPr>
            <p:nvPr/>
          </p:nvSpPr>
          <p:spPr bwMode="auto">
            <a:xfrm>
              <a:off x="-309563" y="4318000"/>
              <a:ext cx="8280401" cy="1209675"/>
            </a:xfrm>
            <a:custGeom>
              <a:avLst/>
              <a:gdLst>
                <a:gd name="T0" fmla="*/ 5216 w 5216"/>
                <a:gd name="T1" fmla="*/ 714 h 762"/>
                <a:gd name="T2" fmla="*/ 4984 w 5216"/>
                <a:gd name="T3" fmla="*/ 686 h 762"/>
                <a:gd name="T4" fmla="*/ 4478 w 5216"/>
                <a:gd name="T5" fmla="*/ 610 h 762"/>
                <a:gd name="T6" fmla="*/ 3914 w 5216"/>
                <a:gd name="T7" fmla="*/ 508 h 762"/>
                <a:gd name="T8" fmla="*/ 3286 w 5216"/>
                <a:gd name="T9" fmla="*/ 374 h 762"/>
                <a:gd name="T10" fmla="*/ 2812 w 5216"/>
                <a:gd name="T11" fmla="*/ 266 h 762"/>
                <a:gd name="T12" fmla="*/ 2556 w 5216"/>
                <a:gd name="T13" fmla="*/ 210 h 762"/>
                <a:gd name="T14" fmla="*/ 2308 w 5216"/>
                <a:gd name="T15" fmla="*/ 162 h 762"/>
                <a:gd name="T16" fmla="*/ 2074 w 5216"/>
                <a:gd name="T17" fmla="*/ 120 h 762"/>
                <a:gd name="T18" fmla="*/ 1850 w 5216"/>
                <a:gd name="T19" fmla="*/ 86 h 762"/>
                <a:gd name="T20" fmla="*/ 1532 w 5216"/>
                <a:gd name="T21" fmla="*/ 46 h 762"/>
                <a:gd name="T22" fmla="*/ 1148 w 5216"/>
                <a:gd name="T23" fmla="*/ 14 h 762"/>
                <a:gd name="T24" fmla="*/ 802 w 5216"/>
                <a:gd name="T25" fmla="*/ 0 h 762"/>
                <a:gd name="T26" fmla="*/ 496 w 5216"/>
                <a:gd name="T27" fmla="*/ 4 h 762"/>
                <a:gd name="T28" fmla="*/ 230 w 5216"/>
                <a:gd name="T29" fmla="*/ 20 h 762"/>
                <a:gd name="T30" fmla="*/ 0 w 5216"/>
                <a:gd name="T31" fmla="*/ 48 h 762"/>
                <a:gd name="T32" fmla="*/ 314 w 5216"/>
                <a:gd name="T33" fmla="*/ 86 h 762"/>
                <a:gd name="T34" fmla="*/ 652 w 5216"/>
                <a:gd name="T35" fmla="*/ 140 h 762"/>
                <a:gd name="T36" fmla="*/ 1014 w 5216"/>
                <a:gd name="T37" fmla="*/ 210 h 762"/>
                <a:gd name="T38" fmla="*/ 1402 w 5216"/>
                <a:gd name="T39" fmla="*/ 296 h 762"/>
                <a:gd name="T40" fmla="*/ 2092 w 5216"/>
                <a:gd name="T41" fmla="*/ 450 h 762"/>
                <a:gd name="T42" fmla="*/ 2562 w 5216"/>
                <a:gd name="T43" fmla="*/ 544 h 762"/>
                <a:gd name="T44" fmla="*/ 2852 w 5216"/>
                <a:gd name="T45" fmla="*/ 598 h 762"/>
                <a:gd name="T46" fmla="*/ 3128 w 5216"/>
                <a:gd name="T47" fmla="*/ 642 h 762"/>
                <a:gd name="T48" fmla="*/ 3388 w 5216"/>
                <a:gd name="T49" fmla="*/ 678 h 762"/>
                <a:gd name="T50" fmla="*/ 3632 w 5216"/>
                <a:gd name="T51" fmla="*/ 708 h 762"/>
                <a:gd name="T52" fmla="*/ 3864 w 5216"/>
                <a:gd name="T53" fmla="*/ 732 h 762"/>
                <a:gd name="T54" fmla="*/ 4080 w 5216"/>
                <a:gd name="T55" fmla="*/ 748 h 762"/>
                <a:gd name="T56" fmla="*/ 4286 w 5216"/>
                <a:gd name="T57" fmla="*/ 758 h 762"/>
                <a:gd name="T58" fmla="*/ 4478 w 5216"/>
                <a:gd name="T59" fmla="*/ 762 h 762"/>
                <a:gd name="T60" fmla="*/ 4660 w 5216"/>
                <a:gd name="T61" fmla="*/ 760 h 762"/>
                <a:gd name="T62" fmla="*/ 4830 w 5216"/>
                <a:gd name="T63" fmla="*/ 754 h 762"/>
                <a:gd name="T64" fmla="*/ 4992 w 5216"/>
                <a:gd name="T65" fmla="*/ 740 h 762"/>
                <a:gd name="T66" fmla="*/ 5144 w 5216"/>
                <a:gd name="T67" fmla="*/ 724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sz="3600">
                  <a:solidFill>
                    <a:schemeClr val="tx1"/>
                  </a:solidFill>
                  <a:latin typeface="Arial" panose="020B0604020202020204" pitchFamily="34" charset="0"/>
                  <a:ea typeface="宋体" panose="02010600030101010101" pitchFamily="2" charset="-122"/>
                </a:defRPr>
              </a:lvl1pPr>
              <a:lvl2pPr eaLnBrk="0" hangingPunct="0">
                <a:defRPr sz="3600">
                  <a:solidFill>
                    <a:schemeClr val="tx1"/>
                  </a:solidFill>
                  <a:latin typeface="Arial" panose="020B0604020202020204" pitchFamily="34" charset="0"/>
                  <a:ea typeface="宋体" panose="02010600030101010101" pitchFamily="2" charset="-122"/>
                </a:defRPr>
              </a:lvl2pPr>
              <a:lvl3pPr eaLnBrk="0" hangingPunct="0">
                <a:defRPr sz="3600">
                  <a:solidFill>
                    <a:schemeClr val="tx1"/>
                  </a:solidFill>
                  <a:latin typeface="Arial" panose="020B0604020202020204" pitchFamily="34" charset="0"/>
                  <a:ea typeface="宋体" panose="02010600030101010101" pitchFamily="2" charset="-122"/>
                </a:defRPr>
              </a:lvl3pPr>
              <a:lvl4pPr eaLnBrk="0" hangingPunct="0">
                <a:defRPr sz="3600">
                  <a:solidFill>
                    <a:schemeClr val="tx1"/>
                  </a:solidFill>
                  <a:latin typeface="Arial" panose="020B0604020202020204" pitchFamily="34" charset="0"/>
                  <a:ea typeface="宋体" panose="02010600030101010101" pitchFamily="2" charset="-122"/>
                </a:defRPr>
              </a:lvl4pPr>
              <a:lvl5pPr eaLnBrk="0" hangingPunct="0">
                <a:defRPr sz="3600">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36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Freeform 22"/>
            <p:cNvSpPr>
              <a:spLocks noChangeArrowheads="1"/>
            </p:cNvSpPr>
            <p:nvPr/>
          </p:nvSpPr>
          <p:spPr bwMode="auto">
            <a:xfrm>
              <a:off x="3175" y="4335463"/>
              <a:ext cx="8166100" cy="1101725"/>
            </a:xfrm>
            <a:custGeom>
              <a:avLst/>
              <a:gdLst>
                <a:gd name="T0" fmla="*/ 0 w 5144"/>
                <a:gd name="T1" fmla="*/ 70 h 694"/>
                <a:gd name="T2" fmla="*/ 0 w 5144"/>
                <a:gd name="T3" fmla="*/ 70 h 694"/>
                <a:gd name="T4" fmla="*/ 18 w 5144"/>
                <a:gd name="T5" fmla="*/ 66 h 694"/>
                <a:gd name="T6" fmla="*/ 72 w 5144"/>
                <a:gd name="T7" fmla="*/ 56 h 694"/>
                <a:gd name="T8" fmla="*/ 164 w 5144"/>
                <a:gd name="T9" fmla="*/ 42 h 694"/>
                <a:gd name="T10" fmla="*/ 224 w 5144"/>
                <a:gd name="T11" fmla="*/ 34 h 694"/>
                <a:gd name="T12" fmla="*/ 294 w 5144"/>
                <a:gd name="T13" fmla="*/ 26 h 694"/>
                <a:gd name="T14" fmla="*/ 372 w 5144"/>
                <a:gd name="T15" fmla="*/ 20 h 694"/>
                <a:gd name="T16" fmla="*/ 462 w 5144"/>
                <a:gd name="T17" fmla="*/ 14 h 694"/>
                <a:gd name="T18" fmla="*/ 560 w 5144"/>
                <a:gd name="T19" fmla="*/ 8 h 694"/>
                <a:gd name="T20" fmla="*/ 670 w 5144"/>
                <a:gd name="T21" fmla="*/ 4 h 694"/>
                <a:gd name="T22" fmla="*/ 790 w 5144"/>
                <a:gd name="T23" fmla="*/ 2 h 694"/>
                <a:gd name="T24" fmla="*/ 920 w 5144"/>
                <a:gd name="T25" fmla="*/ 0 h 694"/>
                <a:gd name="T26" fmla="*/ 1060 w 5144"/>
                <a:gd name="T27" fmla="*/ 2 h 694"/>
                <a:gd name="T28" fmla="*/ 1210 w 5144"/>
                <a:gd name="T29" fmla="*/ 6 h 694"/>
                <a:gd name="T30" fmla="*/ 1372 w 5144"/>
                <a:gd name="T31" fmla="*/ 14 h 694"/>
                <a:gd name="T32" fmla="*/ 1544 w 5144"/>
                <a:gd name="T33" fmla="*/ 24 h 694"/>
                <a:gd name="T34" fmla="*/ 1726 w 5144"/>
                <a:gd name="T35" fmla="*/ 40 h 694"/>
                <a:gd name="T36" fmla="*/ 1920 w 5144"/>
                <a:gd name="T37" fmla="*/ 58 h 694"/>
                <a:gd name="T38" fmla="*/ 2126 w 5144"/>
                <a:gd name="T39" fmla="*/ 80 h 694"/>
                <a:gd name="T40" fmla="*/ 2342 w 5144"/>
                <a:gd name="T41" fmla="*/ 106 h 694"/>
                <a:gd name="T42" fmla="*/ 2570 w 5144"/>
                <a:gd name="T43" fmla="*/ 138 h 694"/>
                <a:gd name="T44" fmla="*/ 2808 w 5144"/>
                <a:gd name="T45" fmla="*/ 174 h 694"/>
                <a:gd name="T46" fmla="*/ 3058 w 5144"/>
                <a:gd name="T47" fmla="*/ 216 h 694"/>
                <a:gd name="T48" fmla="*/ 3320 w 5144"/>
                <a:gd name="T49" fmla="*/ 266 h 694"/>
                <a:gd name="T50" fmla="*/ 3594 w 5144"/>
                <a:gd name="T51" fmla="*/ 320 h 694"/>
                <a:gd name="T52" fmla="*/ 3880 w 5144"/>
                <a:gd name="T53" fmla="*/ 380 h 694"/>
                <a:gd name="T54" fmla="*/ 4178 w 5144"/>
                <a:gd name="T55" fmla="*/ 448 h 694"/>
                <a:gd name="T56" fmla="*/ 4488 w 5144"/>
                <a:gd name="T57" fmla="*/ 522 h 694"/>
                <a:gd name="T58" fmla="*/ 4810 w 5144"/>
                <a:gd name="T59" fmla="*/ 604 h 694"/>
                <a:gd name="T60" fmla="*/ 5144 w 5144"/>
                <a:gd name="T61" fmla="*/ 694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round/>
            </a:ln>
            <a:extLst>
              <a:ext uri="{909E8E84-426E-40DD-AFC4-6F175D3DCCD1}">
                <a14:hiddenFill xmlns:a14="http://schemas.microsoft.com/office/drawing/2010/main">
                  <a:solidFill>
                    <a:srgbClr val="FFFFFF"/>
                  </a:solidFill>
                </a14:hiddenFill>
              </a:ext>
            </a:extLst>
          </p:spPr>
          <p:txBody>
            <a:bodyPr/>
            <a:lstStyle>
              <a:lvl1pPr eaLnBrk="0" hangingPunct="0">
                <a:defRPr sz="3600">
                  <a:solidFill>
                    <a:schemeClr val="tx1"/>
                  </a:solidFill>
                  <a:latin typeface="Arial" panose="020B0604020202020204" pitchFamily="34" charset="0"/>
                  <a:ea typeface="宋体" panose="02010600030101010101" pitchFamily="2" charset="-122"/>
                </a:defRPr>
              </a:lvl1pPr>
              <a:lvl2pPr eaLnBrk="0" hangingPunct="0">
                <a:defRPr sz="3600">
                  <a:solidFill>
                    <a:schemeClr val="tx1"/>
                  </a:solidFill>
                  <a:latin typeface="Arial" panose="020B0604020202020204" pitchFamily="34" charset="0"/>
                  <a:ea typeface="宋体" panose="02010600030101010101" pitchFamily="2" charset="-122"/>
                </a:defRPr>
              </a:lvl2pPr>
              <a:lvl3pPr eaLnBrk="0" hangingPunct="0">
                <a:defRPr sz="3600">
                  <a:solidFill>
                    <a:schemeClr val="tx1"/>
                  </a:solidFill>
                  <a:latin typeface="Arial" panose="020B0604020202020204" pitchFamily="34" charset="0"/>
                  <a:ea typeface="宋体" panose="02010600030101010101" pitchFamily="2" charset="-122"/>
                </a:defRPr>
              </a:lvl3pPr>
              <a:lvl4pPr eaLnBrk="0" hangingPunct="0">
                <a:defRPr sz="3600">
                  <a:solidFill>
                    <a:schemeClr val="tx1"/>
                  </a:solidFill>
                  <a:latin typeface="Arial" panose="020B0604020202020204" pitchFamily="34" charset="0"/>
                  <a:ea typeface="宋体" panose="02010600030101010101" pitchFamily="2" charset="-122"/>
                </a:defRPr>
              </a:lvl4pPr>
              <a:lvl5pPr eaLnBrk="0" hangingPunct="0">
                <a:defRPr sz="3600">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36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 name="Freeform 26"/>
            <p:cNvSpPr>
              <a:spLocks noChangeArrowheads="1"/>
            </p:cNvSpPr>
            <p:nvPr/>
          </p:nvSpPr>
          <p:spPr bwMode="auto">
            <a:xfrm>
              <a:off x="4156075" y="4316413"/>
              <a:ext cx="4940300" cy="927100"/>
            </a:xfrm>
            <a:custGeom>
              <a:avLst/>
              <a:gdLst>
                <a:gd name="T0" fmla="*/ 0 w 3112"/>
                <a:gd name="T1" fmla="*/ 584 h 584"/>
                <a:gd name="T2" fmla="*/ 0 w 3112"/>
                <a:gd name="T3" fmla="*/ 584 h 584"/>
                <a:gd name="T4" fmla="*/ 90 w 3112"/>
                <a:gd name="T5" fmla="*/ 560 h 584"/>
                <a:gd name="T6" fmla="*/ 336 w 3112"/>
                <a:gd name="T7" fmla="*/ 498 h 584"/>
                <a:gd name="T8" fmla="*/ 506 w 3112"/>
                <a:gd name="T9" fmla="*/ 456 h 584"/>
                <a:gd name="T10" fmla="*/ 702 w 3112"/>
                <a:gd name="T11" fmla="*/ 410 h 584"/>
                <a:gd name="T12" fmla="*/ 920 w 3112"/>
                <a:gd name="T13" fmla="*/ 360 h 584"/>
                <a:gd name="T14" fmla="*/ 1154 w 3112"/>
                <a:gd name="T15" fmla="*/ 306 h 584"/>
                <a:gd name="T16" fmla="*/ 1402 w 3112"/>
                <a:gd name="T17" fmla="*/ 254 h 584"/>
                <a:gd name="T18" fmla="*/ 1656 w 3112"/>
                <a:gd name="T19" fmla="*/ 202 h 584"/>
                <a:gd name="T20" fmla="*/ 1916 w 3112"/>
                <a:gd name="T21" fmla="*/ 154 h 584"/>
                <a:gd name="T22" fmla="*/ 2174 w 3112"/>
                <a:gd name="T23" fmla="*/ 108 h 584"/>
                <a:gd name="T24" fmla="*/ 2302 w 3112"/>
                <a:gd name="T25" fmla="*/ 88 h 584"/>
                <a:gd name="T26" fmla="*/ 2426 w 3112"/>
                <a:gd name="T27" fmla="*/ 68 h 584"/>
                <a:gd name="T28" fmla="*/ 2550 w 3112"/>
                <a:gd name="T29" fmla="*/ 52 h 584"/>
                <a:gd name="T30" fmla="*/ 2670 w 3112"/>
                <a:gd name="T31" fmla="*/ 36 h 584"/>
                <a:gd name="T32" fmla="*/ 2788 w 3112"/>
                <a:gd name="T33" fmla="*/ 24 h 584"/>
                <a:gd name="T34" fmla="*/ 2900 w 3112"/>
                <a:gd name="T35" fmla="*/ 14 h 584"/>
                <a:gd name="T36" fmla="*/ 3008 w 3112"/>
                <a:gd name="T37" fmla="*/ 6 h 584"/>
                <a:gd name="T38" fmla="*/ 3112 w 3112"/>
                <a:gd name="T39" fmla="*/ 0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round/>
            </a:ln>
            <a:extLst>
              <a:ext uri="{909E8E84-426E-40DD-AFC4-6F175D3DCCD1}">
                <a14:hiddenFill xmlns:a14="http://schemas.microsoft.com/office/drawing/2010/main">
                  <a:solidFill>
                    <a:srgbClr val="FFFFFF"/>
                  </a:solidFill>
                </a14:hiddenFill>
              </a:ext>
            </a:extLst>
          </p:spPr>
          <p:txBody>
            <a:bodyPr/>
            <a:lstStyle>
              <a:lvl1pPr eaLnBrk="0" hangingPunct="0">
                <a:defRPr sz="3600">
                  <a:solidFill>
                    <a:schemeClr val="tx1"/>
                  </a:solidFill>
                  <a:latin typeface="Arial" panose="020B0604020202020204" pitchFamily="34" charset="0"/>
                  <a:ea typeface="宋体" panose="02010600030101010101" pitchFamily="2" charset="-122"/>
                </a:defRPr>
              </a:lvl1pPr>
              <a:lvl2pPr eaLnBrk="0" hangingPunct="0">
                <a:defRPr sz="3600">
                  <a:solidFill>
                    <a:schemeClr val="tx1"/>
                  </a:solidFill>
                  <a:latin typeface="Arial" panose="020B0604020202020204" pitchFamily="34" charset="0"/>
                  <a:ea typeface="宋体" panose="02010600030101010101" pitchFamily="2" charset="-122"/>
                </a:defRPr>
              </a:lvl2pPr>
              <a:lvl3pPr eaLnBrk="0" hangingPunct="0">
                <a:defRPr sz="3600">
                  <a:solidFill>
                    <a:schemeClr val="tx1"/>
                  </a:solidFill>
                  <a:latin typeface="Arial" panose="020B0604020202020204" pitchFamily="34" charset="0"/>
                  <a:ea typeface="宋体" panose="02010600030101010101" pitchFamily="2" charset="-122"/>
                </a:defRPr>
              </a:lvl3pPr>
              <a:lvl4pPr eaLnBrk="0" hangingPunct="0">
                <a:defRPr sz="3600">
                  <a:solidFill>
                    <a:schemeClr val="tx1"/>
                  </a:solidFill>
                  <a:latin typeface="Arial" panose="020B0604020202020204" pitchFamily="34" charset="0"/>
                  <a:ea typeface="宋体" panose="02010600030101010101" pitchFamily="2" charset="-122"/>
                </a:defRPr>
              </a:lvl4pPr>
              <a:lvl5pPr eaLnBrk="0" hangingPunct="0">
                <a:defRPr sz="3600">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36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useBgFill="1">
          <p:nvSpPr>
            <p:cNvPr id="20" name="Freeform 10"/>
            <p:cNvSpPr>
              <a:spLocks noChangeArrowheads="1"/>
            </p:cNvSpPr>
            <p:nvPr/>
          </p:nvSpPr>
          <p:spPr bwMode="auto">
            <a:xfrm>
              <a:off x="-3905250" y="4294188"/>
              <a:ext cx="13011150" cy="1892300"/>
            </a:xfrm>
            <a:custGeom>
              <a:avLst/>
              <a:gdLst>
                <a:gd name="T0" fmla="*/ 8192 w 8196"/>
                <a:gd name="T1" fmla="*/ 512 h 1192"/>
                <a:gd name="T2" fmla="*/ 8040 w 8196"/>
                <a:gd name="T3" fmla="*/ 570 h 1192"/>
                <a:gd name="T4" fmla="*/ 7878 w 8196"/>
                <a:gd name="T5" fmla="*/ 620 h 1192"/>
                <a:gd name="T6" fmla="*/ 7706 w 8196"/>
                <a:gd name="T7" fmla="*/ 666 h 1192"/>
                <a:gd name="T8" fmla="*/ 7522 w 8196"/>
                <a:gd name="T9" fmla="*/ 702 h 1192"/>
                <a:gd name="T10" fmla="*/ 7322 w 8196"/>
                <a:gd name="T11" fmla="*/ 730 h 1192"/>
                <a:gd name="T12" fmla="*/ 7106 w 8196"/>
                <a:gd name="T13" fmla="*/ 750 h 1192"/>
                <a:gd name="T14" fmla="*/ 6872 w 8196"/>
                <a:gd name="T15" fmla="*/ 762 h 1192"/>
                <a:gd name="T16" fmla="*/ 6618 w 8196"/>
                <a:gd name="T17" fmla="*/ 760 h 1192"/>
                <a:gd name="T18" fmla="*/ 6342 w 8196"/>
                <a:gd name="T19" fmla="*/ 750 h 1192"/>
                <a:gd name="T20" fmla="*/ 6042 w 8196"/>
                <a:gd name="T21" fmla="*/ 726 h 1192"/>
                <a:gd name="T22" fmla="*/ 5716 w 8196"/>
                <a:gd name="T23" fmla="*/ 690 h 1192"/>
                <a:gd name="T24" fmla="*/ 5364 w 8196"/>
                <a:gd name="T25" fmla="*/ 642 h 1192"/>
                <a:gd name="T26" fmla="*/ 4982 w 8196"/>
                <a:gd name="T27" fmla="*/ 578 h 1192"/>
                <a:gd name="T28" fmla="*/ 4568 w 8196"/>
                <a:gd name="T29" fmla="*/ 500 h 1192"/>
                <a:gd name="T30" fmla="*/ 4122 w 8196"/>
                <a:gd name="T31" fmla="*/ 406 h 1192"/>
                <a:gd name="T32" fmla="*/ 3640 w 8196"/>
                <a:gd name="T33" fmla="*/ 296 h 1192"/>
                <a:gd name="T34" fmla="*/ 3160 w 8196"/>
                <a:gd name="T35" fmla="*/ 192 h 1192"/>
                <a:gd name="T36" fmla="*/ 2718 w 8196"/>
                <a:gd name="T37" fmla="*/ 112 h 1192"/>
                <a:gd name="T38" fmla="*/ 2314 w 8196"/>
                <a:gd name="T39" fmla="*/ 56 h 1192"/>
                <a:gd name="T40" fmla="*/ 1948 w 8196"/>
                <a:gd name="T41" fmla="*/ 20 h 1192"/>
                <a:gd name="T42" fmla="*/ 1616 w 8196"/>
                <a:gd name="T43" fmla="*/ 2 h 1192"/>
                <a:gd name="T44" fmla="*/ 1318 w 8196"/>
                <a:gd name="T45" fmla="*/ 0 h 1192"/>
                <a:gd name="T46" fmla="*/ 1054 w 8196"/>
                <a:gd name="T47" fmla="*/ 10 h 1192"/>
                <a:gd name="T48" fmla="*/ 822 w 8196"/>
                <a:gd name="T49" fmla="*/ 30 h 1192"/>
                <a:gd name="T50" fmla="*/ 620 w 8196"/>
                <a:gd name="T51" fmla="*/ 58 h 1192"/>
                <a:gd name="T52" fmla="*/ 450 w 8196"/>
                <a:gd name="T53" fmla="*/ 92 h 1192"/>
                <a:gd name="T54" fmla="*/ 308 w 8196"/>
                <a:gd name="T55" fmla="*/ 126 h 1192"/>
                <a:gd name="T56" fmla="*/ 194 w 8196"/>
                <a:gd name="T57" fmla="*/ 160 h 1192"/>
                <a:gd name="T58" fmla="*/ 108 w 8196"/>
                <a:gd name="T59" fmla="*/ 192 h 1192"/>
                <a:gd name="T60" fmla="*/ 12 w 8196"/>
                <a:gd name="T61" fmla="*/ 234 h 1192"/>
                <a:gd name="T62" fmla="*/ 0 w 8196"/>
                <a:gd name="T63" fmla="*/ 1192 h 1192"/>
                <a:gd name="T64" fmla="*/ 8196 w 8196"/>
                <a:gd name="T65" fmla="*/ 1186 h 1192"/>
                <a:gd name="T66" fmla="*/ 8192 w 8196"/>
                <a:gd name="T67" fmla="*/ 512 h 1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sz="3600">
                  <a:solidFill>
                    <a:schemeClr val="tx1"/>
                  </a:solidFill>
                  <a:latin typeface="Arial" panose="020B0604020202020204" pitchFamily="34" charset="0"/>
                  <a:ea typeface="宋体" panose="02010600030101010101" pitchFamily="2" charset="-122"/>
                </a:defRPr>
              </a:lvl1pPr>
              <a:lvl2pPr eaLnBrk="0" hangingPunct="0">
                <a:defRPr sz="3600">
                  <a:solidFill>
                    <a:schemeClr val="tx1"/>
                  </a:solidFill>
                  <a:latin typeface="Arial" panose="020B0604020202020204" pitchFamily="34" charset="0"/>
                  <a:ea typeface="宋体" panose="02010600030101010101" pitchFamily="2" charset="-122"/>
                </a:defRPr>
              </a:lvl2pPr>
              <a:lvl3pPr eaLnBrk="0" hangingPunct="0">
                <a:defRPr sz="3600">
                  <a:solidFill>
                    <a:schemeClr val="tx1"/>
                  </a:solidFill>
                  <a:latin typeface="Arial" panose="020B0604020202020204" pitchFamily="34" charset="0"/>
                  <a:ea typeface="宋体" panose="02010600030101010101" pitchFamily="2" charset="-122"/>
                </a:defRPr>
              </a:lvl3pPr>
              <a:lvl4pPr eaLnBrk="0" hangingPunct="0">
                <a:defRPr sz="3600">
                  <a:solidFill>
                    <a:schemeClr val="tx1"/>
                  </a:solidFill>
                  <a:latin typeface="Arial" panose="020B0604020202020204" pitchFamily="34" charset="0"/>
                  <a:ea typeface="宋体" panose="02010600030101010101" pitchFamily="2" charset="-122"/>
                </a:defRPr>
              </a:lvl4pPr>
              <a:lvl5pPr eaLnBrk="0" hangingPunct="0">
                <a:defRPr sz="3600">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36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pPr fontAlgn="base"/>
            <a:r>
              <a:rPr lang="zh-CN" altLang="en-US" strike="noStrike" noProof="1" smtClean="0"/>
              <a:t>单击此处编辑母版标题样式</a:t>
            </a:r>
            <a:endParaRPr lang="en-US" strike="noStrike" noProof="1"/>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vert="horz" wrap="square" lIns="91440" tIns="45720" rIns="91440" bIns="45720" numCol="1" rtlCol="0" anchor="t" anchorCtr="0" compatLnSpc="1">
            <a:normAutofit/>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ctr" defTabSz="914400" rtl="0" eaLnBrk="0" fontAlgn="base" latinLnBrk="0" hangingPunct="0">
              <a:lnSpc>
                <a:spcPct val="100000"/>
              </a:lnSpc>
              <a:spcBef>
                <a:spcPct val="20000"/>
              </a:spcBef>
              <a:spcAft>
                <a:spcPct val="0"/>
              </a:spcAft>
              <a:buClr>
                <a:schemeClr val="accent1"/>
              </a:buClr>
              <a:buSzPct val="100000"/>
              <a:buFont typeface="Symbol" panose="05050102010706020507" pitchFamily="18" charset="2"/>
              <a:buNone/>
              <a:defRPr/>
            </a:pPr>
            <a:r>
              <a:rPr kumimoji="0" lang="zh-CN" altLang="en-US" sz="3200" b="0" i="0" u="none" strike="noStrike" kern="1200" cap="none" spc="0" normalizeH="0" baseline="0" noProof="0" smtClean="0">
                <a:ln>
                  <a:noFill/>
                </a:ln>
                <a:solidFill>
                  <a:schemeClr val="bg1"/>
                </a:solidFill>
                <a:effectLst/>
                <a:uLnTx/>
                <a:uFillTx/>
                <a:latin typeface="+mn-lt"/>
                <a:ea typeface="+mn-ea"/>
                <a:cs typeface="+mn-cs"/>
              </a:rPr>
              <a:t>单击图标添加图片</a:t>
            </a:r>
            <a:endParaRPr kumimoji="0" lang="en-US" sz="3200" b="0" i="0" u="none" strike="noStrike" kern="1200" cap="none" spc="0" normalizeH="0" baseline="0" noProof="0" dirty="0">
              <a:ln>
                <a:noFill/>
              </a:ln>
              <a:solidFill>
                <a:schemeClr val="bg1"/>
              </a:solidFill>
              <a:effectLst/>
              <a:uLnTx/>
              <a:uFillTx/>
              <a:latin typeface="+mn-lt"/>
              <a:ea typeface="+mn-ea"/>
              <a:cs typeface="+mn-cs"/>
            </a:endParaRPr>
          </a:p>
        </p:txBody>
      </p:sp>
      <p:sp>
        <p:nvSpPr>
          <p:cNvPr id="21" name="Date Placeholder 4"/>
          <p:cNvSpPr>
            <a:spLocks noGrp="1"/>
          </p:cNvSpPr>
          <p:nvPr>
            <p:ph type="dt" sz="half" idx="12"/>
          </p:nvPr>
        </p:nvSpPr>
        <p:spPr>
          <a:xfrm>
            <a:off x="5164138" y="6249988"/>
            <a:ext cx="3786188" cy="365125"/>
          </a:xfrm>
          <a:prstGeom prst="rect">
            <a:avLst/>
          </a:prstGeom>
        </p:spPr>
        <p:txBody>
          <a:bodyPr vert="horz" lIns="91440" tIns="45720" rIns="91440" bIns="45720" rtlCol="0" anchor="ctr"/>
          <a:lstStyle>
            <a:lvl1pPr algn="r" eaLnBrk="1" hangingPunct="1">
              <a:buFontTx/>
              <a:buNone/>
              <a:defRPr sz="1000">
                <a:solidFill>
                  <a:schemeClr val="tx2"/>
                </a:solidFill>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2"/>
              </a:solidFill>
              <a:effectLst/>
              <a:uLnTx/>
              <a:uFillTx/>
              <a:latin typeface="Arial" panose="020B0604020202020204" pitchFamily="34" charset="0"/>
              <a:ea typeface="宋体" panose="02010600030101010101" pitchFamily="2" charset="-122"/>
              <a:cs typeface="+mn-cs"/>
            </a:endParaRPr>
          </a:p>
        </p:txBody>
      </p:sp>
      <p:sp>
        <p:nvSpPr>
          <p:cNvPr id="22" name="Slide Number Placeholder 6"/>
          <p:cNvSpPr>
            <a:spLocks noGrp="1"/>
          </p:cNvSpPr>
          <p:nvPr>
            <p:ph type="sldNum" sz="quarter" idx="4"/>
          </p:nvPr>
        </p:nvSpPr>
        <p:spPr>
          <a:xfrm>
            <a:off x="3990975" y="6249988"/>
            <a:ext cx="1162050" cy="365125"/>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fld id="{AC59B3D6-C3A5-4DA5-B6DA-BA83B57BF7B3}" type="slidenum">
              <a:rPr kumimoji="0" lang="en-US" altLang="zh-CN" sz="1000" b="0" i="0" u="none" strike="noStrike" kern="1200" cap="none" spc="0" normalizeH="0" baseline="0" noProof="0">
                <a:ln>
                  <a:noFill/>
                </a:ln>
                <a:solidFill>
                  <a:schemeClr val="tx2"/>
                </a:solidFill>
                <a:effectLst/>
                <a:uLnTx/>
                <a:uFillTx/>
                <a:latin typeface="Arial" panose="020B0604020202020204" pitchFamily="34" charset="0"/>
                <a:ea typeface="宋体" panose="02010600030101010101" pitchFamily="2" charset="-122"/>
                <a:cs typeface="+mn-cs"/>
              </a:rPr>
            </a:fld>
            <a:endParaRPr kumimoji="0" lang="en-US" altLang="zh-CN" sz="1000" b="0" i="0" u="none" strike="noStrike" kern="1200" cap="none" spc="0" normalizeH="0" baseline="0" noProof="0">
              <a:ln>
                <a:noFill/>
              </a:ln>
              <a:solidFill>
                <a:schemeClr val="tx2"/>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4" name="Rounded Rectangle 13"/>
          <p:cNvSpPr/>
          <p:nvPr/>
        </p:nvSpPr>
        <p:spPr>
          <a:xfrm>
            <a:off x="228600" y="228600"/>
            <a:ext cx="8696325" cy="2468563"/>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3600" b="0" i="0" u="none" strike="noStrike" kern="1200" cap="none" spc="0" normalizeH="0" baseline="0" noProof="0">
              <a:ln>
                <a:noFill/>
              </a:ln>
              <a:solidFill>
                <a:schemeClr val="lt1"/>
              </a:solidFill>
              <a:effectLst/>
              <a:uLnTx/>
              <a:uFillTx/>
              <a:latin typeface="+mn-lt"/>
              <a:ea typeface="+mn-ea"/>
              <a:cs typeface="+mn-cs"/>
            </a:endParaRPr>
          </a:p>
        </p:txBody>
      </p:sp>
      <p:grpSp>
        <p:nvGrpSpPr>
          <p:cNvPr id="1027" name="Group 15"/>
          <p:cNvGrpSpPr>
            <a:grpSpLocks noChangeAspect="1"/>
          </p:cNvGrpSpPr>
          <p:nvPr/>
        </p:nvGrpSpPr>
        <p:grpSpPr>
          <a:xfrm>
            <a:off x="211138" y="1679575"/>
            <a:ext cx="8723312" cy="1330325"/>
            <a:chOff x="-3905251" y="4294188"/>
            <a:chExt cx="13027839" cy="1892300"/>
          </a:xfrm>
        </p:grpSpPr>
        <p:sp>
          <p:nvSpPr>
            <p:cNvPr id="1028" name="Freeform 14"/>
            <p:cNvSpPr>
              <a:spLocks noChangeArrowheads="1"/>
            </p:cNvSpPr>
            <p:nvPr/>
          </p:nvSpPr>
          <p:spPr bwMode="auto">
            <a:xfrm>
              <a:off x="4810125" y="4500563"/>
              <a:ext cx="4295775" cy="1016000"/>
            </a:xfrm>
            <a:custGeom>
              <a:avLst/>
              <a:gdLst>
                <a:gd name="T0" fmla="*/ 2700 w 2706"/>
                <a:gd name="T1" fmla="*/ 0 h 640"/>
                <a:gd name="T2" fmla="*/ 2700 w 2706"/>
                <a:gd name="T3" fmla="*/ 0 h 640"/>
                <a:gd name="T4" fmla="*/ 2586 w 2706"/>
                <a:gd name="T5" fmla="*/ 18 h 640"/>
                <a:gd name="T6" fmla="*/ 2470 w 2706"/>
                <a:gd name="T7" fmla="*/ 38 h 640"/>
                <a:gd name="T8" fmla="*/ 2352 w 2706"/>
                <a:gd name="T9" fmla="*/ 60 h 640"/>
                <a:gd name="T10" fmla="*/ 2230 w 2706"/>
                <a:gd name="T11" fmla="*/ 82 h 640"/>
                <a:gd name="T12" fmla="*/ 2106 w 2706"/>
                <a:gd name="T13" fmla="*/ 108 h 640"/>
                <a:gd name="T14" fmla="*/ 1978 w 2706"/>
                <a:gd name="T15" fmla="*/ 134 h 640"/>
                <a:gd name="T16" fmla="*/ 1848 w 2706"/>
                <a:gd name="T17" fmla="*/ 164 h 640"/>
                <a:gd name="T18" fmla="*/ 1714 w 2706"/>
                <a:gd name="T19" fmla="*/ 194 h 640"/>
                <a:gd name="T20" fmla="*/ 1472 w 2706"/>
                <a:gd name="T21" fmla="*/ 252 h 640"/>
                <a:gd name="T22" fmla="*/ 1236 w 2706"/>
                <a:gd name="T23" fmla="*/ 304 h 640"/>
                <a:gd name="T24" fmla="*/ 1010 w 2706"/>
                <a:gd name="T25" fmla="*/ 352 h 640"/>
                <a:gd name="T26" fmla="*/ 792 w 2706"/>
                <a:gd name="T27" fmla="*/ 398 h 640"/>
                <a:gd name="T28" fmla="*/ 584 w 2706"/>
                <a:gd name="T29" fmla="*/ 438 h 640"/>
                <a:gd name="T30" fmla="*/ 382 w 2706"/>
                <a:gd name="T31" fmla="*/ 474 h 640"/>
                <a:gd name="T32" fmla="*/ 188 w 2706"/>
                <a:gd name="T33" fmla="*/ 508 h 640"/>
                <a:gd name="T34" fmla="*/ 0 w 2706"/>
                <a:gd name="T35" fmla="*/ 538 h 640"/>
                <a:gd name="T36" fmla="*/ 130 w 2706"/>
                <a:gd name="T37" fmla="*/ 556 h 640"/>
                <a:gd name="T38" fmla="*/ 254 w 2706"/>
                <a:gd name="T39" fmla="*/ 572 h 640"/>
                <a:gd name="T40" fmla="*/ 374 w 2706"/>
                <a:gd name="T41" fmla="*/ 586 h 640"/>
                <a:gd name="T42" fmla="*/ 492 w 2706"/>
                <a:gd name="T43" fmla="*/ 598 h 640"/>
                <a:gd name="T44" fmla="*/ 606 w 2706"/>
                <a:gd name="T45" fmla="*/ 610 h 640"/>
                <a:gd name="T46" fmla="*/ 716 w 2706"/>
                <a:gd name="T47" fmla="*/ 618 h 640"/>
                <a:gd name="T48" fmla="*/ 822 w 2706"/>
                <a:gd name="T49" fmla="*/ 626 h 640"/>
                <a:gd name="T50" fmla="*/ 926 w 2706"/>
                <a:gd name="T51" fmla="*/ 632 h 640"/>
                <a:gd name="T52" fmla="*/ 1028 w 2706"/>
                <a:gd name="T53" fmla="*/ 636 h 640"/>
                <a:gd name="T54" fmla="*/ 1126 w 2706"/>
                <a:gd name="T55" fmla="*/ 638 h 640"/>
                <a:gd name="T56" fmla="*/ 1220 w 2706"/>
                <a:gd name="T57" fmla="*/ 640 h 640"/>
                <a:gd name="T58" fmla="*/ 1312 w 2706"/>
                <a:gd name="T59" fmla="*/ 640 h 640"/>
                <a:gd name="T60" fmla="*/ 1402 w 2706"/>
                <a:gd name="T61" fmla="*/ 638 h 640"/>
                <a:gd name="T62" fmla="*/ 1490 w 2706"/>
                <a:gd name="T63" fmla="*/ 636 h 640"/>
                <a:gd name="T64" fmla="*/ 1574 w 2706"/>
                <a:gd name="T65" fmla="*/ 632 h 640"/>
                <a:gd name="T66" fmla="*/ 1656 w 2706"/>
                <a:gd name="T67" fmla="*/ 626 h 640"/>
                <a:gd name="T68" fmla="*/ 1734 w 2706"/>
                <a:gd name="T69" fmla="*/ 620 h 640"/>
                <a:gd name="T70" fmla="*/ 1812 w 2706"/>
                <a:gd name="T71" fmla="*/ 612 h 640"/>
                <a:gd name="T72" fmla="*/ 1886 w 2706"/>
                <a:gd name="T73" fmla="*/ 602 h 640"/>
                <a:gd name="T74" fmla="*/ 1960 w 2706"/>
                <a:gd name="T75" fmla="*/ 592 h 640"/>
                <a:gd name="T76" fmla="*/ 2030 w 2706"/>
                <a:gd name="T77" fmla="*/ 580 h 640"/>
                <a:gd name="T78" fmla="*/ 2100 w 2706"/>
                <a:gd name="T79" fmla="*/ 568 h 640"/>
                <a:gd name="T80" fmla="*/ 2166 w 2706"/>
                <a:gd name="T81" fmla="*/ 554 h 640"/>
                <a:gd name="T82" fmla="*/ 2232 w 2706"/>
                <a:gd name="T83" fmla="*/ 540 h 640"/>
                <a:gd name="T84" fmla="*/ 2296 w 2706"/>
                <a:gd name="T85" fmla="*/ 524 h 640"/>
                <a:gd name="T86" fmla="*/ 2358 w 2706"/>
                <a:gd name="T87" fmla="*/ 508 h 640"/>
                <a:gd name="T88" fmla="*/ 2418 w 2706"/>
                <a:gd name="T89" fmla="*/ 490 h 640"/>
                <a:gd name="T90" fmla="*/ 2478 w 2706"/>
                <a:gd name="T91" fmla="*/ 472 h 640"/>
                <a:gd name="T92" fmla="*/ 2592 w 2706"/>
                <a:gd name="T93" fmla="*/ 432 h 640"/>
                <a:gd name="T94" fmla="*/ 2702 w 2706"/>
                <a:gd name="T95" fmla="*/ 390 h 640"/>
                <a:gd name="T96" fmla="*/ 2706 w 2706"/>
                <a:gd name="T97" fmla="*/ 388 h 640"/>
                <a:gd name="T98" fmla="*/ 2706 w 2706"/>
                <a:gd name="T99" fmla="*/ 0 h 640"/>
                <a:gd name="T100" fmla="*/ 2700 w 2706"/>
                <a:gd name="T101" fmla="*/ 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sz="3600">
                  <a:solidFill>
                    <a:schemeClr val="tx1"/>
                  </a:solidFill>
                  <a:latin typeface="Arial" panose="020B0604020202020204" pitchFamily="34" charset="0"/>
                  <a:ea typeface="宋体" panose="02010600030101010101" pitchFamily="2" charset="-122"/>
                </a:defRPr>
              </a:lvl1pPr>
              <a:lvl2pPr eaLnBrk="0" hangingPunct="0">
                <a:defRPr sz="3600">
                  <a:solidFill>
                    <a:schemeClr val="tx1"/>
                  </a:solidFill>
                  <a:latin typeface="Arial" panose="020B0604020202020204" pitchFamily="34" charset="0"/>
                  <a:ea typeface="宋体" panose="02010600030101010101" pitchFamily="2" charset="-122"/>
                </a:defRPr>
              </a:lvl2pPr>
              <a:lvl3pPr eaLnBrk="0" hangingPunct="0">
                <a:defRPr sz="3600">
                  <a:solidFill>
                    <a:schemeClr val="tx1"/>
                  </a:solidFill>
                  <a:latin typeface="Arial" panose="020B0604020202020204" pitchFamily="34" charset="0"/>
                  <a:ea typeface="宋体" panose="02010600030101010101" pitchFamily="2" charset="-122"/>
                </a:defRPr>
              </a:lvl3pPr>
              <a:lvl4pPr eaLnBrk="0" hangingPunct="0">
                <a:defRPr sz="3600">
                  <a:solidFill>
                    <a:schemeClr val="tx1"/>
                  </a:solidFill>
                  <a:latin typeface="Arial" panose="020B0604020202020204" pitchFamily="34" charset="0"/>
                  <a:ea typeface="宋体" panose="02010600030101010101" pitchFamily="2" charset="-122"/>
                </a:defRPr>
              </a:lvl4pPr>
              <a:lvl5pPr eaLnBrk="0" hangingPunct="0">
                <a:defRPr sz="3600">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36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Freeform 18"/>
            <p:cNvSpPr>
              <a:spLocks noChangeArrowheads="1"/>
            </p:cNvSpPr>
            <p:nvPr/>
          </p:nvSpPr>
          <p:spPr bwMode="auto">
            <a:xfrm>
              <a:off x="-309563" y="4318000"/>
              <a:ext cx="8280401" cy="1209675"/>
            </a:xfrm>
            <a:custGeom>
              <a:avLst/>
              <a:gdLst>
                <a:gd name="T0" fmla="*/ 5216 w 5216"/>
                <a:gd name="T1" fmla="*/ 714 h 762"/>
                <a:gd name="T2" fmla="*/ 4984 w 5216"/>
                <a:gd name="T3" fmla="*/ 686 h 762"/>
                <a:gd name="T4" fmla="*/ 4478 w 5216"/>
                <a:gd name="T5" fmla="*/ 610 h 762"/>
                <a:gd name="T6" fmla="*/ 3914 w 5216"/>
                <a:gd name="T7" fmla="*/ 508 h 762"/>
                <a:gd name="T8" fmla="*/ 3286 w 5216"/>
                <a:gd name="T9" fmla="*/ 374 h 762"/>
                <a:gd name="T10" fmla="*/ 2812 w 5216"/>
                <a:gd name="T11" fmla="*/ 266 h 762"/>
                <a:gd name="T12" fmla="*/ 2556 w 5216"/>
                <a:gd name="T13" fmla="*/ 210 h 762"/>
                <a:gd name="T14" fmla="*/ 2308 w 5216"/>
                <a:gd name="T15" fmla="*/ 162 h 762"/>
                <a:gd name="T16" fmla="*/ 2074 w 5216"/>
                <a:gd name="T17" fmla="*/ 120 h 762"/>
                <a:gd name="T18" fmla="*/ 1850 w 5216"/>
                <a:gd name="T19" fmla="*/ 86 h 762"/>
                <a:gd name="T20" fmla="*/ 1532 w 5216"/>
                <a:gd name="T21" fmla="*/ 46 h 762"/>
                <a:gd name="T22" fmla="*/ 1148 w 5216"/>
                <a:gd name="T23" fmla="*/ 14 h 762"/>
                <a:gd name="T24" fmla="*/ 802 w 5216"/>
                <a:gd name="T25" fmla="*/ 0 h 762"/>
                <a:gd name="T26" fmla="*/ 496 w 5216"/>
                <a:gd name="T27" fmla="*/ 4 h 762"/>
                <a:gd name="T28" fmla="*/ 230 w 5216"/>
                <a:gd name="T29" fmla="*/ 20 h 762"/>
                <a:gd name="T30" fmla="*/ 0 w 5216"/>
                <a:gd name="T31" fmla="*/ 48 h 762"/>
                <a:gd name="T32" fmla="*/ 314 w 5216"/>
                <a:gd name="T33" fmla="*/ 86 h 762"/>
                <a:gd name="T34" fmla="*/ 652 w 5216"/>
                <a:gd name="T35" fmla="*/ 140 h 762"/>
                <a:gd name="T36" fmla="*/ 1014 w 5216"/>
                <a:gd name="T37" fmla="*/ 210 h 762"/>
                <a:gd name="T38" fmla="*/ 1402 w 5216"/>
                <a:gd name="T39" fmla="*/ 296 h 762"/>
                <a:gd name="T40" fmla="*/ 2092 w 5216"/>
                <a:gd name="T41" fmla="*/ 450 h 762"/>
                <a:gd name="T42" fmla="*/ 2562 w 5216"/>
                <a:gd name="T43" fmla="*/ 544 h 762"/>
                <a:gd name="T44" fmla="*/ 2852 w 5216"/>
                <a:gd name="T45" fmla="*/ 598 h 762"/>
                <a:gd name="T46" fmla="*/ 3128 w 5216"/>
                <a:gd name="T47" fmla="*/ 642 h 762"/>
                <a:gd name="T48" fmla="*/ 3388 w 5216"/>
                <a:gd name="T49" fmla="*/ 678 h 762"/>
                <a:gd name="T50" fmla="*/ 3632 w 5216"/>
                <a:gd name="T51" fmla="*/ 708 h 762"/>
                <a:gd name="T52" fmla="*/ 3864 w 5216"/>
                <a:gd name="T53" fmla="*/ 732 h 762"/>
                <a:gd name="T54" fmla="*/ 4080 w 5216"/>
                <a:gd name="T55" fmla="*/ 748 h 762"/>
                <a:gd name="T56" fmla="*/ 4286 w 5216"/>
                <a:gd name="T57" fmla="*/ 758 h 762"/>
                <a:gd name="T58" fmla="*/ 4478 w 5216"/>
                <a:gd name="T59" fmla="*/ 762 h 762"/>
                <a:gd name="T60" fmla="*/ 4660 w 5216"/>
                <a:gd name="T61" fmla="*/ 760 h 762"/>
                <a:gd name="T62" fmla="*/ 4830 w 5216"/>
                <a:gd name="T63" fmla="*/ 754 h 762"/>
                <a:gd name="T64" fmla="*/ 4992 w 5216"/>
                <a:gd name="T65" fmla="*/ 740 h 762"/>
                <a:gd name="T66" fmla="*/ 5144 w 5216"/>
                <a:gd name="T67" fmla="*/ 724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sz="3600">
                  <a:solidFill>
                    <a:schemeClr val="tx1"/>
                  </a:solidFill>
                  <a:latin typeface="Arial" panose="020B0604020202020204" pitchFamily="34" charset="0"/>
                  <a:ea typeface="宋体" panose="02010600030101010101" pitchFamily="2" charset="-122"/>
                </a:defRPr>
              </a:lvl1pPr>
              <a:lvl2pPr eaLnBrk="0" hangingPunct="0">
                <a:defRPr sz="3600">
                  <a:solidFill>
                    <a:schemeClr val="tx1"/>
                  </a:solidFill>
                  <a:latin typeface="Arial" panose="020B0604020202020204" pitchFamily="34" charset="0"/>
                  <a:ea typeface="宋体" panose="02010600030101010101" pitchFamily="2" charset="-122"/>
                </a:defRPr>
              </a:lvl2pPr>
              <a:lvl3pPr eaLnBrk="0" hangingPunct="0">
                <a:defRPr sz="3600">
                  <a:solidFill>
                    <a:schemeClr val="tx1"/>
                  </a:solidFill>
                  <a:latin typeface="Arial" panose="020B0604020202020204" pitchFamily="34" charset="0"/>
                  <a:ea typeface="宋体" panose="02010600030101010101" pitchFamily="2" charset="-122"/>
                </a:defRPr>
              </a:lvl3pPr>
              <a:lvl4pPr eaLnBrk="0" hangingPunct="0">
                <a:defRPr sz="3600">
                  <a:solidFill>
                    <a:schemeClr val="tx1"/>
                  </a:solidFill>
                  <a:latin typeface="Arial" panose="020B0604020202020204" pitchFamily="34" charset="0"/>
                  <a:ea typeface="宋体" panose="02010600030101010101" pitchFamily="2" charset="-122"/>
                </a:defRPr>
              </a:lvl4pPr>
              <a:lvl5pPr eaLnBrk="0" hangingPunct="0">
                <a:defRPr sz="3600">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36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Freeform 22"/>
            <p:cNvSpPr>
              <a:spLocks noChangeArrowheads="1"/>
            </p:cNvSpPr>
            <p:nvPr/>
          </p:nvSpPr>
          <p:spPr bwMode="auto">
            <a:xfrm>
              <a:off x="3175" y="4335463"/>
              <a:ext cx="8166100" cy="1101725"/>
            </a:xfrm>
            <a:custGeom>
              <a:avLst/>
              <a:gdLst>
                <a:gd name="T0" fmla="*/ 0 w 5144"/>
                <a:gd name="T1" fmla="*/ 70 h 694"/>
                <a:gd name="T2" fmla="*/ 0 w 5144"/>
                <a:gd name="T3" fmla="*/ 70 h 694"/>
                <a:gd name="T4" fmla="*/ 18 w 5144"/>
                <a:gd name="T5" fmla="*/ 66 h 694"/>
                <a:gd name="T6" fmla="*/ 72 w 5144"/>
                <a:gd name="T7" fmla="*/ 56 h 694"/>
                <a:gd name="T8" fmla="*/ 164 w 5144"/>
                <a:gd name="T9" fmla="*/ 42 h 694"/>
                <a:gd name="T10" fmla="*/ 224 w 5144"/>
                <a:gd name="T11" fmla="*/ 34 h 694"/>
                <a:gd name="T12" fmla="*/ 294 w 5144"/>
                <a:gd name="T13" fmla="*/ 26 h 694"/>
                <a:gd name="T14" fmla="*/ 372 w 5144"/>
                <a:gd name="T15" fmla="*/ 20 h 694"/>
                <a:gd name="T16" fmla="*/ 462 w 5144"/>
                <a:gd name="T17" fmla="*/ 14 h 694"/>
                <a:gd name="T18" fmla="*/ 560 w 5144"/>
                <a:gd name="T19" fmla="*/ 8 h 694"/>
                <a:gd name="T20" fmla="*/ 670 w 5144"/>
                <a:gd name="T21" fmla="*/ 4 h 694"/>
                <a:gd name="T22" fmla="*/ 790 w 5144"/>
                <a:gd name="T23" fmla="*/ 2 h 694"/>
                <a:gd name="T24" fmla="*/ 920 w 5144"/>
                <a:gd name="T25" fmla="*/ 0 h 694"/>
                <a:gd name="T26" fmla="*/ 1060 w 5144"/>
                <a:gd name="T27" fmla="*/ 2 h 694"/>
                <a:gd name="T28" fmla="*/ 1210 w 5144"/>
                <a:gd name="T29" fmla="*/ 6 h 694"/>
                <a:gd name="T30" fmla="*/ 1372 w 5144"/>
                <a:gd name="T31" fmla="*/ 14 h 694"/>
                <a:gd name="T32" fmla="*/ 1544 w 5144"/>
                <a:gd name="T33" fmla="*/ 24 h 694"/>
                <a:gd name="T34" fmla="*/ 1726 w 5144"/>
                <a:gd name="T35" fmla="*/ 40 h 694"/>
                <a:gd name="T36" fmla="*/ 1920 w 5144"/>
                <a:gd name="T37" fmla="*/ 58 h 694"/>
                <a:gd name="T38" fmla="*/ 2126 w 5144"/>
                <a:gd name="T39" fmla="*/ 80 h 694"/>
                <a:gd name="T40" fmla="*/ 2342 w 5144"/>
                <a:gd name="T41" fmla="*/ 106 h 694"/>
                <a:gd name="T42" fmla="*/ 2570 w 5144"/>
                <a:gd name="T43" fmla="*/ 138 h 694"/>
                <a:gd name="T44" fmla="*/ 2808 w 5144"/>
                <a:gd name="T45" fmla="*/ 174 h 694"/>
                <a:gd name="T46" fmla="*/ 3058 w 5144"/>
                <a:gd name="T47" fmla="*/ 216 h 694"/>
                <a:gd name="T48" fmla="*/ 3320 w 5144"/>
                <a:gd name="T49" fmla="*/ 266 h 694"/>
                <a:gd name="T50" fmla="*/ 3594 w 5144"/>
                <a:gd name="T51" fmla="*/ 320 h 694"/>
                <a:gd name="T52" fmla="*/ 3880 w 5144"/>
                <a:gd name="T53" fmla="*/ 380 h 694"/>
                <a:gd name="T54" fmla="*/ 4178 w 5144"/>
                <a:gd name="T55" fmla="*/ 448 h 694"/>
                <a:gd name="T56" fmla="*/ 4488 w 5144"/>
                <a:gd name="T57" fmla="*/ 522 h 694"/>
                <a:gd name="T58" fmla="*/ 4810 w 5144"/>
                <a:gd name="T59" fmla="*/ 604 h 694"/>
                <a:gd name="T60" fmla="*/ 5144 w 5144"/>
                <a:gd name="T61" fmla="*/ 694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round/>
            </a:ln>
            <a:extLst>
              <a:ext uri="{909E8E84-426E-40DD-AFC4-6F175D3DCCD1}">
                <a14:hiddenFill xmlns:a14="http://schemas.microsoft.com/office/drawing/2010/main">
                  <a:solidFill>
                    <a:srgbClr val="FFFFFF"/>
                  </a:solidFill>
                </a14:hiddenFill>
              </a:ext>
            </a:extLst>
          </p:spPr>
          <p:txBody>
            <a:bodyPr/>
            <a:lstStyle>
              <a:lvl1pPr eaLnBrk="0" hangingPunct="0">
                <a:defRPr sz="3600">
                  <a:solidFill>
                    <a:schemeClr val="tx1"/>
                  </a:solidFill>
                  <a:latin typeface="Arial" panose="020B0604020202020204" pitchFamily="34" charset="0"/>
                  <a:ea typeface="宋体" panose="02010600030101010101" pitchFamily="2" charset="-122"/>
                </a:defRPr>
              </a:lvl1pPr>
              <a:lvl2pPr eaLnBrk="0" hangingPunct="0">
                <a:defRPr sz="3600">
                  <a:solidFill>
                    <a:schemeClr val="tx1"/>
                  </a:solidFill>
                  <a:latin typeface="Arial" panose="020B0604020202020204" pitchFamily="34" charset="0"/>
                  <a:ea typeface="宋体" panose="02010600030101010101" pitchFamily="2" charset="-122"/>
                </a:defRPr>
              </a:lvl2pPr>
              <a:lvl3pPr eaLnBrk="0" hangingPunct="0">
                <a:defRPr sz="3600">
                  <a:solidFill>
                    <a:schemeClr val="tx1"/>
                  </a:solidFill>
                  <a:latin typeface="Arial" panose="020B0604020202020204" pitchFamily="34" charset="0"/>
                  <a:ea typeface="宋体" panose="02010600030101010101" pitchFamily="2" charset="-122"/>
                </a:defRPr>
              </a:lvl3pPr>
              <a:lvl4pPr eaLnBrk="0" hangingPunct="0">
                <a:defRPr sz="3600">
                  <a:solidFill>
                    <a:schemeClr val="tx1"/>
                  </a:solidFill>
                  <a:latin typeface="Arial" panose="020B0604020202020204" pitchFamily="34" charset="0"/>
                  <a:ea typeface="宋体" panose="02010600030101010101" pitchFamily="2" charset="-122"/>
                </a:defRPr>
              </a:lvl4pPr>
              <a:lvl5pPr eaLnBrk="0" hangingPunct="0">
                <a:defRPr sz="3600">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36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1" name="Freeform 26"/>
            <p:cNvSpPr>
              <a:spLocks noChangeArrowheads="1"/>
            </p:cNvSpPr>
            <p:nvPr/>
          </p:nvSpPr>
          <p:spPr bwMode="auto">
            <a:xfrm>
              <a:off x="4156075" y="4316413"/>
              <a:ext cx="4940300" cy="927100"/>
            </a:xfrm>
            <a:custGeom>
              <a:avLst/>
              <a:gdLst>
                <a:gd name="T0" fmla="*/ 0 w 3112"/>
                <a:gd name="T1" fmla="*/ 584 h 584"/>
                <a:gd name="T2" fmla="*/ 0 w 3112"/>
                <a:gd name="T3" fmla="*/ 584 h 584"/>
                <a:gd name="T4" fmla="*/ 90 w 3112"/>
                <a:gd name="T5" fmla="*/ 560 h 584"/>
                <a:gd name="T6" fmla="*/ 336 w 3112"/>
                <a:gd name="T7" fmla="*/ 498 h 584"/>
                <a:gd name="T8" fmla="*/ 506 w 3112"/>
                <a:gd name="T9" fmla="*/ 456 h 584"/>
                <a:gd name="T10" fmla="*/ 702 w 3112"/>
                <a:gd name="T11" fmla="*/ 410 h 584"/>
                <a:gd name="T12" fmla="*/ 920 w 3112"/>
                <a:gd name="T13" fmla="*/ 360 h 584"/>
                <a:gd name="T14" fmla="*/ 1154 w 3112"/>
                <a:gd name="T15" fmla="*/ 306 h 584"/>
                <a:gd name="T16" fmla="*/ 1402 w 3112"/>
                <a:gd name="T17" fmla="*/ 254 h 584"/>
                <a:gd name="T18" fmla="*/ 1656 w 3112"/>
                <a:gd name="T19" fmla="*/ 202 h 584"/>
                <a:gd name="T20" fmla="*/ 1916 w 3112"/>
                <a:gd name="T21" fmla="*/ 154 h 584"/>
                <a:gd name="T22" fmla="*/ 2174 w 3112"/>
                <a:gd name="T23" fmla="*/ 108 h 584"/>
                <a:gd name="T24" fmla="*/ 2302 w 3112"/>
                <a:gd name="T25" fmla="*/ 88 h 584"/>
                <a:gd name="T26" fmla="*/ 2426 w 3112"/>
                <a:gd name="T27" fmla="*/ 68 h 584"/>
                <a:gd name="T28" fmla="*/ 2550 w 3112"/>
                <a:gd name="T29" fmla="*/ 52 h 584"/>
                <a:gd name="T30" fmla="*/ 2670 w 3112"/>
                <a:gd name="T31" fmla="*/ 36 h 584"/>
                <a:gd name="T32" fmla="*/ 2788 w 3112"/>
                <a:gd name="T33" fmla="*/ 24 h 584"/>
                <a:gd name="T34" fmla="*/ 2900 w 3112"/>
                <a:gd name="T35" fmla="*/ 14 h 584"/>
                <a:gd name="T36" fmla="*/ 3008 w 3112"/>
                <a:gd name="T37" fmla="*/ 6 h 584"/>
                <a:gd name="T38" fmla="*/ 3112 w 3112"/>
                <a:gd name="T39" fmla="*/ 0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round/>
            </a:ln>
            <a:extLst>
              <a:ext uri="{909E8E84-426E-40DD-AFC4-6F175D3DCCD1}">
                <a14:hiddenFill xmlns:a14="http://schemas.microsoft.com/office/drawing/2010/main">
                  <a:solidFill>
                    <a:srgbClr val="FFFFFF"/>
                  </a:solidFill>
                </a14:hiddenFill>
              </a:ext>
            </a:extLst>
          </p:spPr>
          <p:txBody>
            <a:bodyPr/>
            <a:lstStyle>
              <a:lvl1pPr eaLnBrk="0" hangingPunct="0">
                <a:defRPr sz="3600">
                  <a:solidFill>
                    <a:schemeClr val="tx1"/>
                  </a:solidFill>
                  <a:latin typeface="Arial" panose="020B0604020202020204" pitchFamily="34" charset="0"/>
                  <a:ea typeface="宋体" panose="02010600030101010101" pitchFamily="2" charset="-122"/>
                </a:defRPr>
              </a:lvl1pPr>
              <a:lvl2pPr eaLnBrk="0" hangingPunct="0">
                <a:defRPr sz="3600">
                  <a:solidFill>
                    <a:schemeClr val="tx1"/>
                  </a:solidFill>
                  <a:latin typeface="Arial" panose="020B0604020202020204" pitchFamily="34" charset="0"/>
                  <a:ea typeface="宋体" panose="02010600030101010101" pitchFamily="2" charset="-122"/>
                </a:defRPr>
              </a:lvl2pPr>
              <a:lvl3pPr eaLnBrk="0" hangingPunct="0">
                <a:defRPr sz="3600">
                  <a:solidFill>
                    <a:schemeClr val="tx1"/>
                  </a:solidFill>
                  <a:latin typeface="Arial" panose="020B0604020202020204" pitchFamily="34" charset="0"/>
                  <a:ea typeface="宋体" panose="02010600030101010101" pitchFamily="2" charset="-122"/>
                </a:defRPr>
              </a:lvl3pPr>
              <a:lvl4pPr eaLnBrk="0" hangingPunct="0">
                <a:defRPr sz="3600">
                  <a:solidFill>
                    <a:schemeClr val="tx1"/>
                  </a:solidFill>
                  <a:latin typeface="Arial" panose="020B0604020202020204" pitchFamily="34" charset="0"/>
                  <a:ea typeface="宋体" panose="02010600030101010101" pitchFamily="2" charset="-122"/>
                </a:defRPr>
              </a:lvl4pPr>
              <a:lvl5pPr eaLnBrk="0" hangingPunct="0">
                <a:defRPr sz="3600">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36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useBgFill="1">
          <p:nvSpPr>
            <p:cNvPr id="1032" name="Freeform 10"/>
            <p:cNvSpPr>
              <a:spLocks noChangeArrowheads="1"/>
            </p:cNvSpPr>
            <p:nvPr/>
          </p:nvSpPr>
          <p:spPr bwMode="auto">
            <a:xfrm>
              <a:off x="-3905251" y="4294188"/>
              <a:ext cx="13027839" cy="1892300"/>
            </a:xfrm>
            <a:custGeom>
              <a:avLst/>
              <a:gdLst>
                <a:gd name="T0" fmla="*/ 8192 w 8196"/>
                <a:gd name="T1" fmla="*/ 512 h 1192"/>
                <a:gd name="T2" fmla="*/ 8040 w 8196"/>
                <a:gd name="T3" fmla="*/ 570 h 1192"/>
                <a:gd name="T4" fmla="*/ 7878 w 8196"/>
                <a:gd name="T5" fmla="*/ 620 h 1192"/>
                <a:gd name="T6" fmla="*/ 7706 w 8196"/>
                <a:gd name="T7" fmla="*/ 666 h 1192"/>
                <a:gd name="T8" fmla="*/ 7522 w 8196"/>
                <a:gd name="T9" fmla="*/ 702 h 1192"/>
                <a:gd name="T10" fmla="*/ 7322 w 8196"/>
                <a:gd name="T11" fmla="*/ 730 h 1192"/>
                <a:gd name="T12" fmla="*/ 7106 w 8196"/>
                <a:gd name="T13" fmla="*/ 750 h 1192"/>
                <a:gd name="T14" fmla="*/ 6872 w 8196"/>
                <a:gd name="T15" fmla="*/ 762 h 1192"/>
                <a:gd name="T16" fmla="*/ 6618 w 8196"/>
                <a:gd name="T17" fmla="*/ 760 h 1192"/>
                <a:gd name="T18" fmla="*/ 6342 w 8196"/>
                <a:gd name="T19" fmla="*/ 750 h 1192"/>
                <a:gd name="T20" fmla="*/ 6042 w 8196"/>
                <a:gd name="T21" fmla="*/ 726 h 1192"/>
                <a:gd name="T22" fmla="*/ 5716 w 8196"/>
                <a:gd name="T23" fmla="*/ 690 h 1192"/>
                <a:gd name="T24" fmla="*/ 5364 w 8196"/>
                <a:gd name="T25" fmla="*/ 642 h 1192"/>
                <a:gd name="T26" fmla="*/ 4982 w 8196"/>
                <a:gd name="T27" fmla="*/ 578 h 1192"/>
                <a:gd name="T28" fmla="*/ 4568 w 8196"/>
                <a:gd name="T29" fmla="*/ 500 h 1192"/>
                <a:gd name="T30" fmla="*/ 4122 w 8196"/>
                <a:gd name="T31" fmla="*/ 406 h 1192"/>
                <a:gd name="T32" fmla="*/ 3640 w 8196"/>
                <a:gd name="T33" fmla="*/ 296 h 1192"/>
                <a:gd name="T34" fmla="*/ 3160 w 8196"/>
                <a:gd name="T35" fmla="*/ 192 h 1192"/>
                <a:gd name="T36" fmla="*/ 2718 w 8196"/>
                <a:gd name="T37" fmla="*/ 112 h 1192"/>
                <a:gd name="T38" fmla="*/ 2314 w 8196"/>
                <a:gd name="T39" fmla="*/ 56 h 1192"/>
                <a:gd name="T40" fmla="*/ 1948 w 8196"/>
                <a:gd name="T41" fmla="*/ 20 h 1192"/>
                <a:gd name="T42" fmla="*/ 1616 w 8196"/>
                <a:gd name="T43" fmla="*/ 2 h 1192"/>
                <a:gd name="T44" fmla="*/ 1318 w 8196"/>
                <a:gd name="T45" fmla="*/ 0 h 1192"/>
                <a:gd name="T46" fmla="*/ 1054 w 8196"/>
                <a:gd name="T47" fmla="*/ 10 h 1192"/>
                <a:gd name="T48" fmla="*/ 822 w 8196"/>
                <a:gd name="T49" fmla="*/ 30 h 1192"/>
                <a:gd name="T50" fmla="*/ 620 w 8196"/>
                <a:gd name="T51" fmla="*/ 58 h 1192"/>
                <a:gd name="T52" fmla="*/ 450 w 8196"/>
                <a:gd name="T53" fmla="*/ 92 h 1192"/>
                <a:gd name="T54" fmla="*/ 308 w 8196"/>
                <a:gd name="T55" fmla="*/ 126 h 1192"/>
                <a:gd name="T56" fmla="*/ 194 w 8196"/>
                <a:gd name="T57" fmla="*/ 160 h 1192"/>
                <a:gd name="T58" fmla="*/ 108 w 8196"/>
                <a:gd name="T59" fmla="*/ 192 h 1192"/>
                <a:gd name="T60" fmla="*/ 12 w 8196"/>
                <a:gd name="T61" fmla="*/ 234 h 1192"/>
                <a:gd name="T62" fmla="*/ 0 w 8196"/>
                <a:gd name="T63" fmla="*/ 1192 h 1192"/>
                <a:gd name="T64" fmla="*/ 8196 w 8196"/>
                <a:gd name="T65" fmla="*/ 1186 h 1192"/>
                <a:gd name="T66" fmla="*/ 8192 w 8196"/>
                <a:gd name="T67" fmla="*/ 512 h 1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sz="3600">
                  <a:solidFill>
                    <a:schemeClr val="tx1"/>
                  </a:solidFill>
                  <a:latin typeface="Arial" panose="020B0604020202020204" pitchFamily="34" charset="0"/>
                  <a:ea typeface="宋体" panose="02010600030101010101" pitchFamily="2" charset="-122"/>
                </a:defRPr>
              </a:lvl1pPr>
              <a:lvl2pPr eaLnBrk="0" hangingPunct="0">
                <a:defRPr sz="3600">
                  <a:solidFill>
                    <a:schemeClr val="tx1"/>
                  </a:solidFill>
                  <a:latin typeface="Arial" panose="020B0604020202020204" pitchFamily="34" charset="0"/>
                  <a:ea typeface="宋体" panose="02010600030101010101" pitchFamily="2" charset="-122"/>
                </a:defRPr>
              </a:lvl2pPr>
              <a:lvl3pPr eaLnBrk="0" hangingPunct="0">
                <a:defRPr sz="3600">
                  <a:solidFill>
                    <a:schemeClr val="tx1"/>
                  </a:solidFill>
                  <a:latin typeface="Arial" panose="020B0604020202020204" pitchFamily="34" charset="0"/>
                  <a:ea typeface="宋体" panose="02010600030101010101" pitchFamily="2" charset="-122"/>
                </a:defRPr>
              </a:lvl3pPr>
              <a:lvl4pPr eaLnBrk="0" hangingPunct="0">
                <a:defRPr sz="3600">
                  <a:solidFill>
                    <a:schemeClr val="tx1"/>
                  </a:solidFill>
                  <a:latin typeface="Arial" panose="020B0604020202020204" pitchFamily="34" charset="0"/>
                  <a:ea typeface="宋体" panose="02010600030101010101" pitchFamily="2" charset="-122"/>
                </a:defRPr>
              </a:lvl4pPr>
              <a:lvl5pPr eaLnBrk="0" hangingPunct="0">
                <a:defRPr sz="3600">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36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033" name="Title Placeholder 1"/>
          <p:cNvSpPr>
            <a:spLocks noGrp="1"/>
          </p:cNvSpPr>
          <p:nvPr>
            <p:ph type="title"/>
          </p:nvPr>
        </p:nvSpPr>
        <p:spPr>
          <a:xfrm>
            <a:off x="457200" y="338138"/>
            <a:ext cx="8229600" cy="1252537"/>
          </a:xfrm>
          <a:prstGeom prst="rect">
            <a:avLst/>
          </a:prstGeom>
          <a:noFill/>
          <a:ln w="9525">
            <a:noFill/>
          </a:ln>
        </p:spPr>
        <p:txBody>
          <a:bodyPr anchor="ctr" anchorCtr="0"/>
          <a:p>
            <a:pPr lvl="0"/>
            <a:r>
              <a:rPr lang="zh-CN" altLang="en-US" dirty="0"/>
              <a:t>单击此处编辑母版标题样式</a:t>
            </a:r>
            <a:endParaRPr lang="en-US" altLang="zh-CN" dirty="0"/>
          </a:p>
        </p:txBody>
      </p:sp>
      <p:sp>
        <p:nvSpPr>
          <p:cNvPr id="5" name="Footer Placeholder 4"/>
          <p:cNvSpPr>
            <a:spLocks noGrp="1"/>
          </p:cNvSpPr>
          <p:nvPr>
            <p:ph type="ftr" sz="quarter" idx="3"/>
          </p:nvPr>
        </p:nvSpPr>
        <p:spPr>
          <a:xfrm>
            <a:off x="193675" y="6249988"/>
            <a:ext cx="3786188" cy="365125"/>
          </a:xfrm>
          <a:prstGeom prst="rect">
            <a:avLst/>
          </a:prstGeom>
        </p:spPr>
        <p:txBody>
          <a:bodyPr vert="horz" lIns="91440" tIns="45720" rIns="91440" bIns="45720" rtlCol="0" anchor="ctr"/>
          <a:lstStyle>
            <a:lvl1pPr algn="l" eaLnBrk="1" hangingPunct="1">
              <a:buFontTx/>
              <a:buNone/>
              <a:defRPr sz="1000">
                <a:solidFill>
                  <a:schemeClr val="tx2"/>
                </a:solidFill>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2"/>
              </a:solidFill>
              <a:effectLst/>
              <a:uLnTx/>
              <a:uFillTx/>
              <a:latin typeface="Arial" panose="020B0604020202020204" pitchFamily="34" charset="0"/>
              <a:ea typeface="宋体" panose="02010600030101010101" pitchFamily="2" charset="-122"/>
              <a:cs typeface="+mn-cs"/>
            </a:endParaRPr>
          </a:p>
        </p:txBody>
      </p:sp>
      <p:sp>
        <p:nvSpPr>
          <p:cNvPr id="6" name="Slide Number Placeholder 5"/>
          <p:cNvSpPr>
            <a:spLocks noGrp="1"/>
          </p:cNvSpPr>
          <p:nvPr>
            <p:ph type="sldNum" sz="quarter" idx="4"/>
          </p:nvPr>
        </p:nvSpPr>
        <p:spPr>
          <a:xfrm>
            <a:off x="3990975" y="6249988"/>
            <a:ext cx="1162050" cy="365125"/>
          </a:xfrm>
          <a:prstGeom prst="rect">
            <a:avLst/>
          </a:prstGeom>
        </p:spPr>
        <p:txBody>
          <a:bodyPr vert="horz" wrap="square" lIns="91440" tIns="45720" rIns="91440" bIns="45720" numCol="1" anchor="ctr" anchorCtr="0" compatLnSpc="1"/>
          <a:lstStyle>
            <a:lvl1pPr algn="ctr" eaLnBrk="1" hangingPunct="1">
              <a:buFontTx/>
              <a:buNone/>
              <a:defRPr sz="1000">
                <a:solidFill>
                  <a:schemeClr val="tx2"/>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fld id="{4107A70F-2203-4184-8598-EC8E5552DB52}" type="slidenum">
              <a:rPr kumimoji="0" lang="en-US" altLang="zh-CN" sz="1000" b="0" i="0" u="none" strike="noStrike" kern="1200" cap="none" spc="0" normalizeH="0" baseline="0" noProof="0">
                <a:ln>
                  <a:noFill/>
                </a:ln>
                <a:solidFill>
                  <a:schemeClr val="tx2"/>
                </a:solidFill>
                <a:effectLst/>
                <a:uLnTx/>
                <a:uFillTx/>
                <a:latin typeface="Arial" panose="020B0604020202020204" pitchFamily="34" charset="0"/>
                <a:ea typeface="宋体" panose="02010600030101010101" pitchFamily="2" charset="-122"/>
                <a:cs typeface="+mn-cs"/>
              </a:rPr>
            </a:fld>
            <a:endParaRPr kumimoji="0" lang="en-US" altLang="zh-CN" sz="1000" b="0" i="0" u="none" strike="noStrike" kern="1200" cap="none" spc="0" normalizeH="0" baseline="0" noProof="0">
              <a:ln>
                <a:noFill/>
              </a:ln>
              <a:solidFill>
                <a:schemeClr val="tx2"/>
              </a:solidFill>
              <a:effectLst/>
              <a:uLnTx/>
              <a:uFillTx/>
              <a:latin typeface="Arial" panose="020B0604020202020204" pitchFamily="34" charset="0"/>
              <a:ea typeface="宋体" panose="02010600030101010101" pitchFamily="2" charset="-122"/>
              <a:cs typeface="+mn-cs"/>
            </a:endParaRPr>
          </a:p>
        </p:txBody>
      </p:sp>
      <p:sp>
        <p:nvSpPr>
          <p:cNvPr id="1036" name="Text Placeholder 2"/>
          <p:cNvSpPr>
            <a:spLocks noGrp="1"/>
          </p:cNvSpPr>
          <p:nvPr>
            <p:ph type="body"/>
          </p:nvPr>
        </p:nvSpPr>
        <p:spPr>
          <a:xfrm>
            <a:off x="871538" y="2674938"/>
            <a:ext cx="7408862" cy="3451225"/>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ctr" rtl="0" eaLnBrk="0" fontAlgn="base" hangingPunct="0">
        <a:spcBef>
          <a:spcPct val="0"/>
        </a:spcBef>
        <a:spcAft>
          <a:spcPct val="0"/>
        </a:spcAft>
        <a:defRPr sz="4400" kern="1200">
          <a:solidFill>
            <a:srgbClr val="FFFFFF"/>
          </a:solidFill>
          <a:latin typeface="+mj-lt"/>
          <a:ea typeface="+mj-ea"/>
          <a:cs typeface="+mj-cs"/>
        </a:defRPr>
      </a:lvl1pPr>
      <a:lvl2pPr algn="ctr" rtl="0" eaLnBrk="0" fontAlgn="base" hangingPunct="0">
        <a:spcBef>
          <a:spcPct val="0"/>
        </a:spcBef>
        <a:spcAft>
          <a:spcPct val="0"/>
        </a:spcAft>
        <a:defRPr sz="4400">
          <a:solidFill>
            <a:srgbClr val="FFFFFF"/>
          </a:solidFill>
          <a:latin typeface="Candara" panose="020E0502030303020204" pitchFamily="34" charset="0"/>
          <a:ea typeface="华文新魏" panose="02010800040101010101" pitchFamily="2" charset="-122"/>
        </a:defRPr>
      </a:lvl2pPr>
      <a:lvl3pPr algn="ctr" rtl="0" eaLnBrk="0" fontAlgn="base" hangingPunct="0">
        <a:spcBef>
          <a:spcPct val="0"/>
        </a:spcBef>
        <a:spcAft>
          <a:spcPct val="0"/>
        </a:spcAft>
        <a:defRPr sz="4400">
          <a:solidFill>
            <a:srgbClr val="FFFFFF"/>
          </a:solidFill>
          <a:latin typeface="Candara" panose="020E0502030303020204" pitchFamily="34" charset="0"/>
          <a:ea typeface="华文新魏" panose="02010800040101010101" pitchFamily="2" charset="-122"/>
        </a:defRPr>
      </a:lvl3pPr>
      <a:lvl4pPr algn="ctr" rtl="0" eaLnBrk="0" fontAlgn="base" hangingPunct="0">
        <a:spcBef>
          <a:spcPct val="0"/>
        </a:spcBef>
        <a:spcAft>
          <a:spcPct val="0"/>
        </a:spcAft>
        <a:defRPr sz="4400">
          <a:solidFill>
            <a:srgbClr val="FFFFFF"/>
          </a:solidFill>
          <a:latin typeface="Candara" panose="020E0502030303020204" pitchFamily="34" charset="0"/>
          <a:ea typeface="华文新魏" panose="02010800040101010101" pitchFamily="2" charset="-122"/>
        </a:defRPr>
      </a:lvl4pPr>
      <a:lvl5pPr algn="ctr" rtl="0" eaLnBrk="0" fontAlgn="base" hangingPunct="0">
        <a:spcBef>
          <a:spcPct val="0"/>
        </a:spcBef>
        <a:spcAft>
          <a:spcPct val="0"/>
        </a:spcAft>
        <a:defRPr sz="4400">
          <a:solidFill>
            <a:srgbClr val="FFFFFF"/>
          </a:solidFill>
          <a:latin typeface="Candara" panose="020E0502030303020204" pitchFamily="34" charset="0"/>
          <a:ea typeface="华文新魏" panose="02010800040101010101" pitchFamily="2" charset="-122"/>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3050" indent="-273050" algn="l" rtl="0" eaLnBrk="0" fontAlgn="base" hangingPunct="0">
        <a:spcBef>
          <a:spcPct val="20000"/>
        </a:spcBef>
        <a:spcAft>
          <a:spcPct val="0"/>
        </a:spcAft>
        <a:buClr>
          <a:schemeClr val="accent1"/>
        </a:buClr>
        <a:buSzPct val="100000"/>
        <a:buFont typeface="Symbol" panose="05050102010706020507" pitchFamily="18" charset="2"/>
        <a:buChar char=""/>
        <a:defRPr sz="2400" kern="1200">
          <a:solidFill>
            <a:schemeClr val="tx2"/>
          </a:solidFill>
          <a:latin typeface="+mn-lt"/>
          <a:ea typeface="+mn-ea"/>
          <a:cs typeface="+mn-cs"/>
        </a:defRPr>
      </a:lvl1pPr>
      <a:lvl2pPr marL="576580" indent="-273050" algn="l" rtl="0" eaLnBrk="0" fontAlgn="base" hangingPunct="0">
        <a:spcBef>
          <a:spcPct val="20000"/>
        </a:spcBef>
        <a:spcAft>
          <a:spcPct val="0"/>
        </a:spcAft>
        <a:buClr>
          <a:schemeClr val="accent1"/>
        </a:buClr>
        <a:buSzPct val="100000"/>
        <a:buFont typeface="Symbol" panose="05050102010706020507" pitchFamily="18" charset="2"/>
        <a:buChar char=""/>
        <a:defRPr sz="2200" kern="1200">
          <a:solidFill>
            <a:schemeClr val="tx2"/>
          </a:solidFill>
          <a:latin typeface="+mn-lt"/>
          <a:ea typeface="+mn-ea"/>
          <a:cs typeface="+mn-cs"/>
        </a:defRPr>
      </a:lvl2pPr>
      <a:lvl3pPr marL="855980" indent="-228600" algn="l" rtl="0" eaLnBrk="0" fontAlgn="base" hangingPunct="0">
        <a:spcBef>
          <a:spcPct val="20000"/>
        </a:spcBef>
        <a:spcAft>
          <a:spcPct val="0"/>
        </a:spcAft>
        <a:buClr>
          <a:schemeClr val="accent1"/>
        </a:buClr>
        <a:buSzPct val="100000"/>
        <a:buFont typeface="Symbol" panose="05050102010706020507" pitchFamily="18" charset="2"/>
        <a:buChar char=""/>
        <a:defRPr sz="2000" kern="1200">
          <a:solidFill>
            <a:schemeClr val="tx2"/>
          </a:solidFill>
          <a:latin typeface="+mn-lt"/>
          <a:ea typeface="+mn-ea"/>
          <a:cs typeface="+mn-cs"/>
        </a:defRPr>
      </a:lvl3pPr>
      <a:lvl4pPr marL="1143000" indent="-228600" algn="l" rtl="0" eaLnBrk="0" fontAlgn="base" hangingPunct="0">
        <a:spcBef>
          <a:spcPct val="20000"/>
        </a:spcBef>
        <a:spcAft>
          <a:spcPct val="0"/>
        </a:spcAft>
        <a:buClr>
          <a:schemeClr val="accent1"/>
        </a:buClr>
        <a:buSzPct val="100000"/>
        <a:buFont typeface="Symbol" panose="05050102010706020507" pitchFamily="18" charset="2"/>
        <a:buChar char=""/>
        <a:defRPr sz="2000" kern="1200">
          <a:solidFill>
            <a:schemeClr val="tx2"/>
          </a:solidFill>
          <a:latin typeface="+mn-lt"/>
          <a:ea typeface="+mn-ea"/>
          <a:cs typeface="+mn-cs"/>
        </a:defRPr>
      </a:lvl4pPr>
      <a:lvl5pPr marL="1462405" indent="-228600" algn="l" rtl="0" eaLnBrk="0" fontAlgn="base" hangingPunct="0">
        <a:spcBef>
          <a:spcPct val="20000"/>
        </a:spcBef>
        <a:spcAft>
          <a:spcPct val="0"/>
        </a:spcAft>
        <a:buClr>
          <a:schemeClr val="accent1"/>
        </a:buClr>
        <a:buSzPct val="100000"/>
        <a:buFont typeface="Symbol" panose="05050102010706020507"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5"/>
        </a:spcBef>
        <a:buClr>
          <a:schemeClr val="accent1"/>
        </a:buClr>
        <a:buFont typeface="Symbol" panose="05050102010706020507"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hyperlink" Target="http://www.jiecl.com/"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tags" Target="../tags/tag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14.xml"/><Relationship Id="rId6" Type="http://schemas.openxmlformats.org/officeDocument/2006/relationships/slideLayout" Target="../slideLayouts/slideLayout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2.xml"/><Relationship Id="rId1" Type="http://schemas.openxmlformats.org/officeDocument/2006/relationships/tags" Target="../tags/tag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image" Target="../media/image22.png"/><Relationship Id="rId1"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2.xml"/><Relationship Id="rId1"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20.xml"/><Relationship Id="rId7"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image" Target="../media/image3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6.jpeg"/><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5.xml"/><Relationship Id="rId7"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hyperlink" Target="http://www.gxzjy.com/html/images/3&#29289;&#27969;&#31649;&#29702;&#23454;&#35757;&#22522;&#22320;_JPG.jpg" TargetMode="External"/><Relationship Id="rId4" Type="http://schemas.openxmlformats.org/officeDocument/2006/relationships/image" Target="../media/image8.jpeg"/><Relationship Id="rId3" Type="http://schemas.openxmlformats.org/officeDocument/2006/relationships/hyperlink" Target="http://www.gxzjy.com/html/images/2_&#29289;&#27969;&#31649;&#29702;&#23454;&#35757;&#22522;&#22320;_jpg.jpg" TargetMode="External"/><Relationship Id="rId2" Type="http://schemas.openxmlformats.org/officeDocument/2006/relationships/image" Target="../media/image7.jpeg"/><Relationship Id="rId1" Type="http://schemas.openxmlformats.org/officeDocument/2006/relationships/hyperlink" Target="http://www.gxzjy.com/html/images/4&#29289;&#27969;&#31649;&#29702;&#23454;&#35757;&#23460;_jpg.jpg" TargetMode="Externa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8.xml.rels><?xml version="1.0" encoding="UTF-8" standalone="yes"?>
<Relationships xmlns="http://schemas.openxmlformats.org/package/2006/relationships"><Relationship Id="rId9" Type="http://schemas.openxmlformats.org/officeDocument/2006/relationships/image" Target="../media/image16.jpeg"/><Relationship Id="rId8" Type="http://schemas.openxmlformats.org/officeDocument/2006/relationships/hyperlink" Target="http://image.baidu.com/i?ct=503316480&amp;z=&amp;tn=baiduimagedetail&amp;word=%D6%B0%D2%B5%C8%CB%CE%EF&amp;in=14585&amp;cl=2&amp;lm=-1&amp;pn=24&amp;rn=1&amp;di=50723492880&amp;ln=2000&amp;fr=&amp;fmq=&amp;ic=0&amp;s=0&amp;se=1&amp;sme=0&amp;tab=&amp;width=&amp;height=&amp;face=0&amp;is=&amp;istype=2" TargetMode="External"/><Relationship Id="rId7" Type="http://schemas.openxmlformats.org/officeDocument/2006/relationships/image" Target="../media/image15.jpeg"/><Relationship Id="rId6" Type="http://schemas.openxmlformats.org/officeDocument/2006/relationships/hyperlink" Target="http://image.baidu.com/i?ct=503316480&amp;z=&amp;tn=baiduimagedetail&amp;word=%D6%B0%D2%B5%C8%CB%CE%EF&amp;in=9921&amp;cl=2&amp;lm=-1&amp;pn=39&amp;rn=1&amp;di=49899843765&amp;ln=2000&amp;fr=&amp;fmq=&amp;ic=0&amp;s=0&amp;se=1&amp;sme=0&amp;tab=&amp;width=&amp;height=&amp;face=0&amp;is=&amp;istype=2" TargetMode="External"/><Relationship Id="rId5" Type="http://schemas.openxmlformats.org/officeDocument/2006/relationships/image" Target="../media/image14.jpeg"/><Relationship Id="rId4" Type="http://schemas.openxmlformats.org/officeDocument/2006/relationships/hyperlink" Target="http://image.baidu.com/i?ct=503316480&amp;z=&amp;tn=baiduimagedetail&amp;word=%D6%B0%D2%B5%C8%CB%CE%EF&amp;in=29610&amp;cl=2&amp;lm=-1&amp;pn=85&amp;rn=1&amp;di=52944455625&amp;ln=2000&amp;fr=&amp;fmq=&amp;ic=0&amp;s=0&amp;se=1&amp;sme=0&amp;tab=&amp;width=&amp;height=&amp;face=0&amp;is=&amp;istype=2" TargetMode="External"/><Relationship Id="rId3" Type="http://schemas.openxmlformats.org/officeDocument/2006/relationships/image" Target="../media/image13.jpeg"/><Relationship Id="rId2" Type="http://schemas.openxmlformats.org/officeDocument/2006/relationships/hyperlink" Target="http://image.baidu.com/i?ct=503316480&amp;z=&amp;tn=baiduimagedetail&amp;word=%D6%B0%D2%B5%C8%CB%CE%EF&amp;in=30827&amp;cl=2&amp;lm=-1&amp;pn=155&amp;rn=1&amp;di=20079752265&amp;ln=2000&amp;fr=&amp;fmq=&amp;ic=0&amp;s=0&amp;se=1&amp;sme=0&amp;tab=&amp;width=&amp;height=&amp;face=0&amp;is=&amp;istype=2" TargetMode="External"/><Relationship Id="rId14" Type="http://schemas.openxmlformats.org/officeDocument/2006/relationships/notesSlide" Target="../notesSlides/notesSlide8.xml"/><Relationship Id="rId13" Type="http://schemas.openxmlformats.org/officeDocument/2006/relationships/slideLayout" Target="../slideLayouts/slideLayout7.xml"/><Relationship Id="rId12" Type="http://schemas.openxmlformats.org/officeDocument/2006/relationships/image" Target="../media/image18.jpeg"/><Relationship Id="rId11" Type="http://schemas.openxmlformats.org/officeDocument/2006/relationships/hyperlink" Target="http://image.baidu.com/i?ct=503316480&amp;z=&amp;tn=baiduimagedetail&amp;word=%D6%B0%D2%B5%C8%CB%CE%EF&amp;in=2893&amp;cl=2&amp;lm=-1&amp;pn=33&amp;rn=1&amp;di=28901903370&amp;ln=2000&amp;fr=&amp;fmq=&amp;ic=0&amp;s=0&amp;se=1&amp;sme=0&amp;tab=&amp;width=&amp;height=&amp;face=0&amp;is=&amp;istype=2" TargetMode="External"/><Relationship Id="rId10" Type="http://schemas.openxmlformats.org/officeDocument/2006/relationships/image" Target="../media/image17.jpeg"/><Relationship Id="rId1"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WordArt 4"/>
          <p:cNvSpPr>
            <a:spLocks noTextEdit="1"/>
          </p:cNvSpPr>
          <p:nvPr/>
        </p:nvSpPr>
        <p:spPr>
          <a:xfrm>
            <a:off x="1548130" y="1964055"/>
            <a:ext cx="6189980" cy="643255"/>
          </a:xfrm>
          <a:prstGeom prst="rect">
            <a:avLst/>
          </a:prstGeom>
        </p:spPr>
        <p:txBody>
          <a:bodyPr wrap="none" fromWordArt="1">
            <a:prstTxWarp prst="textPlain">
              <a:avLst>
                <a:gd name="adj" fmla="val 50000"/>
              </a:avLst>
            </a:prstTxWarp>
            <a:normAutofit/>
          </a:bodyPr>
          <a:p>
            <a:pPr algn="ctr"/>
            <a:r>
              <a:rPr lang="zh-CN" altLang="en-US" sz="2400" b="1">
                <a:solidFill>
                  <a:schemeClr val="tx1"/>
                </a:solidFill>
                <a:latin typeface="黑体" panose="02010609060101010101" pitchFamily="49" charset="-122"/>
                <a:ea typeface="黑体" panose="02010609060101010101" pitchFamily="49" charset="-122"/>
              </a:rPr>
              <a:t>智慧物流实验室（智慧物流决策仿真系统）课程简介</a:t>
            </a:r>
            <a:endParaRPr lang="zh-CN" altLang="en-US" sz="2400" b="1">
              <a:solidFill>
                <a:schemeClr val="tx1"/>
              </a:solidFill>
              <a:latin typeface="黑体" panose="02010609060101010101" pitchFamily="49" charset="-122"/>
              <a:ea typeface="黑体" panose="02010609060101010101" pitchFamily="49" charset="-122"/>
            </a:endParaRPr>
          </a:p>
        </p:txBody>
      </p:sp>
      <p:sp>
        <p:nvSpPr>
          <p:cNvPr id="2" name="文本框 1"/>
          <p:cNvSpPr txBox="1"/>
          <p:nvPr/>
        </p:nvSpPr>
        <p:spPr>
          <a:xfrm>
            <a:off x="1619885" y="3861435"/>
            <a:ext cx="3096895" cy="922020"/>
          </a:xfrm>
          <a:prstGeom prst="rect">
            <a:avLst/>
          </a:prstGeom>
          <a:noFill/>
        </p:spPr>
        <p:txBody>
          <a:bodyPr wrap="square" rtlCol="0">
            <a:spAutoFit/>
          </a:bodyPr>
          <a:p>
            <a:pPr algn="ctr">
              <a:buSzPct val="65000"/>
            </a:pPr>
            <a:r>
              <a:rPr lang="zh-CN" altLang="en-US" sz="1800" dirty="0">
                <a:latin typeface="+mn-lt"/>
                <a:ea typeface="+mn-ea"/>
                <a:sym typeface="+mn-ea"/>
              </a:rPr>
              <a:t>成都杰科力科技有限公司</a:t>
            </a:r>
            <a:endParaRPr lang="zh-CN" altLang="en-US" sz="1800" dirty="0">
              <a:latin typeface="+mn-lt"/>
              <a:ea typeface="+mn-ea"/>
              <a:cs typeface="+mn-cs"/>
            </a:endParaRPr>
          </a:p>
          <a:p>
            <a:pPr algn="ctr">
              <a:buSzPct val="65000"/>
            </a:pPr>
            <a:r>
              <a:rPr lang="en-US" altLang="zh-CN" sz="1800" dirty="0">
                <a:latin typeface="+mn-lt"/>
                <a:ea typeface="+mn-ea"/>
                <a:sym typeface="+mn-ea"/>
                <a:hlinkClick r:id="rId1"/>
              </a:rPr>
              <a:t>www.jiecl.com</a:t>
            </a:r>
            <a:endParaRPr lang="en-US" altLang="zh-CN" sz="1800" dirty="0">
              <a:latin typeface="+mn-lt"/>
              <a:ea typeface="+mn-ea"/>
              <a:cs typeface="+mn-cs"/>
            </a:endParaRPr>
          </a:p>
          <a:p>
            <a:pPr algn="ctr">
              <a:buSzPct val="65000"/>
            </a:pPr>
            <a:r>
              <a:rPr lang="zh-CN" altLang="en-US" sz="1800" dirty="0">
                <a:latin typeface="+mn-lt"/>
                <a:ea typeface="+mn-ea"/>
                <a:sym typeface="+mn-ea"/>
              </a:rPr>
              <a:t>微信公众号：杰科力AI教学</a:t>
            </a:r>
            <a:endParaRPr lang="zh-CN" altLang="en-US" sz="1800"/>
          </a:p>
        </p:txBody>
      </p:sp>
      <p:pic>
        <p:nvPicPr>
          <p:cNvPr id="4" name="图片 -2147482624" descr="IMG_256"/>
          <p:cNvPicPr>
            <a:picLocks noChangeAspect="1"/>
          </p:cNvPicPr>
          <p:nvPr/>
        </p:nvPicPr>
        <p:blipFill>
          <a:blip r:embed="rId2"/>
          <a:stretch>
            <a:fillRect/>
          </a:stretch>
        </p:blipFill>
        <p:spPr>
          <a:xfrm>
            <a:off x="334010" y="5948680"/>
            <a:ext cx="4382770" cy="777240"/>
          </a:xfrm>
          <a:prstGeom prst="rect">
            <a:avLst/>
          </a:prstGeom>
          <a:noFill/>
          <a:ln w="9525">
            <a:noFill/>
          </a:ln>
        </p:spPr>
      </p:pic>
      <p:pic>
        <p:nvPicPr>
          <p:cNvPr id="-2147482604" name="图片 -2147482605"/>
          <p:cNvPicPr>
            <a:picLocks noChangeAspect="1"/>
          </p:cNvPicPr>
          <p:nvPr/>
        </p:nvPicPr>
        <p:blipFill>
          <a:blip r:embed="rId3"/>
          <a:srcRect t="3896"/>
          <a:stretch>
            <a:fillRect/>
          </a:stretch>
        </p:blipFill>
        <p:spPr>
          <a:xfrm>
            <a:off x="7091998" y="3428683"/>
            <a:ext cx="1530985" cy="170751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Oval 5"/>
          <p:cNvSpPr/>
          <p:nvPr/>
        </p:nvSpPr>
        <p:spPr>
          <a:xfrm>
            <a:off x="1755775" y="2503488"/>
            <a:ext cx="1019175" cy="688975"/>
          </a:xfrm>
          <a:prstGeom prst="ellipse">
            <a:avLst/>
          </a:prstGeom>
          <a:gradFill rotWithShape="1">
            <a:gsLst>
              <a:gs pos="0">
                <a:srgbClr val="3399FF"/>
              </a:gs>
              <a:gs pos="100000">
                <a:srgbClr val="184776"/>
              </a:gs>
            </a:gsLst>
            <a:path path="shape">
              <a:fillToRect l="50000" t="50000" r="50000" b="50000"/>
            </a:path>
            <a:tileRect/>
          </a:gradFill>
          <a:ln w="6350" cap="flat" cmpd="sng">
            <a:solidFill>
              <a:srgbClr val="808080"/>
            </a:solidFill>
            <a:prstDash val="solid"/>
            <a:round/>
            <a:headEnd type="none" w="med" len="med"/>
            <a:tailEnd type="none" w="med" len="med"/>
          </a:ln>
        </p:spPr>
        <p:txBody>
          <a:bodyPr wrap="none" anchor="ctr" anchorCtr="0"/>
          <a:p>
            <a:pPr algn="ctr" eaLnBrk="0" hangingPunct="0">
              <a:buClrTx/>
            </a:pPr>
            <a:r>
              <a:rPr lang="zh-CN" altLang="en-US" sz="2400" b="1" dirty="0">
                <a:solidFill>
                  <a:srgbClr val="F9FF01"/>
                </a:solidFill>
                <a:latin typeface="华文新魏" panose="02010800040101010101" pitchFamily="2" charset="-122"/>
                <a:ea typeface="华文新魏" panose="02010800040101010101" pitchFamily="2" charset="-122"/>
              </a:rPr>
              <a:t>分 组</a:t>
            </a:r>
            <a:endParaRPr lang="zh-CN" altLang="en-US" sz="2400" b="1" dirty="0">
              <a:solidFill>
                <a:srgbClr val="F9FF01"/>
              </a:solidFill>
              <a:latin typeface="华文新魏" panose="02010800040101010101" pitchFamily="2" charset="-122"/>
              <a:ea typeface="华文新魏" panose="02010800040101010101" pitchFamily="2" charset="-122"/>
            </a:endParaRPr>
          </a:p>
        </p:txBody>
      </p:sp>
      <p:sp>
        <p:nvSpPr>
          <p:cNvPr id="27650" name="Line 6"/>
          <p:cNvSpPr/>
          <p:nvPr/>
        </p:nvSpPr>
        <p:spPr>
          <a:xfrm>
            <a:off x="2824163" y="2847975"/>
            <a:ext cx="541337" cy="0"/>
          </a:xfrm>
          <a:prstGeom prst="line">
            <a:avLst/>
          </a:prstGeom>
          <a:ln w="44450" cap="flat" cmpd="sng">
            <a:solidFill>
              <a:srgbClr val="808080"/>
            </a:solidFill>
            <a:prstDash val="solid"/>
            <a:round/>
            <a:headEnd type="none" w="med" len="med"/>
            <a:tailEnd type="stealth" w="med" len="med"/>
          </a:ln>
        </p:spPr>
      </p:sp>
      <p:sp>
        <p:nvSpPr>
          <p:cNvPr id="27651" name="AutoShape 7"/>
          <p:cNvSpPr/>
          <p:nvPr/>
        </p:nvSpPr>
        <p:spPr>
          <a:xfrm>
            <a:off x="5148263" y="2522538"/>
            <a:ext cx="1295400" cy="671512"/>
          </a:xfrm>
          <a:prstGeom prst="roundRect">
            <a:avLst>
              <a:gd name="adj" fmla="val 16667"/>
            </a:avLst>
          </a:prstGeom>
          <a:noFill/>
          <a:ln w="6350" cap="flat" cmpd="sng">
            <a:solidFill>
              <a:schemeClr val="tx1"/>
            </a:solidFill>
            <a:prstDash val="solid"/>
            <a:round/>
            <a:headEnd type="none" w="med" len="med"/>
            <a:tailEnd type="none" w="med" len="med"/>
          </a:ln>
        </p:spPr>
        <p:txBody>
          <a:bodyPr wrap="none" anchor="ctr" anchorCtr="0"/>
          <a:p>
            <a:pPr algn="ctr" eaLnBrk="0" hangingPunct="0">
              <a:buClrTx/>
            </a:pPr>
            <a:r>
              <a:rPr lang="zh-CN" altLang="en-US" sz="1600" b="1" dirty="0">
                <a:latin typeface="Times New Roman" panose="02020603050405020304" pitchFamily="18" charset="0"/>
                <a:ea typeface="黑体" panose="02010609060101010101" pitchFamily="49" charset="-122"/>
              </a:rPr>
              <a:t>学习 </a:t>
            </a:r>
            <a:endParaRPr lang="zh-CN" altLang="en-US" sz="1600" b="1" dirty="0">
              <a:latin typeface="Times New Roman" panose="02020603050405020304" pitchFamily="18" charset="0"/>
              <a:ea typeface="黑体" panose="02010609060101010101" pitchFamily="49" charset="-122"/>
            </a:endParaRPr>
          </a:p>
          <a:p>
            <a:pPr algn="ctr" eaLnBrk="0" hangingPunct="0">
              <a:buClrTx/>
            </a:pPr>
            <a:r>
              <a:rPr lang="zh-CN" altLang="en-US" sz="1600" b="1" dirty="0">
                <a:latin typeface="Times New Roman" panose="02020603050405020304" pitchFamily="18" charset="0"/>
                <a:ea typeface="黑体" panose="02010609060101010101" pitchFamily="49" charset="-122"/>
              </a:rPr>
              <a:t>运营规则 </a:t>
            </a:r>
            <a:endParaRPr lang="zh-CN" altLang="en-US" sz="1600" b="1" dirty="0">
              <a:latin typeface="Times New Roman" panose="02020603050405020304" pitchFamily="18" charset="0"/>
              <a:ea typeface="黑体" panose="02010609060101010101" pitchFamily="49" charset="-122"/>
            </a:endParaRPr>
          </a:p>
        </p:txBody>
      </p:sp>
      <p:sp>
        <p:nvSpPr>
          <p:cNvPr id="27652" name="AutoShape 8"/>
          <p:cNvSpPr/>
          <p:nvPr/>
        </p:nvSpPr>
        <p:spPr>
          <a:xfrm>
            <a:off x="3348038" y="2520950"/>
            <a:ext cx="1295400" cy="671513"/>
          </a:xfrm>
          <a:prstGeom prst="roundRect">
            <a:avLst>
              <a:gd name="adj" fmla="val 16667"/>
            </a:avLst>
          </a:prstGeom>
          <a:noFill/>
          <a:ln w="6350" cap="flat" cmpd="sng">
            <a:solidFill>
              <a:schemeClr val="tx1"/>
            </a:solidFill>
            <a:prstDash val="solid"/>
            <a:round/>
            <a:headEnd type="none" w="med" len="med"/>
            <a:tailEnd type="none" w="med" len="med"/>
          </a:ln>
        </p:spPr>
        <p:txBody>
          <a:bodyPr wrap="none" anchor="ctr" anchorCtr="0"/>
          <a:p>
            <a:pPr algn="ctr" eaLnBrk="0" hangingPunct="0">
              <a:buClrTx/>
            </a:pPr>
            <a:r>
              <a:rPr lang="zh-CN" altLang="en-US" sz="1600" b="1" dirty="0">
                <a:latin typeface="Times New Roman" panose="02020603050405020304" pitchFamily="18" charset="0"/>
                <a:ea typeface="黑体" panose="02010609060101010101" pitchFamily="49" charset="-122"/>
              </a:rPr>
              <a:t>组织管 </a:t>
            </a:r>
            <a:endParaRPr lang="zh-CN" altLang="en-US" sz="1600" b="1" dirty="0">
              <a:latin typeface="Times New Roman" panose="02020603050405020304" pitchFamily="18" charset="0"/>
              <a:ea typeface="黑体" panose="02010609060101010101" pitchFamily="49" charset="-122"/>
            </a:endParaRPr>
          </a:p>
          <a:p>
            <a:pPr algn="ctr" eaLnBrk="0" hangingPunct="0">
              <a:buClrTx/>
            </a:pPr>
            <a:r>
              <a:rPr lang="zh-CN" altLang="en-US" sz="1600" b="1" dirty="0">
                <a:latin typeface="Times New Roman" panose="02020603050405020304" pitchFamily="18" charset="0"/>
                <a:ea typeface="黑体" panose="02010609060101010101" pitchFamily="49" charset="-122"/>
              </a:rPr>
              <a:t>理团队 </a:t>
            </a:r>
            <a:endParaRPr lang="zh-CN" altLang="en-US" sz="1600" b="1" dirty="0">
              <a:latin typeface="Times New Roman" panose="02020603050405020304" pitchFamily="18" charset="0"/>
              <a:ea typeface="黑体" panose="02010609060101010101" pitchFamily="49" charset="-122"/>
            </a:endParaRPr>
          </a:p>
        </p:txBody>
      </p:sp>
      <p:sp>
        <p:nvSpPr>
          <p:cNvPr id="27653" name="Line 9"/>
          <p:cNvSpPr/>
          <p:nvPr/>
        </p:nvSpPr>
        <p:spPr>
          <a:xfrm>
            <a:off x="4622800" y="2881313"/>
            <a:ext cx="461963" cy="0"/>
          </a:xfrm>
          <a:prstGeom prst="line">
            <a:avLst/>
          </a:prstGeom>
          <a:ln w="44450" cap="flat" cmpd="sng">
            <a:solidFill>
              <a:schemeClr val="tx1"/>
            </a:solidFill>
            <a:prstDash val="solid"/>
            <a:round/>
            <a:headEnd type="none" w="med" len="med"/>
            <a:tailEnd type="stealth" w="med" len="med"/>
          </a:ln>
        </p:spPr>
      </p:sp>
      <p:sp>
        <p:nvSpPr>
          <p:cNvPr id="27654" name="AutoShape 10"/>
          <p:cNvSpPr/>
          <p:nvPr/>
        </p:nvSpPr>
        <p:spPr>
          <a:xfrm>
            <a:off x="827088" y="3933825"/>
            <a:ext cx="963612" cy="654050"/>
          </a:xfrm>
          <a:prstGeom prst="roundRect">
            <a:avLst>
              <a:gd name="adj" fmla="val 16667"/>
            </a:avLst>
          </a:prstGeom>
          <a:gradFill rotWithShape="1">
            <a:gsLst>
              <a:gs pos="0">
                <a:srgbClr val="7EA8D2"/>
              </a:gs>
              <a:gs pos="50000">
                <a:srgbClr val="99CCFF"/>
              </a:gs>
              <a:gs pos="100000">
                <a:srgbClr val="7EA8D2"/>
              </a:gs>
            </a:gsLst>
            <a:lin ang="5400000" scaled="1"/>
            <a:tileRect/>
          </a:gradFill>
          <a:ln w="6350" cap="flat" cmpd="sng">
            <a:solidFill>
              <a:srgbClr val="808080"/>
            </a:solidFill>
            <a:prstDash val="solid"/>
            <a:round/>
            <a:headEnd type="none" w="med" len="med"/>
            <a:tailEnd type="none" w="med" len="med"/>
          </a:ln>
        </p:spPr>
        <p:txBody>
          <a:bodyPr wrap="none" anchor="ctr" anchorCtr="0"/>
          <a:p>
            <a:pPr algn="ctr" eaLnBrk="0" hangingPunct="0">
              <a:buClrTx/>
            </a:pPr>
            <a:r>
              <a:rPr lang="zh-CN" altLang="en-US" sz="1600" b="1" dirty="0">
                <a:solidFill>
                  <a:schemeClr val="tx2"/>
                </a:solidFill>
                <a:latin typeface="Arial" panose="020B0604020202020204" pitchFamily="34" charset="0"/>
                <a:ea typeface="宋体" panose="02010600030101010101" pitchFamily="2" charset="-122"/>
              </a:rPr>
              <a:t>物流数</a:t>
            </a:r>
            <a:endParaRPr lang="zh-CN" altLang="en-US" sz="1600" b="1" dirty="0">
              <a:solidFill>
                <a:schemeClr val="tx2"/>
              </a:solidFill>
              <a:latin typeface="Arial" panose="020B0604020202020204" pitchFamily="34" charset="0"/>
              <a:ea typeface="宋体" panose="02010600030101010101" pitchFamily="2" charset="-122"/>
            </a:endParaRPr>
          </a:p>
          <a:p>
            <a:pPr algn="ctr" eaLnBrk="0" hangingPunct="0">
              <a:buClrTx/>
            </a:pPr>
            <a:r>
              <a:rPr lang="zh-CN" altLang="en-US" sz="1600" b="1" dirty="0">
                <a:solidFill>
                  <a:schemeClr val="tx2"/>
                </a:solidFill>
                <a:latin typeface="Arial" panose="020B0604020202020204" pitchFamily="34" charset="0"/>
                <a:ea typeface="宋体" panose="02010600030101010101" pitchFamily="2" charset="-122"/>
              </a:rPr>
              <a:t>据分析</a:t>
            </a:r>
            <a:endParaRPr lang="zh-CN" altLang="en-US" sz="1600" b="1" dirty="0">
              <a:solidFill>
                <a:schemeClr val="tx2"/>
              </a:solidFill>
              <a:latin typeface="Arial" panose="020B0604020202020204" pitchFamily="34" charset="0"/>
              <a:ea typeface="宋体" panose="02010600030101010101" pitchFamily="2" charset="-122"/>
            </a:endParaRPr>
          </a:p>
        </p:txBody>
      </p:sp>
      <p:sp>
        <p:nvSpPr>
          <p:cNvPr id="27655" name="AutoShape 11"/>
          <p:cNvSpPr/>
          <p:nvPr/>
        </p:nvSpPr>
        <p:spPr>
          <a:xfrm>
            <a:off x="2484438" y="3933825"/>
            <a:ext cx="941387" cy="654050"/>
          </a:xfrm>
          <a:prstGeom prst="roundRect">
            <a:avLst>
              <a:gd name="adj" fmla="val 16667"/>
            </a:avLst>
          </a:prstGeom>
          <a:gradFill rotWithShape="1">
            <a:gsLst>
              <a:gs pos="0">
                <a:srgbClr val="7EA8D2"/>
              </a:gs>
              <a:gs pos="50000">
                <a:srgbClr val="99CCFF"/>
              </a:gs>
              <a:gs pos="100000">
                <a:srgbClr val="7EA8D2"/>
              </a:gs>
            </a:gsLst>
            <a:lin ang="5400000" scaled="1"/>
            <a:tileRect/>
          </a:gradFill>
          <a:ln w="6350" cap="flat" cmpd="sng">
            <a:solidFill>
              <a:srgbClr val="808080"/>
            </a:solidFill>
            <a:prstDash val="solid"/>
            <a:round/>
            <a:headEnd type="none" w="med" len="med"/>
            <a:tailEnd type="none" w="med" len="med"/>
          </a:ln>
        </p:spPr>
        <p:txBody>
          <a:bodyPr wrap="none" anchor="ctr" anchorCtr="0"/>
          <a:p>
            <a:pPr algn="ctr" eaLnBrk="0" hangingPunct="0">
              <a:buClrTx/>
            </a:pPr>
            <a:r>
              <a:rPr lang="zh-CN" altLang="en-US" sz="1600" b="1" dirty="0">
                <a:solidFill>
                  <a:schemeClr val="tx2"/>
                </a:solidFill>
                <a:latin typeface="Times New Roman" panose="02020603050405020304" pitchFamily="18" charset="0"/>
                <a:ea typeface="黑体" panose="02010609060101010101" pitchFamily="49" charset="-122"/>
              </a:rPr>
              <a:t>业务运营 </a:t>
            </a:r>
            <a:endParaRPr lang="zh-CN" altLang="en-US" sz="1600" b="1" dirty="0">
              <a:solidFill>
                <a:schemeClr val="tx2"/>
              </a:solidFill>
              <a:latin typeface="Times New Roman" panose="02020603050405020304" pitchFamily="18" charset="0"/>
              <a:ea typeface="黑体" panose="02010609060101010101" pitchFamily="49" charset="-122"/>
            </a:endParaRPr>
          </a:p>
        </p:txBody>
      </p:sp>
      <p:sp>
        <p:nvSpPr>
          <p:cNvPr id="27656" name="AutoShape 12"/>
          <p:cNvSpPr/>
          <p:nvPr/>
        </p:nvSpPr>
        <p:spPr>
          <a:xfrm>
            <a:off x="4140200" y="3933825"/>
            <a:ext cx="1027113" cy="654050"/>
          </a:xfrm>
          <a:prstGeom prst="roundRect">
            <a:avLst>
              <a:gd name="adj" fmla="val 16667"/>
            </a:avLst>
          </a:prstGeom>
          <a:gradFill rotWithShape="1">
            <a:gsLst>
              <a:gs pos="0">
                <a:srgbClr val="7EA8D2"/>
              </a:gs>
              <a:gs pos="50000">
                <a:srgbClr val="99CCFF"/>
              </a:gs>
              <a:gs pos="100000">
                <a:srgbClr val="7EA8D2"/>
              </a:gs>
            </a:gsLst>
            <a:lin ang="5400000" scaled="1"/>
            <a:tileRect/>
          </a:gradFill>
          <a:ln w="6350" cap="flat" cmpd="sng">
            <a:solidFill>
              <a:srgbClr val="808080"/>
            </a:solidFill>
            <a:prstDash val="solid"/>
            <a:round/>
            <a:headEnd type="none" w="med" len="med"/>
            <a:tailEnd type="none" w="med" len="med"/>
          </a:ln>
        </p:spPr>
        <p:txBody>
          <a:bodyPr wrap="none" anchor="ctr" anchorCtr="0"/>
          <a:p>
            <a:pPr algn="ctr" eaLnBrk="0" hangingPunct="0">
              <a:buClrTx/>
            </a:pPr>
            <a:r>
              <a:rPr lang="zh-CN" altLang="en-US" sz="1600" b="1" dirty="0">
                <a:solidFill>
                  <a:schemeClr val="tx2"/>
                </a:solidFill>
                <a:latin typeface="Times New Roman" panose="02020603050405020304" pitchFamily="18" charset="0"/>
                <a:ea typeface="黑体" panose="02010609060101010101" pitchFamily="49" charset="-122"/>
              </a:rPr>
              <a:t>市场竞标 </a:t>
            </a:r>
            <a:endParaRPr lang="zh-CN" altLang="en-US" sz="1600" b="1" dirty="0">
              <a:solidFill>
                <a:schemeClr val="tx2"/>
              </a:solidFill>
              <a:latin typeface="Times New Roman" panose="02020603050405020304" pitchFamily="18" charset="0"/>
              <a:ea typeface="黑体" panose="02010609060101010101" pitchFamily="49" charset="-122"/>
            </a:endParaRPr>
          </a:p>
        </p:txBody>
      </p:sp>
      <p:sp>
        <p:nvSpPr>
          <p:cNvPr id="27657" name="Line 13"/>
          <p:cNvSpPr/>
          <p:nvPr/>
        </p:nvSpPr>
        <p:spPr>
          <a:xfrm>
            <a:off x="6162675" y="3248025"/>
            <a:ext cx="0" cy="587375"/>
          </a:xfrm>
          <a:prstGeom prst="line">
            <a:avLst/>
          </a:prstGeom>
          <a:ln w="44450" cap="flat" cmpd="sng">
            <a:solidFill>
              <a:srgbClr val="808080"/>
            </a:solidFill>
            <a:prstDash val="solid"/>
            <a:round/>
            <a:headEnd type="none" w="med" len="med"/>
            <a:tailEnd type="stealth" w="med" len="med"/>
          </a:ln>
        </p:spPr>
      </p:sp>
      <p:sp>
        <p:nvSpPr>
          <p:cNvPr id="27658" name="Line 14"/>
          <p:cNvSpPr/>
          <p:nvPr/>
        </p:nvSpPr>
        <p:spPr>
          <a:xfrm flipH="1">
            <a:off x="3492500" y="4221163"/>
            <a:ext cx="576263" cy="0"/>
          </a:xfrm>
          <a:prstGeom prst="line">
            <a:avLst/>
          </a:prstGeom>
          <a:ln w="44450" cap="flat" cmpd="sng">
            <a:solidFill>
              <a:srgbClr val="808080"/>
            </a:solidFill>
            <a:prstDash val="solid"/>
            <a:round/>
            <a:headEnd type="none" w="med" len="med"/>
            <a:tailEnd type="stealth" w="med" len="med"/>
          </a:ln>
        </p:spPr>
      </p:sp>
      <p:sp>
        <p:nvSpPr>
          <p:cNvPr id="27659" name="Line 15"/>
          <p:cNvSpPr/>
          <p:nvPr/>
        </p:nvSpPr>
        <p:spPr>
          <a:xfrm>
            <a:off x="3032125" y="5610225"/>
            <a:ext cx="1655763" cy="0"/>
          </a:xfrm>
          <a:prstGeom prst="line">
            <a:avLst/>
          </a:prstGeom>
          <a:ln w="44450" cap="flat" cmpd="sng">
            <a:solidFill>
              <a:srgbClr val="808080"/>
            </a:solidFill>
            <a:prstDash val="solid"/>
            <a:round/>
            <a:headEnd type="none" w="med" len="med"/>
            <a:tailEnd type="stealth" w="med" len="med"/>
          </a:ln>
        </p:spPr>
      </p:sp>
      <p:sp>
        <p:nvSpPr>
          <p:cNvPr id="27660" name="Oval 16"/>
          <p:cNvSpPr/>
          <p:nvPr/>
        </p:nvSpPr>
        <p:spPr>
          <a:xfrm>
            <a:off x="4795838" y="5168900"/>
            <a:ext cx="1863725" cy="852488"/>
          </a:xfrm>
          <a:prstGeom prst="ellipse">
            <a:avLst/>
          </a:prstGeom>
          <a:gradFill rotWithShape="1">
            <a:gsLst>
              <a:gs pos="0">
                <a:srgbClr val="3399FF"/>
              </a:gs>
              <a:gs pos="100000">
                <a:srgbClr val="184776"/>
              </a:gs>
            </a:gsLst>
            <a:path path="shape">
              <a:fillToRect l="50000" t="50000" r="50000" b="50000"/>
            </a:path>
            <a:tileRect/>
          </a:gradFill>
          <a:ln w="6350" cap="flat" cmpd="sng">
            <a:solidFill>
              <a:srgbClr val="808080"/>
            </a:solidFill>
            <a:prstDash val="solid"/>
            <a:round/>
            <a:headEnd type="none" w="med" len="med"/>
            <a:tailEnd type="none" w="med" len="med"/>
          </a:ln>
        </p:spPr>
        <p:txBody>
          <a:bodyPr wrap="none" anchor="ctr" anchorCtr="0"/>
          <a:p>
            <a:pPr algn="ctr" eaLnBrk="0" hangingPunct="0">
              <a:buClrTx/>
            </a:pPr>
            <a:r>
              <a:rPr lang="zh-CN" altLang="en-US" sz="2000" b="1" dirty="0">
                <a:solidFill>
                  <a:srgbClr val="F9FF01"/>
                </a:solidFill>
                <a:latin typeface="华文新魏" panose="02010800040101010101" pitchFamily="2" charset="-122"/>
                <a:ea typeface="华文新魏" panose="02010800040101010101" pitchFamily="2" charset="-122"/>
              </a:rPr>
              <a:t>物流管理</a:t>
            </a:r>
            <a:endParaRPr lang="zh-CN" altLang="en-US" sz="2000" b="1" dirty="0">
              <a:solidFill>
                <a:srgbClr val="F9FF01"/>
              </a:solidFill>
              <a:latin typeface="华文新魏" panose="02010800040101010101" pitchFamily="2" charset="-122"/>
              <a:ea typeface="华文新魏" panose="02010800040101010101" pitchFamily="2" charset="-122"/>
            </a:endParaRPr>
          </a:p>
          <a:p>
            <a:pPr algn="ctr" eaLnBrk="0" hangingPunct="0">
              <a:buClrTx/>
            </a:pPr>
            <a:r>
              <a:rPr lang="zh-CN" altLang="en-US" sz="2000" b="1" dirty="0">
                <a:solidFill>
                  <a:srgbClr val="F9FF01"/>
                </a:solidFill>
                <a:latin typeface="华文新魏" panose="02010800040101010101" pitchFamily="2" charset="-122"/>
                <a:ea typeface="华文新魏" panose="02010800040101010101" pitchFamily="2" charset="-122"/>
              </a:rPr>
              <a:t>知识分享</a:t>
            </a:r>
            <a:endParaRPr lang="zh-CN" altLang="en-US" sz="2000" b="1" dirty="0">
              <a:solidFill>
                <a:srgbClr val="F9FF01"/>
              </a:solidFill>
              <a:latin typeface="华文新魏" panose="02010800040101010101" pitchFamily="2" charset="-122"/>
              <a:ea typeface="华文新魏" panose="02010800040101010101" pitchFamily="2" charset="-122"/>
            </a:endParaRPr>
          </a:p>
        </p:txBody>
      </p:sp>
      <p:sp>
        <p:nvSpPr>
          <p:cNvPr id="27661" name="Oval 17"/>
          <p:cNvSpPr/>
          <p:nvPr/>
        </p:nvSpPr>
        <p:spPr>
          <a:xfrm>
            <a:off x="1227138" y="5273675"/>
            <a:ext cx="1736725" cy="739775"/>
          </a:xfrm>
          <a:prstGeom prst="ellipse">
            <a:avLst/>
          </a:prstGeom>
          <a:gradFill rotWithShape="1">
            <a:gsLst>
              <a:gs pos="0">
                <a:srgbClr val="3399FF"/>
              </a:gs>
              <a:gs pos="100000">
                <a:srgbClr val="184776"/>
              </a:gs>
            </a:gsLst>
            <a:path path="shape">
              <a:fillToRect l="50000" t="50000" r="50000" b="50000"/>
            </a:path>
            <a:tileRect/>
          </a:gradFill>
          <a:ln w="6350" cap="flat" cmpd="sng">
            <a:solidFill>
              <a:srgbClr val="808080"/>
            </a:solidFill>
            <a:prstDash val="solid"/>
            <a:round/>
            <a:headEnd type="none" w="med" len="med"/>
            <a:tailEnd type="none" w="med" len="med"/>
          </a:ln>
        </p:spPr>
        <p:txBody>
          <a:bodyPr wrap="none" anchor="ctr" anchorCtr="0"/>
          <a:p>
            <a:pPr algn="ctr" eaLnBrk="0" hangingPunct="0">
              <a:buClrTx/>
            </a:pPr>
            <a:r>
              <a:rPr lang="zh-CN" altLang="en-US" sz="2000" b="1" dirty="0">
                <a:solidFill>
                  <a:srgbClr val="F9FF01"/>
                </a:solidFill>
                <a:latin typeface="华文新魏" panose="02010800040101010101" pitchFamily="2" charset="-122"/>
                <a:ea typeface="华文新魏" panose="02010800040101010101" pitchFamily="2" charset="-122"/>
              </a:rPr>
              <a:t>讲师点评</a:t>
            </a:r>
            <a:endParaRPr lang="zh-CN" altLang="en-US" sz="2000" b="1" dirty="0">
              <a:solidFill>
                <a:srgbClr val="F9FF01"/>
              </a:solidFill>
              <a:latin typeface="华文新魏" panose="02010800040101010101" pitchFamily="2" charset="-122"/>
              <a:ea typeface="华文新魏" panose="02010800040101010101" pitchFamily="2" charset="-122"/>
            </a:endParaRPr>
          </a:p>
        </p:txBody>
      </p:sp>
      <p:sp>
        <p:nvSpPr>
          <p:cNvPr id="27662" name="Line 18"/>
          <p:cNvSpPr/>
          <p:nvPr/>
        </p:nvSpPr>
        <p:spPr>
          <a:xfrm>
            <a:off x="1663700" y="4673600"/>
            <a:ext cx="0" cy="587375"/>
          </a:xfrm>
          <a:prstGeom prst="line">
            <a:avLst/>
          </a:prstGeom>
          <a:ln w="44450" cap="flat" cmpd="sng">
            <a:solidFill>
              <a:srgbClr val="808080"/>
            </a:solidFill>
            <a:prstDash val="solid"/>
            <a:round/>
            <a:headEnd type="none" w="med" len="med"/>
            <a:tailEnd type="stealth" w="med" len="med"/>
          </a:ln>
        </p:spPr>
      </p:sp>
      <p:sp>
        <p:nvSpPr>
          <p:cNvPr id="27663" name="Line 19"/>
          <p:cNvSpPr/>
          <p:nvPr/>
        </p:nvSpPr>
        <p:spPr>
          <a:xfrm flipH="1">
            <a:off x="1835150" y="4221163"/>
            <a:ext cx="576263" cy="0"/>
          </a:xfrm>
          <a:prstGeom prst="line">
            <a:avLst/>
          </a:prstGeom>
          <a:ln w="44450" cap="flat" cmpd="sng">
            <a:solidFill>
              <a:srgbClr val="808080"/>
            </a:solidFill>
            <a:prstDash val="solid"/>
            <a:round/>
            <a:headEnd type="none" w="med" len="med"/>
            <a:tailEnd type="stealth" w="med" len="med"/>
          </a:ln>
        </p:spPr>
      </p:sp>
      <p:sp>
        <p:nvSpPr>
          <p:cNvPr id="27664" name="Rectangle 20"/>
          <p:cNvSpPr/>
          <p:nvPr/>
        </p:nvSpPr>
        <p:spPr>
          <a:xfrm>
            <a:off x="7235825" y="2492375"/>
            <a:ext cx="1150938" cy="641350"/>
          </a:xfrm>
          <a:prstGeom prst="rect">
            <a:avLst/>
          </a:prstGeom>
          <a:noFill/>
          <a:ln w="9525">
            <a:noFill/>
          </a:ln>
        </p:spPr>
        <p:txBody>
          <a:bodyPr anchor="t" anchorCtr="0">
            <a:spAutoFit/>
          </a:bodyPr>
          <a:p>
            <a:pPr>
              <a:buClrTx/>
            </a:pPr>
            <a:r>
              <a:rPr lang="zh-CN" altLang="en-US" sz="1800" b="1" dirty="0">
                <a:solidFill>
                  <a:srgbClr val="660033"/>
                </a:solidFill>
                <a:latin typeface="Times New Roman" panose="02020603050405020304" pitchFamily="18" charset="0"/>
                <a:ea typeface="黑体" panose="02010609060101010101" pitchFamily="49" charset="-122"/>
              </a:rPr>
              <a:t>第一阶段 </a:t>
            </a:r>
            <a:endParaRPr lang="zh-CN" altLang="en-US" sz="1800" b="1" dirty="0">
              <a:solidFill>
                <a:srgbClr val="660033"/>
              </a:solidFill>
              <a:latin typeface="Times New Roman" panose="02020603050405020304" pitchFamily="18" charset="0"/>
              <a:ea typeface="黑体" panose="02010609060101010101" pitchFamily="49" charset="-122"/>
            </a:endParaRPr>
          </a:p>
          <a:p>
            <a:pPr>
              <a:buClrTx/>
            </a:pPr>
            <a:r>
              <a:rPr lang="zh-CN" altLang="en-US" sz="1800" b="1" dirty="0">
                <a:solidFill>
                  <a:srgbClr val="660033"/>
                </a:solidFill>
                <a:latin typeface="Times New Roman" panose="02020603050405020304" pitchFamily="18" charset="0"/>
                <a:ea typeface="黑体" panose="02010609060101010101" pitchFamily="49" charset="-122"/>
              </a:rPr>
              <a:t>课程导入</a:t>
            </a:r>
            <a:endParaRPr lang="zh-CN" altLang="en-US" sz="1800" b="1" dirty="0">
              <a:solidFill>
                <a:srgbClr val="660033"/>
              </a:solidFill>
              <a:latin typeface="Times New Roman" panose="02020603050405020304" pitchFamily="18" charset="0"/>
              <a:ea typeface="黑体" panose="02010609060101010101" pitchFamily="49" charset="-122"/>
            </a:endParaRPr>
          </a:p>
        </p:txBody>
      </p:sp>
      <p:sp>
        <p:nvSpPr>
          <p:cNvPr id="27665" name="Rectangle 21"/>
          <p:cNvSpPr/>
          <p:nvPr/>
        </p:nvSpPr>
        <p:spPr>
          <a:xfrm>
            <a:off x="7092950" y="3933825"/>
            <a:ext cx="1565275" cy="641350"/>
          </a:xfrm>
          <a:prstGeom prst="rect">
            <a:avLst/>
          </a:prstGeom>
          <a:noFill/>
          <a:ln w="9525">
            <a:noFill/>
          </a:ln>
        </p:spPr>
        <p:txBody>
          <a:bodyPr anchor="t" anchorCtr="0">
            <a:spAutoFit/>
          </a:bodyPr>
          <a:p>
            <a:pPr algn="ctr">
              <a:buClrTx/>
            </a:pPr>
            <a:r>
              <a:rPr lang="zh-CN" altLang="en-US" sz="1800" b="1" dirty="0">
                <a:solidFill>
                  <a:srgbClr val="660033"/>
                </a:solidFill>
                <a:latin typeface="Times New Roman" panose="02020603050405020304" pitchFamily="18" charset="0"/>
                <a:ea typeface="黑体" panose="02010609060101010101" pitchFamily="49" charset="-122"/>
              </a:rPr>
              <a:t>第二阶段 </a:t>
            </a:r>
            <a:endParaRPr lang="zh-CN" altLang="en-US" sz="1800" b="1" dirty="0">
              <a:solidFill>
                <a:srgbClr val="660033"/>
              </a:solidFill>
              <a:latin typeface="Times New Roman" panose="02020603050405020304" pitchFamily="18" charset="0"/>
              <a:ea typeface="黑体" panose="02010609060101010101" pitchFamily="49" charset="-122"/>
            </a:endParaRPr>
          </a:p>
          <a:p>
            <a:pPr algn="ctr">
              <a:buClrTx/>
            </a:pPr>
            <a:r>
              <a:rPr lang="zh-CN" altLang="en-US" sz="1800" b="1" dirty="0">
                <a:solidFill>
                  <a:srgbClr val="660033"/>
                </a:solidFill>
                <a:latin typeface="Times New Roman" panose="02020603050405020304" pitchFamily="18" charset="0"/>
                <a:ea typeface="黑体" panose="02010609060101010101" pitchFamily="49" charset="-122"/>
              </a:rPr>
              <a:t>模拟物流运行</a:t>
            </a:r>
            <a:endParaRPr lang="zh-CN" altLang="en-US" sz="1800" b="1" dirty="0">
              <a:solidFill>
                <a:srgbClr val="660033"/>
              </a:solidFill>
              <a:latin typeface="Times New Roman" panose="02020603050405020304" pitchFamily="18" charset="0"/>
              <a:ea typeface="黑体" panose="02010609060101010101" pitchFamily="49" charset="-122"/>
            </a:endParaRPr>
          </a:p>
        </p:txBody>
      </p:sp>
      <p:sp>
        <p:nvSpPr>
          <p:cNvPr id="27666" name="Rectangle 22"/>
          <p:cNvSpPr/>
          <p:nvPr/>
        </p:nvSpPr>
        <p:spPr>
          <a:xfrm>
            <a:off x="7092950" y="5229225"/>
            <a:ext cx="1565275" cy="641350"/>
          </a:xfrm>
          <a:prstGeom prst="rect">
            <a:avLst/>
          </a:prstGeom>
          <a:noFill/>
          <a:ln w="9525">
            <a:noFill/>
          </a:ln>
        </p:spPr>
        <p:txBody>
          <a:bodyPr anchor="t" anchorCtr="0">
            <a:spAutoFit/>
          </a:bodyPr>
          <a:p>
            <a:pPr algn="ctr">
              <a:buClrTx/>
            </a:pPr>
            <a:r>
              <a:rPr lang="zh-CN" altLang="en-US" sz="1800" b="1" dirty="0">
                <a:solidFill>
                  <a:srgbClr val="660033"/>
                </a:solidFill>
                <a:latin typeface="Times New Roman" panose="02020603050405020304" pitchFamily="18" charset="0"/>
                <a:ea typeface="黑体" panose="02010609060101010101" pitchFamily="49" charset="-122"/>
              </a:rPr>
              <a:t>第三阶段</a:t>
            </a:r>
            <a:endParaRPr lang="zh-CN" altLang="en-US" sz="1800" b="1" dirty="0">
              <a:solidFill>
                <a:srgbClr val="660033"/>
              </a:solidFill>
              <a:latin typeface="Times New Roman" panose="02020603050405020304" pitchFamily="18" charset="0"/>
              <a:ea typeface="黑体" panose="02010609060101010101" pitchFamily="49" charset="-122"/>
            </a:endParaRPr>
          </a:p>
          <a:p>
            <a:pPr algn="ctr">
              <a:buClrTx/>
            </a:pPr>
            <a:r>
              <a:rPr lang="zh-CN" altLang="en-US" sz="1800" b="1" dirty="0">
                <a:solidFill>
                  <a:srgbClr val="660033"/>
                </a:solidFill>
                <a:latin typeface="Times New Roman" panose="02020603050405020304" pitchFamily="18" charset="0"/>
                <a:ea typeface="黑体" panose="02010609060101010101" pitchFamily="49" charset="-122"/>
              </a:rPr>
              <a:t>物流知识分享</a:t>
            </a:r>
            <a:endParaRPr lang="zh-CN" altLang="en-US" sz="1800" b="1" dirty="0">
              <a:solidFill>
                <a:srgbClr val="660033"/>
              </a:solidFill>
              <a:latin typeface="Times New Roman" panose="02020603050405020304" pitchFamily="18" charset="0"/>
              <a:ea typeface="黑体" panose="02010609060101010101" pitchFamily="49" charset="-122"/>
            </a:endParaRPr>
          </a:p>
        </p:txBody>
      </p:sp>
      <p:sp>
        <p:nvSpPr>
          <p:cNvPr id="27667" name="标题 1"/>
          <p:cNvSpPr>
            <a:spLocks noGrp="1"/>
          </p:cNvSpPr>
          <p:nvPr>
            <p:ph type="title"/>
          </p:nvPr>
        </p:nvSpPr>
        <p:spPr/>
        <p:txBody>
          <a:bodyPr vert="horz" wrap="square" lIns="91440" tIns="45720" rIns="91440" bIns="45720" anchor="ctr" anchorCtr="0"/>
          <a:p>
            <a:pPr eaLnBrk="1" hangingPunct="1"/>
            <a:r>
              <a:rPr lang="zh-CN" altLang="en-US" dirty="0"/>
              <a:t>授课流程及方式</a:t>
            </a:r>
            <a:endParaRPr lang="zh-CN" altLang="en-US" dirty="0"/>
          </a:p>
        </p:txBody>
      </p:sp>
      <p:sp>
        <p:nvSpPr>
          <p:cNvPr id="27668" name="Line 14"/>
          <p:cNvSpPr/>
          <p:nvPr/>
        </p:nvSpPr>
        <p:spPr>
          <a:xfrm flipH="1">
            <a:off x="5219700" y="4221163"/>
            <a:ext cx="576263" cy="0"/>
          </a:xfrm>
          <a:prstGeom prst="line">
            <a:avLst/>
          </a:prstGeom>
          <a:ln w="44450" cap="flat" cmpd="sng">
            <a:solidFill>
              <a:srgbClr val="808080"/>
            </a:solidFill>
            <a:prstDash val="solid"/>
            <a:round/>
            <a:headEnd type="none" w="med" len="med"/>
            <a:tailEnd type="stealth" w="med" len="med"/>
          </a:ln>
        </p:spPr>
      </p:sp>
      <p:sp>
        <p:nvSpPr>
          <p:cNvPr id="27669" name="AutoShape 12"/>
          <p:cNvSpPr/>
          <p:nvPr/>
        </p:nvSpPr>
        <p:spPr>
          <a:xfrm>
            <a:off x="5867400" y="3933825"/>
            <a:ext cx="1027113" cy="654050"/>
          </a:xfrm>
          <a:prstGeom prst="roundRect">
            <a:avLst>
              <a:gd name="adj" fmla="val 16667"/>
            </a:avLst>
          </a:prstGeom>
          <a:gradFill rotWithShape="1">
            <a:gsLst>
              <a:gs pos="0">
                <a:srgbClr val="7EA8D2"/>
              </a:gs>
              <a:gs pos="50000">
                <a:srgbClr val="99CCFF"/>
              </a:gs>
              <a:gs pos="100000">
                <a:srgbClr val="7EA8D2"/>
              </a:gs>
            </a:gsLst>
            <a:lin ang="5400000" scaled="1"/>
            <a:tileRect/>
          </a:gradFill>
          <a:ln w="6350" cap="flat" cmpd="sng">
            <a:solidFill>
              <a:srgbClr val="808080"/>
            </a:solidFill>
            <a:prstDash val="solid"/>
            <a:round/>
            <a:headEnd type="none" w="med" len="med"/>
            <a:tailEnd type="none" w="med" len="med"/>
          </a:ln>
        </p:spPr>
        <p:txBody>
          <a:bodyPr wrap="none" anchor="ctr" anchorCtr="0"/>
          <a:p>
            <a:pPr algn="ctr" eaLnBrk="0" hangingPunct="0">
              <a:buClrTx/>
            </a:pPr>
            <a:r>
              <a:rPr lang="zh-CN" altLang="en-US" sz="1600" b="1" dirty="0">
                <a:solidFill>
                  <a:schemeClr val="tx2"/>
                </a:solidFill>
                <a:latin typeface="Times New Roman" panose="02020603050405020304" pitchFamily="18" charset="0"/>
                <a:ea typeface="黑体" panose="02010609060101010101" pitchFamily="49" charset="-122"/>
              </a:rPr>
              <a:t>设立公司 </a:t>
            </a:r>
            <a:endParaRPr lang="zh-CN" altLang="en-US" sz="1600" b="1" dirty="0">
              <a:solidFill>
                <a:schemeClr val="tx2"/>
              </a:solidFill>
              <a:latin typeface="Times New Roman" panose="02020603050405020304" pitchFamily="18" charset="0"/>
              <a:ea typeface="黑体" panose="02010609060101010101" pitchFamily="49"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Rectangle 3"/>
          <p:cNvSpPr/>
          <p:nvPr/>
        </p:nvSpPr>
        <p:spPr>
          <a:xfrm>
            <a:off x="3132138" y="1700213"/>
            <a:ext cx="2905125" cy="503237"/>
          </a:xfrm>
          <a:prstGeom prst="rect">
            <a:avLst/>
          </a:prstGeom>
          <a:solidFill>
            <a:srgbClr val="333399"/>
          </a:solidFill>
          <a:ln w="9525">
            <a:noFill/>
          </a:ln>
          <a:effectLst>
            <a:outerShdw dist="17961" dir="2699999" algn="ctr" rotWithShape="0">
              <a:srgbClr val="1F1F5C"/>
            </a:outerShdw>
          </a:effectLst>
        </p:spPr>
        <p:txBody>
          <a:bodyPr wrap="none" anchor="ctr" anchorCtr="0"/>
          <a:p>
            <a:pPr algn="ctr">
              <a:buClrTx/>
            </a:pPr>
            <a:r>
              <a:rPr lang="zh-CN" altLang="en-US" sz="2400" b="1" dirty="0">
                <a:solidFill>
                  <a:schemeClr val="bg1"/>
                </a:solidFill>
                <a:latin typeface="楷体" panose="02010609060101010101" pitchFamily="49" charset="-122"/>
                <a:ea typeface="楷体" panose="02010609060101010101" pitchFamily="49" charset="-122"/>
              </a:rPr>
              <a:t>获得业务</a:t>
            </a:r>
            <a:r>
              <a:rPr lang="zh-CN" altLang="en-US" sz="2000" b="1" dirty="0">
                <a:solidFill>
                  <a:schemeClr val="bg1"/>
                </a:solidFill>
                <a:latin typeface="Arial" panose="020B0604020202020204" pitchFamily="34" charset="0"/>
                <a:ea typeface="黑体" panose="02010609060101010101" pitchFamily="49" charset="-122"/>
              </a:rPr>
              <a:t> </a:t>
            </a:r>
            <a:endParaRPr lang="zh-CN" altLang="en-US" sz="2000" b="1" dirty="0">
              <a:solidFill>
                <a:schemeClr val="bg1"/>
              </a:solidFill>
              <a:latin typeface="Arial" panose="020B0604020202020204" pitchFamily="34" charset="0"/>
              <a:ea typeface="黑体" panose="02010609060101010101" pitchFamily="49" charset="-122"/>
            </a:endParaRPr>
          </a:p>
        </p:txBody>
      </p:sp>
      <p:sp>
        <p:nvSpPr>
          <p:cNvPr id="29698" name="Rectangle 4"/>
          <p:cNvSpPr/>
          <p:nvPr/>
        </p:nvSpPr>
        <p:spPr>
          <a:xfrm>
            <a:off x="3132138" y="3385185"/>
            <a:ext cx="3000375" cy="503238"/>
          </a:xfrm>
          <a:prstGeom prst="rect">
            <a:avLst/>
          </a:prstGeom>
          <a:solidFill>
            <a:srgbClr val="333399"/>
          </a:solidFill>
          <a:ln w="9525">
            <a:noFill/>
          </a:ln>
          <a:effectLst>
            <a:outerShdw dist="17961" dir="2699999" algn="ctr" rotWithShape="0">
              <a:srgbClr val="1F1F5C"/>
            </a:outerShdw>
          </a:effectLst>
        </p:spPr>
        <p:txBody>
          <a:bodyPr wrap="none" anchor="ctr" anchorCtr="0"/>
          <a:p>
            <a:pPr algn="ctr">
              <a:buClrTx/>
            </a:pPr>
            <a:r>
              <a:rPr lang="zh-CN" altLang="en-US" sz="2400" b="1" dirty="0">
                <a:solidFill>
                  <a:schemeClr val="bg1"/>
                </a:solidFill>
                <a:latin typeface="楷体" panose="02010609060101010101" pitchFamily="49" charset="-122"/>
                <a:ea typeface="楷体" panose="02010609060101010101" pitchFamily="49" charset="-122"/>
              </a:rPr>
              <a:t>购买或租赁卡车 </a:t>
            </a:r>
            <a:endParaRPr lang="zh-CN" altLang="en-US" sz="2400" b="1" dirty="0">
              <a:solidFill>
                <a:schemeClr val="bg1"/>
              </a:solidFill>
              <a:latin typeface="楷体" panose="02010609060101010101" pitchFamily="49" charset="-122"/>
              <a:ea typeface="楷体" panose="02010609060101010101" pitchFamily="49" charset="-122"/>
            </a:endParaRPr>
          </a:p>
        </p:txBody>
      </p:sp>
      <p:sp>
        <p:nvSpPr>
          <p:cNvPr id="29699" name="Rectangle 6"/>
          <p:cNvSpPr/>
          <p:nvPr/>
        </p:nvSpPr>
        <p:spPr>
          <a:xfrm>
            <a:off x="3143885" y="4248468"/>
            <a:ext cx="2976563" cy="503237"/>
          </a:xfrm>
          <a:prstGeom prst="rect">
            <a:avLst/>
          </a:prstGeom>
          <a:solidFill>
            <a:srgbClr val="333399"/>
          </a:solidFill>
          <a:ln w="9525">
            <a:noFill/>
          </a:ln>
          <a:effectLst>
            <a:outerShdw dist="17961" dir="2699999" algn="ctr" rotWithShape="0">
              <a:srgbClr val="1F1F5C"/>
            </a:outerShdw>
          </a:effectLst>
        </p:spPr>
        <p:txBody>
          <a:bodyPr wrap="none" anchor="ctr" anchorCtr="0"/>
          <a:p>
            <a:pPr algn="ctr">
              <a:buClrTx/>
            </a:pPr>
            <a:r>
              <a:rPr lang="zh-CN" altLang="en-US" sz="2400" b="1" dirty="0">
                <a:solidFill>
                  <a:schemeClr val="bg1"/>
                </a:solidFill>
                <a:latin typeface="楷体" panose="02010609060101010101" pitchFamily="49" charset="-122"/>
                <a:ea typeface="楷体" panose="02010609060101010101" pitchFamily="49" charset="-122"/>
              </a:rPr>
              <a:t>购买或租赁仓库</a:t>
            </a:r>
            <a:r>
              <a:rPr lang="zh-CN" altLang="en-US" sz="2000" b="1" dirty="0">
                <a:solidFill>
                  <a:schemeClr val="bg1"/>
                </a:solidFill>
                <a:latin typeface="Arial" panose="020B0604020202020204" pitchFamily="34" charset="0"/>
                <a:ea typeface="黑体" panose="02010609060101010101" pitchFamily="49" charset="-122"/>
              </a:rPr>
              <a:t> </a:t>
            </a:r>
            <a:endParaRPr lang="zh-CN" altLang="en-US" sz="2000" b="1" dirty="0">
              <a:solidFill>
                <a:schemeClr val="bg1"/>
              </a:solidFill>
              <a:latin typeface="Arial" panose="020B0604020202020204" pitchFamily="34" charset="0"/>
              <a:ea typeface="黑体" panose="02010609060101010101" pitchFamily="49" charset="-122"/>
            </a:endParaRPr>
          </a:p>
        </p:txBody>
      </p:sp>
      <p:sp>
        <p:nvSpPr>
          <p:cNvPr id="78856" name="Rectangle 8"/>
          <p:cNvSpPr>
            <a:spLocks noChangeArrowheads="1"/>
          </p:cNvSpPr>
          <p:nvPr/>
        </p:nvSpPr>
        <p:spPr bwMode="auto">
          <a:xfrm>
            <a:off x="3131820" y="2493010"/>
            <a:ext cx="2969895" cy="548005"/>
          </a:xfrm>
          <a:prstGeom prst="rect">
            <a:avLst/>
          </a:prstGeom>
          <a:solidFill>
            <a:srgbClr val="333399"/>
          </a:solidFill>
          <a:ln w="9525" algn="ctr">
            <a:noFill/>
            <a:miter lim="800000"/>
          </a:ln>
          <a:effectLst>
            <a:outerShdw dist="17961" dir="2700000" algn="ctr" rotWithShape="0">
              <a:srgbClr val="333399">
                <a:gamma/>
                <a:shade val="60000"/>
                <a:invGamma/>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700" cap="none" spc="-100" normalizeH="0" baseline="0" noProof="0" dirty="0">
                <a:ln>
                  <a:noFill/>
                </a:ln>
                <a:solidFill>
                  <a:schemeClr val="bg1"/>
                </a:solidFill>
                <a:effectLst/>
                <a:uLnTx/>
                <a:uFillTx/>
                <a:latin typeface="楷体" panose="02010609060101010101" pitchFamily="49" charset="-122"/>
                <a:ea typeface="楷体" panose="02010609060101010101" pitchFamily="49" charset="-122"/>
                <a:cs typeface="+mn-cs"/>
                <a:sym typeface="+mn-ea"/>
              </a:rPr>
              <a:t>采购货物</a:t>
            </a:r>
            <a:endParaRPr kumimoji="0" lang="zh-CN" altLang="en-US" sz="2400" b="1" i="0" u="none" strike="noStrike" kern="700" cap="none" spc="-100" normalizeH="0" baseline="0" noProof="0" dirty="0">
              <a:ln>
                <a:noFill/>
              </a:ln>
              <a:solidFill>
                <a:schemeClr val="bg1"/>
              </a:solidFill>
              <a:effectLst/>
              <a:uLnTx/>
              <a:uFillTx/>
              <a:latin typeface="楷体" panose="02010609060101010101" pitchFamily="49" charset="-122"/>
              <a:ea typeface="楷体" panose="02010609060101010101" pitchFamily="49" charset="-122"/>
              <a:cs typeface="+mn-cs"/>
              <a:sym typeface="+mn-ea"/>
            </a:endParaRPr>
          </a:p>
        </p:txBody>
      </p:sp>
      <p:sp>
        <p:nvSpPr>
          <p:cNvPr id="29701" name="Rectangle 10"/>
          <p:cNvSpPr/>
          <p:nvPr/>
        </p:nvSpPr>
        <p:spPr>
          <a:xfrm>
            <a:off x="3157538" y="5124450"/>
            <a:ext cx="2976562" cy="503238"/>
          </a:xfrm>
          <a:prstGeom prst="rect">
            <a:avLst/>
          </a:prstGeom>
          <a:solidFill>
            <a:srgbClr val="333399"/>
          </a:solidFill>
          <a:ln w="9525">
            <a:noFill/>
          </a:ln>
          <a:effectLst>
            <a:outerShdw dist="17961" dir="2699999" algn="ctr" rotWithShape="0">
              <a:srgbClr val="1F1F5C"/>
            </a:outerShdw>
          </a:effectLst>
        </p:spPr>
        <p:txBody>
          <a:bodyPr wrap="none" anchor="ctr" anchorCtr="0"/>
          <a:p>
            <a:pPr algn="ctr">
              <a:buClrTx/>
            </a:pPr>
            <a:r>
              <a:rPr lang="zh-CN" altLang="en-US" sz="2400" b="1" dirty="0">
                <a:solidFill>
                  <a:schemeClr val="bg1"/>
                </a:solidFill>
                <a:latin typeface="楷体" panose="02010609060101010101" pitchFamily="49" charset="-122"/>
                <a:ea typeface="楷体" panose="02010609060101010101" pitchFamily="49" charset="-122"/>
              </a:rPr>
              <a:t>购买保险</a:t>
            </a:r>
            <a:endParaRPr lang="zh-CN" altLang="en-US" sz="2400" b="1" dirty="0">
              <a:solidFill>
                <a:schemeClr val="bg1"/>
              </a:solidFill>
              <a:latin typeface="楷体" panose="02010609060101010101" pitchFamily="49" charset="-122"/>
              <a:ea typeface="楷体" panose="02010609060101010101" pitchFamily="49" charset="-122"/>
            </a:endParaRPr>
          </a:p>
        </p:txBody>
      </p:sp>
      <p:sp>
        <p:nvSpPr>
          <p:cNvPr id="78870" name="Line 22"/>
          <p:cNvSpPr>
            <a:spLocks noChangeShapeType="1"/>
          </p:cNvSpPr>
          <p:nvPr/>
        </p:nvSpPr>
        <p:spPr bwMode="auto">
          <a:xfrm>
            <a:off x="4572000" y="2205038"/>
            <a:ext cx="1588" cy="314325"/>
          </a:xfrm>
          <a:prstGeom prst="line">
            <a:avLst/>
          </a:prstGeom>
          <a:noFill/>
          <a:ln w="9525">
            <a:solidFill>
              <a:schemeClr val="tx1"/>
            </a:solidFill>
            <a:round/>
            <a:tailEnd type="triangle" w="med" len="med"/>
          </a:ln>
          <a:effectLst>
            <a:outerShdw dist="17961" dir="2700000" algn="ctr" rotWithShape="0">
              <a:schemeClr val="tx1">
                <a:gamma/>
                <a:shade val="60000"/>
                <a:invGamma/>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4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8871" name="Line 23"/>
          <p:cNvSpPr>
            <a:spLocks noChangeShapeType="1"/>
          </p:cNvSpPr>
          <p:nvPr/>
        </p:nvSpPr>
        <p:spPr bwMode="auto">
          <a:xfrm>
            <a:off x="4572000" y="3068638"/>
            <a:ext cx="1588" cy="314325"/>
          </a:xfrm>
          <a:prstGeom prst="line">
            <a:avLst/>
          </a:prstGeom>
          <a:noFill/>
          <a:ln w="9525">
            <a:solidFill>
              <a:schemeClr val="tx1"/>
            </a:solidFill>
            <a:round/>
            <a:tailEnd type="triangle" w="med" len="med"/>
          </a:ln>
          <a:effectLst>
            <a:outerShdw dist="17961" dir="2700000" algn="ctr" rotWithShape="0">
              <a:schemeClr val="tx1">
                <a:gamma/>
                <a:shade val="60000"/>
                <a:invGamma/>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4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8872" name="Line 24"/>
          <p:cNvSpPr>
            <a:spLocks noChangeShapeType="1"/>
          </p:cNvSpPr>
          <p:nvPr/>
        </p:nvSpPr>
        <p:spPr bwMode="auto">
          <a:xfrm>
            <a:off x="4572000" y="3933825"/>
            <a:ext cx="1588" cy="314325"/>
          </a:xfrm>
          <a:prstGeom prst="line">
            <a:avLst/>
          </a:prstGeom>
          <a:noFill/>
          <a:ln w="9525">
            <a:solidFill>
              <a:schemeClr val="tx1"/>
            </a:solidFill>
            <a:round/>
            <a:tailEnd type="triangle" w="med" len="med"/>
          </a:ln>
          <a:effectLst>
            <a:outerShdw dist="17961" dir="2700000" algn="ctr" rotWithShape="0">
              <a:schemeClr val="tx1">
                <a:gamma/>
                <a:shade val="60000"/>
                <a:invGamma/>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4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8873" name="Line 25"/>
          <p:cNvSpPr>
            <a:spLocks noChangeShapeType="1"/>
          </p:cNvSpPr>
          <p:nvPr/>
        </p:nvSpPr>
        <p:spPr bwMode="auto">
          <a:xfrm>
            <a:off x="4572000" y="4797425"/>
            <a:ext cx="1588" cy="314325"/>
          </a:xfrm>
          <a:prstGeom prst="line">
            <a:avLst/>
          </a:prstGeom>
          <a:noFill/>
          <a:ln w="9525">
            <a:solidFill>
              <a:schemeClr val="tx1"/>
            </a:solidFill>
            <a:round/>
            <a:tailEnd type="triangle" w="med" len="med"/>
          </a:ln>
          <a:effectLst>
            <a:outerShdw dist="17961" dir="2700000" algn="ctr" rotWithShape="0">
              <a:schemeClr val="tx1">
                <a:gamma/>
                <a:shade val="60000"/>
                <a:invGamma/>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4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706" name="Rectangle 35"/>
          <p:cNvSpPr/>
          <p:nvPr/>
        </p:nvSpPr>
        <p:spPr>
          <a:xfrm>
            <a:off x="3163888" y="6021388"/>
            <a:ext cx="2938462" cy="503237"/>
          </a:xfrm>
          <a:prstGeom prst="rect">
            <a:avLst/>
          </a:prstGeom>
          <a:solidFill>
            <a:srgbClr val="333399"/>
          </a:solidFill>
          <a:ln w="9525">
            <a:noFill/>
          </a:ln>
          <a:effectLst>
            <a:outerShdw dist="17961" dir="2699999" algn="ctr" rotWithShape="0">
              <a:srgbClr val="1F1F5C"/>
            </a:outerShdw>
          </a:effectLst>
        </p:spPr>
        <p:txBody>
          <a:bodyPr wrap="none" anchor="ctr" anchorCtr="0"/>
          <a:p>
            <a:pPr algn="ctr">
              <a:buClrTx/>
            </a:pPr>
            <a:r>
              <a:rPr lang="zh-CN" altLang="en-US" sz="2400" b="1" dirty="0">
                <a:solidFill>
                  <a:schemeClr val="bg1"/>
                </a:solidFill>
                <a:latin typeface="楷体" panose="02010609060101010101" pitchFamily="49" charset="-122"/>
                <a:ea typeface="楷体" panose="02010609060101010101" pitchFamily="49" charset="-122"/>
              </a:rPr>
              <a:t>仓储、运输、交付</a:t>
            </a:r>
            <a:r>
              <a:rPr lang="zh-CN" altLang="en-US" sz="2000" b="1" dirty="0">
                <a:solidFill>
                  <a:schemeClr val="bg1"/>
                </a:solidFill>
                <a:latin typeface="Arial" panose="020B0604020202020204" pitchFamily="34" charset="0"/>
                <a:ea typeface="黑体" panose="02010609060101010101" pitchFamily="49" charset="-122"/>
              </a:rPr>
              <a:t> </a:t>
            </a:r>
            <a:endParaRPr lang="zh-CN" altLang="en-US" sz="2000" b="1" dirty="0">
              <a:solidFill>
                <a:schemeClr val="bg1"/>
              </a:solidFill>
              <a:latin typeface="Arial" panose="020B0604020202020204" pitchFamily="34" charset="0"/>
              <a:ea typeface="黑体" panose="02010609060101010101" pitchFamily="49" charset="-122"/>
            </a:endParaRPr>
          </a:p>
        </p:txBody>
      </p:sp>
      <p:sp>
        <p:nvSpPr>
          <p:cNvPr id="78884" name="Line 36"/>
          <p:cNvSpPr>
            <a:spLocks noChangeShapeType="1"/>
          </p:cNvSpPr>
          <p:nvPr/>
        </p:nvSpPr>
        <p:spPr bwMode="auto">
          <a:xfrm>
            <a:off x="4572000" y="5661025"/>
            <a:ext cx="1588" cy="314325"/>
          </a:xfrm>
          <a:prstGeom prst="line">
            <a:avLst/>
          </a:prstGeom>
          <a:noFill/>
          <a:ln w="9525">
            <a:solidFill>
              <a:schemeClr val="tx1"/>
            </a:solidFill>
            <a:round/>
            <a:tailEnd type="triangle" w="med" len="med"/>
          </a:ln>
          <a:effectLst>
            <a:outerShdw dist="17961" dir="2700000" algn="ctr" rotWithShape="0">
              <a:schemeClr val="tx1">
                <a:gamma/>
                <a:shade val="60000"/>
                <a:invGamma/>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4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821" name="标题 15"/>
          <p:cNvSpPr>
            <a:spLocks noGrp="1"/>
          </p:cNvSpPr>
          <p:nvPr>
            <p:ph type="title" idx="4294967295"/>
          </p:nvPr>
        </p:nvSpPr>
        <p:spPr>
          <a:xfrm>
            <a:off x="0" y="714375"/>
            <a:ext cx="757238" cy="5080000"/>
          </a:xfrm>
        </p:spPr>
        <p:txBody>
          <a:bodyPr vert="horz" wrap="square" lIns="91440" tIns="45720" rIns="91440" bIns="45720" numCol="1" rtlCol="0" anchor="ctr" anchorCtr="0" compatLnSpc="1">
            <a:normAutofit fontScale="90000"/>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2800" b="1" i="0" u="none" strike="noStrike" kern="12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mj-cs"/>
              </a:rPr>
              <a:t>第</a:t>
            </a:r>
            <a:br>
              <a:rPr kumimoji="0" lang="zh-CN" altLang="en-US" sz="2800" b="1" i="0" u="none" strike="noStrike" kern="12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mj-cs"/>
              </a:rPr>
            </a:br>
            <a:r>
              <a:rPr kumimoji="0" lang="zh-CN" altLang="en-US" sz="2800" b="1" i="0" u="none" strike="noStrike" kern="12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mj-cs"/>
              </a:rPr>
              <a:t>三</a:t>
            </a:r>
            <a:br>
              <a:rPr kumimoji="0" lang="zh-CN" altLang="en-US" sz="2800" b="1" i="0" u="none" strike="noStrike" kern="12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mj-cs"/>
              </a:rPr>
            </a:br>
            <a:r>
              <a:rPr kumimoji="0" lang="zh-CN" altLang="en-US" sz="2800" b="1" i="0" u="none" strike="noStrike" kern="12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mj-cs"/>
              </a:rPr>
              <a:t>方</a:t>
            </a:r>
            <a:br>
              <a:rPr kumimoji="0" lang="zh-CN" altLang="en-US" sz="2800" b="1" i="0" u="none" strike="noStrike" kern="12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mj-cs"/>
              </a:rPr>
            </a:br>
            <a:r>
              <a:rPr kumimoji="0" lang="zh-CN" altLang="en-US" sz="2800" b="1" i="0" u="none" strike="noStrike" kern="12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mj-cs"/>
              </a:rPr>
              <a:t>物</a:t>
            </a:r>
            <a:br>
              <a:rPr kumimoji="0" lang="zh-CN" altLang="en-US" sz="2800" b="1" i="0" u="none" strike="noStrike" kern="12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mj-cs"/>
              </a:rPr>
            </a:br>
            <a:r>
              <a:rPr kumimoji="0" lang="zh-CN" altLang="en-US" sz="2800" b="1" i="0" u="none" strike="noStrike" kern="12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mj-cs"/>
              </a:rPr>
              <a:t>流</a:t>
            </a:r>
            <a:br>
              <a:rPr kumimoji="0" lang="zh-CN" altLang="en-US" sz="2800" b="1" i="0" u="none" strike="noStrike" kern="12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mj-cs"/>
              </a:rPr>
            </a:br>
            <a:r>
              <a:rPr kumimoji="0" lang="zh-CN" altLang="en-US" sz="2800" b="1" i="0" u="none" strike="noStrike" kern="12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mj-cs"/>
              </a:rPr>
              <a:t>公</a:t>
            </a:r>
            <a:br>
              <a:rPr kumimoji="0" lang="zh-CN" altLang="en-US" sz="2800" b="1" i="0" u="none" strike="noStrike" kern="12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mj-cs"/>
              </a:rPr>
            </a:br>
            <a:r>
              <a:rPr kumimoji="0" lang="zh-CN" altLang="en-US" sz="2800" b="1" i="0" u="none" strike="noStrike" kern="12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mj-cs"/>
              </a:rPr>
              <a:t>司</a:t>
            </a:r>
            <a:br>
              <a:rPr kumimoji="0" lang="zh-CN" altLang="en-US" sz="2800" b="1" i="0" u="none" strike="noStrike" kern="12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mj-cs"/>
              </a:rPr>
            </a:br>
            <a:r>
              <a:rPr kumimoji="0" lang="zh-CN" altLang="en-US" sz="2800" b="1" i="0" u="none" strike="noStrike" kern="12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mj-cs"/>
              </a:rPr>
              <a:t>经</a:t>
            </a:r>
            <a:br>
              <a:rPr kumimoji="0" lang="zh-CN" altLang="en-US" sz="2800" b="1" i="0" u="none" strike="noStrike" kern="12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mj-cs"/>
              </a:rPr>
            </a:br>
            <a:r>
              <a:rPr kumimoji="0" lang="zh-CN" altLang="en-US" sz="2800" b="1" i="0" u="none" strike="noStrike" kern="12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mj-cs"/>
              </a:rPr>
              <a:t>营</a:t>
            </a:r>
            <a:br>
              <a:rPr kumimoji="0" lang="zh-CN" altLang="en-US" sz="2800" b="1" i="0" u="none" strike="noStrike" kern="12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mj-cs"/>
              </a:rPr>
            </a:br>
            <a:r>
              <a:rPr kumimoji="0" lang="zh-CN" altLang="en-US" sz="2800" b="1" i="0" u="none" strike="noStrike" kern="12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mj-cs"/>
              </a:rPr>
              <a:t>流</a:t>
            </a:r>
            <a:br>
              <a:rPr kumimoji="0" lang="zh-CN" altLang="en-US" sz="2800" b="1" i="0" u="none" strike="noStrike" kern="12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mj-cs"/>
              </a:rPr>
            </a:br>
            <a:r>
              <a:rPr kumimoji="0" lang="zh-CN" altLang="en-US" sz="2800" b="1" i="0" u="none" strike="noStrike" kern="12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mj-cs"/>
              </a:rPr>
              <a:t>程</a:t>
            </a:r>
            <a:br>
              <a:rPr kumimoji="0" lang="zh-CN" altLang="en-US" sz="2800" b="1" i="0" u="none" strike="noStrike" kern="12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mj-cs"/>
              </a:rPr>
            </a:br>
            <a:endParaRPr kumimoji="0" lang="zh-CN" altLang="en-US" sz="2800" b="1" i="0" u="none" strike="noStrike" kern="12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mj-cs"/>
            </a:endParaRPr>
          </a:p>
        </p:txBody>
      </p:sp>
      <p:sp>
        <p:nvSpPr>
          <p:cNvPr id="2" name="Line 22"/>
          <p:cNvSpPr>
            <a:spLocks noChangeShapeType="1"/>
          </p:cNvSpPr>
          <p:nvPr/>
        </p:nvSpPr>
        <p:spPr bwMode="auto">
          <a:xfrm>
            <a:off x="4572000" y="1341438"/>
            <a:ext cx="1588" cy="314325"/>
          </a:xfrm>
          <a:prstGeom prst="line">
            <a:avLst/>
          </a:prstGeom>
          <a:noFill/>
          <a:ln w="9525">
            <a:solidFill>
              <a:schemeClr val="tx1"/>
            </a:solidFill>
            <a:round/>
            <a:tailEnd type="triangle" w="med" len="med"/>
          </a:ln>
          <a:effectLst>
            <a:outerShdw dist="17961" dir="2700000" algn="ctr" rotWithShape="0">
              <a:schemeClr val="tx1">
                <a:gamma/>
                <a:shade val="60000"/>
                <a:invGamma/>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4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710" name="Rectangle 3"/>
          <p:cNvSpPr/>
          <p:nvPr/>
        </p:nvSpPr>
        <p:spPr>
          <a:xfrm>
            <a:off x="3132138" y="836613"/>
            <a:ext cx="2905125" cy="503237"/>
          </a:xfrm>
          <a:prstGeom prst="rect">
            <a:avLst/>
          </a:prstGeom>
          <a:solidFill>
            <a:srgbClr val="333399"/>
          </a:solidFill>
          <a:ln w="9525">
            <a:noFill/>
          </a:ln>
          <a:effectLst>
            <a:outerShdw dist="17961" dir="2699999" algn="ctr" rotWithShape="0">
              <a:srgbClr val="1F1F5C"/>
            </a:outerShdw>
          </a:effectLst>
        </p:spPr>
        <p:txBody>
          <a:bodyPr wrap="none" anchor="ctr" anchorCtr="0"/>
          <a:p>
            <a:pPr algn="ctr">
              <a:buClrTx/>
            </a:pPr>
            <a:r>
              <a:rPr lang="zh-CN" altLang="en-US" sz="2400" b="1" dirty="0">
                <a:solidFill>
                  <a:schemeClr val="bg1"/>
                </a:solidFill>
                <a:latin typeface="楷体" panose="02010609060101010101" pitchFamily="49" charset="-122"/>
                <a:ea typeface="楷体" panose="02010609060101010101" pitchFamily="49" charset="-122"/>
              </a:rPr>
              <a:t>设立公司</a:t>
            </a:r>
            <a:r>
              <a:rPr lang="zh-CN" altLang="en-US" sz="2000" b="1" dirty="0">
                <a:solidFill>
                  <a:schemeClr val="bg1"/>
                </a:solidFill>
                <a:latin typeface="Arial" panose="020B0604020202020204" pitchFamily="34" charset="0"/>
                <a:ea typeface="黑体" panose="02010609060101010101" pitchFamily="49" charset="-122"/>
              </a:rPr>
              <a:t> </a:t>
            </a:r>
            <a:endParaRPr lang="zh-CN" altLang="en-US" sz="2000" b="1" dirty="0">
              <a:solidFill>
                <a:schemeClr val="bg1"/>
              </a:solidFill>
              <a:latin typeface="Arial" panose="020B0604020202020204" pitchFamily="34" charset="0"/>
              <a:ea typeface="黑体" panose="02010609060101010101" pitchFamily="49"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任意多边形 7"/>
          <p:cNvSpPr/>
          <p:nvPr/>
        </p:nvSpPr>
        <p:spPr>
          <a:xfrm>
            <a:off x="2124075" y="1844675"/>
            <a:ext cx="5570538" cy="512763"/>
          </a:xfrm>
          <a:custGeom>
            <a:avLst/>
            <a:gdLst>
              <a:gd name="connsiteX0" fmla="*/ 0 w 5571012"/>
              <a:gd name="connsiteY0" fmla="*/ 0 h 799468"/>
              <a:gd name="connsiteX1" fmla="*/ 5571012 w 5571012"/>
              <a:gd name="connsiteY1" fmla="*/ 0 h 799468"/>
              <a:gd name="connsiteX2" fmla="*/ 5571012 w 5571012"/>
              <a:gd name="connsiteY2" fmla="*/ 799468 h 799468"/>
              <a:gd name="connsiteX3" fmla="*/ 0 w 5571012"/>
              <a:gd name="connsiteY3" fmla="*/ 799468 h 799468"/>
              <a:gd name="connsiteX4" fmla="*/ 0 w 5571012"/>
              <a:gd name="connsiteY4" fmla="*/ 0 h 799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12" h="799468">
                <a:moveTo>
                  <a:pt x="0" y="0"/>
                </a:moveTo>
                <a:lnTo>
                  <a:pt x="5571012" y="0"/>
                </a:lnTo>
                <a:lnTo>
                  <a:pt x="5571012" y="799468"/>
                </a:lnTo>
                <a:lnTo>
                  <a:pt x="0" y="79946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80010" tIns="80010" rIns="80010" bIns="80010"/>
          <a:lstStyle/>
          <a:p>
            <a:pPr marL="0" marR="0" lvl="0" indent="0" algn="l" defTabSz="933450" rtl="0" eaLnBrk="0" fontAlgn="base" latinLnBrk="0" hangingPunct="0">
              <a:lnSpc>
                <a:spcPct val="90000"/>
              </a:lnSpc>
              <a:spcBef>
                <a:spcPct val="0"/>
              </a:spcBef>
              <a:spcAft>
                <a:spcPct val="0"/>
              </a:spcAft>
              <a:buClrTx/>
              <a:buSzTx/>
              <a:buFontTx/>
              <a:buNone/>
              <a:defRPr/>
            </a:pPr>
            <a:r>
              <a:rPr kumimoji="0" lang="zh-CN" altLang="en-US" sz="21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rPr>
              <a:t>客户</a:t>
            </a:r>
            <a:r>
              <a:rPr kumimoji="0" lang="zh-CN" altLang="en-US" sz="2100" b="1" i="0" u="none" strike="noStrike" kern="1200" cap="none" spc="0" normalizeH="0" baseline="0" noProof="0" dirty="0" smtClean="0">
                <a:ln>
                  <a:noFill/>
                </a:ln>
                <a:solidFill>
                  <a:srgbClr val="000000"/>
                </a:solidFill>
                <a:effectLst/>
                <a:uLnTx/>
                <a:uFillTx/>
                <a:latin typeface="楷体" panose="02010609060101010101" pitchFamily="49" charset="-122"/>
                <a:ea typeface="楷体" panose="02010609060101010101" pitchFamily="49" charset="-122"/>
                <a:cs typeface="+mn-cs"/>
                <a:sym typeface="+mn-ea"/>
              </a:rPr>
              <a:t>：电商平台</a:t>
            </a:r>
            <a:r>
              <a:rPr kumimoji="0" lang="zh-CN" altLang="zh-CN" sz="2100" b="1" i="0" u="none" strike="noStrike" kern="1200" cap="none" spc="0" normalizeH="0" baseline="0" noProof="0" dirty="0" smtClean="0">
                <a:ln>
                  <a:noFill/>
                </a:ln>
                <a:solidFill>
                  <a:srgbClr val="000000"/>
                </a:solidFill>
                <a:effectLst/>
                <a:uLnTx/>
                <a:uFillTx/>
                <a:latin typeface="楷体" panose="02010609060101010101" pitchFamily="49" charset="-122"/>
                <a:ea typeface="楷体" panose="02010609060101010101" pitchFamily="49" charset="-122"/>
                <a:cs typeface="+mn-cs"/>
                <a:sym typeface="+mn-ea"/>
              </a:rPr>
              <a:t>客户</a:t>
            </a:r>
            <a:endParaRPr kumimoji="0" lang="zh-CN" altLang="en-US" sz="21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endParaRPr>
          </a:p>
        </p:txBody>
      </p:sp>
      <p:sp>
        <p:nvSpPr>
          <p:cNvPr id="9" name="直接连接符 8"/>
          <p:cNvSpPr/>
          <p:nvPr/>
        </p:nvSpPr>
        <p:spPr>
          <a:xfrm>
            <a:off x="2041525" y="3005138"/>
            <a:ext cx="5676900" cy="0"/>
          </a:xfrm>
          <a:prstGeom prst="line">
            <a:avLst/>
          </a:prstGeom>
        </p:spPr>
        <p:style>
          <a:lnRef idx="2">
            <a:schemeClr val="accent1">
              <a:tint val="50000"/>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tx1">
              <a:hueOff val="0"/>
              <a:satOff val="0"/>
              <a:lumOff val="0"/>
              <a:alphaOff val="0"/>
            </a:schemeClr>
          </a:fontRef>
        </p:style>
      </p:sp>
      <p:sp>
        <p:nvSpPr>
          <p:cNvPr id="10" name="任意多边形 9"/>
          <p:cNvSpPr/>
          <p:nvPr/>
        </p:nvSpPr>
        <p:spPr>
          <a:xfrm>
            <a:off x="2143125" y="2492375"/>
            <a:ext cx="6456363" cy="800100"/>
          </a:xfrm>
          <a:custGeom>
            <a:avLst/>
            <a:gdLst>
              <a:gd name="connsiteX0" fmla="*/ 0 w 5571012"/>
              <a:gd name="connsiteY0" fmla="*/ 0 h 799468"/>
              <a:gd name="connsiteX1" fmla="*/ 5571012 w 5571012"/>
              <a:gd name="connsiteY1" fmla="*/ 0 h 799468"/>
              <a:gd name="connsiteX2" fmla="*/ 5571012 w 5571012"/>
              <a:gd name="connsiteY2" fmla="*/ 799468 h 799468"/>
              <a:gd name="connsiteX3" fmla="*/ 0 w 5571012"/>
              <a:gd name="connsiteY3" fmla="*/ 799468 h 799468"/>
              <a:gd name="connsiteX4" fmla="*/ 0 w 5571012"/>
              <a:gd name="connsiteY4" fmla="*/ 0 h 799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12" h="799468">
                <a:moveTo>
                  <a:pt x="0" y="0"/>
                </a:moveTo>
                <a:lnTo>
                  <a:pt x="5571012" y="0"/>
                </a:lnTo>
                <a:lnTo>
                  <a:pt x="5571012" y="799468"/>
                </a:lnTo>
                <a:lnTo>
                  <a:pt x="0" y="79946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80010" tIns="80010" rIns="80010" bIns="80010"/>
          <a:lstStyle/>
          <a:p>
            <a:pPr marL="0" marR="0" lvl="0" indent="0" algn="l" defTabSz="933450" rtl="0" eaLnBrk="1" fontAlgn="base" latinLnBrk="0" hangingPunct="1">
              <a:lnSpc>
                <a:spcPct val="90000"/>
              </a:lnSpc>
              <a:spcBef>
                <a:spcPct val="0"/>
              </a:spcBef>
              <a:spcAft>
                <a:spcPct val="35000"/>
              </a:spcAft>
              <a:buClrTx/>
              <a:buSzTx/>
              <a:buFontTx/>
              <a:buNone/>
              <a:defRPr/>
            </a:pPr>
            <a:r>
              <a:rPr kumimoji="0" lang="zh-CN" altLang="en-US" sz="21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rPr>
              <a:t>运输方式：汽车运输、海运、国际航空、国内航空</a:t>
            </a:r>
            <a:endParaRPr kumimoji="0" lang="zh-CN" altLang="en-US" sz="21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endParaRPr>
          </a:p>
        </p:txBody>
      </p:sp>
      <p:sp>
        <p:nvSpPr>
          <p:cNvPr id="11" name="直接连接符 10"/>
          <p:cNvSpPr/>
          <p:nvPr/>
        </p:nvSpPr>
        <p:spPr>
          <a:xfrm>
            <a:off x="2041525" y="3652838"/>
            <a:ext cx="5676900" cy="0"/>
          </a:xfrm>
          <a:prstGeom prst="line">
            <a:avLst/>
          </a:prstGeom>
        </p:spPr>
        <p:style>
          <a:lnRef idx="2">
            <a:schemeClr val="accent1">
              <a:tint val="50000"/>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tx1">
              <a:hueOff val="0"/>
              <a:satOff val="0"/>
              <a:lumOff val="0"/>
              <a:alphaOff val="0"/>
            </a:schemeClr>
          </a:fontRef>
        </p:style>
      </p:sp>
      <p:sp>
        <p:nvSpPr>
          <p:cNvPr id="12" name="任意多边形 11"/>
          <p:cNvSpPr/>
          <p:nvPr/>
        </p:nvSpPr>
        <p:spPr>
          <a:xfrm>
            <a:off x="2147888" y="3143250"/>
            <a:ext cx="5570538" cy="798513"/>
          </a:xfrm>
          <a:custGeom>
            <a:avLst/>
            <a:gdLst>
              <a:gd name="connsiteX0" fmla="*/ 0 w 5571012"/>
              <a:gd name="connsiteY0" fmla="*/ 0 h 799468"/>
              <a:gd name="connsiteX1" fmla="*/ 5571012 w 5571012"/>
              <a:gd name="connsiteY1" fmla="*/ 0 h 799468"/>
              <a:gd name="connsiteX2" fmla="*/ 5571012 w 5571012"/>
              <a:gd name="connsiteY2" fmla="*/ 799468 h 799468"/>
              <a:gd name="connsiteX3" fmla="*/ 0 w 5571012"/>
              <a:gd name="connsiteY3" fmla="*/ 799468 h 799468"/>
              <a:gd name="connsiteX4" fmla="*/ 0 w 5571012"/>
              <a:gd name="connsiteY4" fmla="*/ 0 h 799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12" h="799468">
                <a:moveTo>
                  <a:pt x="0" y="0"/>
                </a:moveTo>
                <a:lnTo>
                  <a:pt x="5571012" y="0"/>
                </a:lnTo>
                <a:lnTo>
                  <a:pt x="5571012" y="799468"/>
                </a:lnTo>
                <a:lnTo>
                  <a:pt x="0" y="79946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80010" tIns="80010" rIns="80010" bIns="80010"/>
          <a:lstStyle/>
          <a:p>
            <a:pPr marL="0" marR="0" lvl="0" indent="0" algn="l" defTabSz="933450" rtl="0" eaLnBrk="1" fontAlgn="base" latinLnBrk="0" hangingPunct="1">
              <a:lnSpc>
                <a:spcPct val="90000"/>
              </a:lnSpc>
              <a:spcBef>
                <a:spcPct val="0"/>
              </a:spcBef>
              <a:spcAft>
                <a:spcPct val="35000"/>
              </a:spcAft>
              <a:buClrTx/>
              <a:buSzTx/>
              <a:buFontTx/>
              <a:buNone/>
              <a:defRPr/>
            </a:pPr>
            <a:r>
              <a:rPr kumimoji="0" lang="zh-CN" altLang="en-US" sz="21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rPr>
              <a:t>卡车：</a:t>
            </a:r>
            <a:r>
              <a:rPr kumimoji="0" lang="en-US" altLang="zh-CN" sz="21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rPr>
              <a:t>5T</a:t>
            </a:r>
            <a:r>
              <a:rPr kumimoji="0" lang="zh-CN" altLang="en-US" sz="21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rPr>
              <a:t>、</a:t>
            </a:r>
            <a:r>
              <a:rPr kumimoji="0" lang="en-US" altLang="zh-CN" sz="21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rPr>
              <a:t>8T</a:t>
            </a:r>
            <a:r>
              <a:rPr kumimoji="0" lang="zh-CN" altLang="en-US" sz="21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rPr>
              <a:t>、</a:t>
            </a:r>
            <a:r>
              <a:rPr kumimoji="0" lang="en-US" altLang="zh-CN" sz="2100" b="1" i="0" u="none" strike="noStrike" kern="1200" cap="none" spc="0" normalizeH="0" baseline="0" noProof="0" dirty="0" smtClean="0">
                <a:ln>
                  <a:noFill/>
                </a:ln>
                <a:solidFill>
                  <a:srgbClr val="000000"/>
                </a:solidFill>
                <a:effectLst/>
                <a:uLnTx/>
                <a:uFillTx/>
                <a:latin typeface="楷体" panose="02010609060101010101" pitchFamily="49" charset="-122"/>
                <a:ea typeface="楷体" panose="02010609060101010101" pitchFamily="49" charset="-122"/>
                <a:cs typeface="+mn-cs"/>
                <a:sym typeface="+mn-ea"/>
              </a:rPr>
              <a:t>12T</a:t>
            </a:r>
            <a:endParaRPr kumimoji="0" lang="en-US" altLang="zh-CN" sz="21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endParaRPr>
          </a:p>
        </p:txBody>
      </p:sp>
      <p:sp>
        <p:nvSpPr>
          <p:cNvPr id="13" name="直接连接符 12"/>
          <p:cNvSpPr/>
          <p:nvPr/>
        </p:nvSpPr>
        <p:spPr>
          <a:xfrm>
            <a:off x="2041525" y="4300538"/>
            <a:ext cx="5676900" cy="0"/>
          </a:xfrm>
          <a:prstGeom prst="line">
            <a:avLst/>
          </a:prstGeom>
        </p:spPr>
        <p:style>
          <a:lnRef idx="2">
            <a:schemeClr val="accent1">
              <a:tint val="50000"/>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tx1">
              <a:hueOff val="0"/>
              <a:satOff val="0"/>
              <a:lumOff val="0"/>
              <a:alphaOff val="0"/>
            </a:schemeClr>
          </a:fontRef>
        </p:style>
      </p:sp>
      <p:sp>
        <p:nvSpPr>
          <p:cNvPr id="14" name="任意多边形 13"/>
          <p:cNvSpPr/>
          <p:nvPr/>
        </p:nvSpPr>
        <p:spPr>
          <a:xfrm>
            <a:off x="2147888" y="3790950"/>
            <a:ext cx="5570538" cy="798513"/>
          </a:xfrm>
          <a:custGeom>
            <a:avLst/>
            <a:gdLst>
              <a:gd name="connsiteX0" fmla="*/ 0 w 5571012"/>
              <a:gd name="connsiteY0" fmla="*/ 0 h 799468"/>
              <a:gd name="connsiteX1" fmla="*/ 5571012 w 5571012"/>
              <a:gd name="connsiteY1" fmla="*/ 0 h 799468"/>
              <a:gd name="connsiteX2" fmla="*/ 5571012 w 5571012"/>
              <a:gd name="connsiteY2" fmla="*/ 799468 h 799468"/>
              <a:gd name="connsiteX3" fmla="*/ 0 w 5571012"/>
              <a:gd name="connsiteY3" fmla="*/ 799468 h 799468"/>
              <a:gd name="connsiteX4" fmla="*/ 0 w 5571012"/>
              <a:gd name="connsiteY4" fmla="*/ 0 h 799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12" h="799468">
                <a:moveTo>
                  <a:pt x="0" y="0"/>
                </a:moveTo>
                <a:lnTo>
                  <a:pt x="5571012" y="0"/>
                </a:lnTo>
                <a:lnTo>
                  <a:pt x="5571012" y="799468"/>
                </a:lnTo>
                <a:lnTo>
                  <a:pt x="0" y="79946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80010" tIns="80010" rIns="80010" bIns="80010"/>
          <a:lstStyle/>
          <a:p>
            <a:pPr marL="0" marR="0" lvl="0" indent="0" algn="l" defTabSz="933450" rtl="0" eaLnBrk="1" fontAlgn="base" latinLnBrk="0" hangingPunct="1">
              <a:lnSpc>
                <a:spcPct val="90000"/>
              </a:lnSpc>
              <a:spcBef>
                <a:spcPct val="0"/>
              </a:spcBef>
              <a:spcAft>
                <a:spcPct val="35000"/>
              </a:spcAft>
              <a:buClrTx/>
              <a:buSzTx/>
              <a:buFontTx/>
              <a:buNone/>
              <a:defRPr/>
            </a:pPr>
            <a:r>
              <a:rPr kumimoji="0" lang="zh-CN" altLang="en-US" sz="21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rPr>
              <a:t>仓库：大型仓库、中型仓库、小型仓库</a:t>
            </a:r>
            <a:endParaRPr kumimoji="0" lang="zh-CN" altLang="en-US" sz="21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endParaRPr>
          </a:p>
        </p:txBody>
      </p:sp>
      <p:sp>
        <p:nvSpPr>
          <p:cNvPr id="15" name="直接连接符 14"/>
          <p:cNvSpPr/>
          <p:nvPr/>
        </p:nvSpPr>
        <p:spPr>
          <a:xfrm>
            <a:off x="2051050" y="4876800"/>
            <a:ext cx="5676900" cy="0"/>
          </a:xfrm>
          <a:prstGeom prst="line">
            <a:avLst/>
          </a:prstGeom>
        </p:spPr>
        <p:style>
          <a:lnRef idx="2">
            <a:schemeClr val="accent1">
              <a:tint val="50000"/>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tx1">
              <a:hueOff val="0"/>
              <a:satOff val="0"/>
              <a:lumOff val="0"/>
              <a:alphaOff val="0"/>
            </a:schemeClr>
          </a:fontRef>
        </p:style>
      </p:sp>
      <p:sp>
        <p:nvSpPr>
          <p:cNvPr id="16" name="任意多边形 15"/>
          <p:cNvSpPr/>
          <p:nvPr/>
        </p:nvSpPr>
        <p:spPr>
          <a:xfrm>
            <a:off x="2147888" y="4437063"/>
            <a:ext cx="5570538" cy="800100"/>
          </a:xfrm>
          <a:custGeom>
            <a:avLst/>
            <a:gdLst>
              <a:gd name="connsiteX0" fmla="*/ 0 w 5571012"/>
              <a:gd name="connsiteY0" fmla="*/ 0 h 799468"/>
              <a:gd name="connsiteX1" fmla="*/ 5571012 w 5571012"/>
              <a:gd name="connsiteY1" fmla="*/ 0 h 799468"/>
              <a:gd name="connsiteX2" fmla="*/ 5571012 w 5571012"/>
              <a:gd name="connsiteY2" fmla="*/ 799468 h 799468"/>
              <a:gd name="connsiteX3" fmla="*/ 0 w 5571012"/>
              <a:gd name="connsiteY3" fmla="*/ 799468 h 799468"/>
              <a:gd name="connsiteX4" fmla="*/ 0 w 5571012"/>
              <a:gd name="connsiteY4" fmla="*/ 0 h 799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12" h="799468">
                <a:moveTo>
                  <a:pt x="0" y="0"/>
                </a:moveTo>
                <a:lnTo>
                  <a:pt x="5571012" y="0"/>
                </a:lnTo>
                <a:lnTo>
                  <a:pt x="5571012" y="799468"/>
                </a:lnTo>
                <a:lnTo>
                  <a:pt x="0" y="79946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80010" tIns="80010" rIns="80010" bIns="80010"/>
          <a:lstStyle/>
          <a:p>
            <a:pPr marL="0" marR="0" lvl="0" indent="0" algn="l" defTabSz="933450" rtl="0" eaLnBrk="1" fontAlgn="base" latinLnBrk="0" hangingPunct="1">
              <a:lnSpc>
                <a:spcPct val="90000"/>
              </a:lnSpc>
              <a:spcBef>
                <a:spcPct val="0"/>
              </a:spcBef>
              <a:spcAft>
                <a:spcPct val="35000"/>
              </a:spcAft>
              <a:buClrTx/>
              <a:buSzTx/>
              <a:buFontTx/>
              <a:buNone/>
              <a:defRPr/>
            </a:pPr>
            <a:r>
              <a:rPr kumimoji="0" lang="zh-CN" altLang="en-US" sz="21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rPr>
              <a:t>人员：司机</a:t>
            </a:r>
            <a:r>
              <a:rPr kumimoji="0" lang="zh-CN" altLang="en-US" sz="2100" b="1" i="0" u="none" strike="noStrike" kern="1200" cap="none" spc="0" normalizeH="0" baseline="0" noProof="0" dirty="0" smtClean="0">
                <a:ln>
                  <a:noFill/>
                </a:ln>
                <a:solidFill>
                  <a:srgbClr val="000000"/>
                </a:solidFill>
                <a:effectLst/>
                <a:uLnTx/>
                <a:uFillTx/>
                <a:latin typeface="楷体" panose="02010609060101010101" pitchFamily="49" charset="-122"/>
                <a:ea typeface="楷体" panose="02010609060101010101" pitchFamily="49" charset="-122"/>
                <a:cs typeface="+mn-cs"/>
                <a:sym typeface="+mn-ea"/>
              </a:rPr>
              <a:t>团队</a:t>
            </a:r>
            <a:endParaRPr kumimoji="0" lang="zh-CN" altLang="en-US" sz="21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endParaRPr>
          </a:p>
        </p:txBody>
      </p:sp>
      <p:sp>
        <p:nvSpPr>
          <p:cNvPr id="17" name="直接连接符 16"/>
          <p:cNvSpPr/>
          <p:nvPr/>
        </p:nvSpPr>
        <p:spPr>
          <a:xfrm>
            <a:off x="2051050" y="5453063"/>
            <a:ext cx="5676900" cy="0"/>
          </a:xfrm>
          <a:prstGeom prst="line">
            <a:avLst/>
          </a:prstGeom>
        </p:spPr>
        <p:style>
          <a:lnRef idx="2">
            <a:schemeClr val="accent1">
              <a:tint val="50000"/>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tx1">
              <a:hueOff val="0"/>
              <a:satOff val="0"/>
              <a:lumOff val="0"/>
              <a:alphaOff val="0"/>
            </a:schemeClr>
          </a:fontRef>
        </p:style>
      </p:sp>
      <p:sp>
        <p:nvSpPr>
          <p:cNvPr id="2" name="任意多边形 7"/>
          <p:cNvSpPr/>
          <p:nvPr/>
        </p:nvSpPr>
        <p:spPr>
          <a:xfrm>
            <a:off x="2124075" y="4949825"/>
            <a:ext cx="6480175" cy="800100"/>
          </a:xfrm>
          <a:custGeom>
            <a:avLst/>
            <a:gdLst>
              <a:gd name="connsiteX0" fmla="*/ 0 w 5571012"/>
              <a:gd name="connsiteY0" fmla="*/ 0 h 799468"/>
              <a:gd name="connsiteX1" fmla="*/ 5571012 w 5571012"/>
              <a:gd name="connsiteY1" fmla="*/ 0 h 799468"/>
              <a:gd name="connsiteX2" fmla="*/ 5571012 w 5571012"/>
              <a:gd name="connsiteY2" fmla="*/ 799468 h 799468"/>
              <a:gd name="connsiteX3" fmla="*/ 0 w 5571012"/>
              <a:gd name="connsiteY3" fmla="*/ 799468 h 799468"/>
              <a:gd name="connsiteX4" fmla="*/ 0 w 5571012"/>
              <a:gd name="connsiteY4" fmla="*/ 0 h 799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12" h="799468">
                <a:moveTo>
                  <a:pt x="0" y="0"/>
                </a:moveTo>
                <a:lnTo>
                  <a:pt x="5571012" y="0"/>
                </a:lnTo>
                <a:lnTo>
                  <a:pt x="5571012" y="799468"/>
                </a:lnTo>
                <a:lnTo>
                  <a:pt x="0" y="79946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80010" tIns="80010" rIns="80010" bIns="80010"/>
          <a:lstStyle/>
          <a:p>
            <a:pPr marL="0" marR="0" lvl="0" indent="0" algn="l" defTabSz="933450" rtl="0" eaLnBrk="1" fontAlgn="base" latinLnBrk="0" hangingPunct="1">
              <a:lnSpc>
                <a:spcPct val="90000"/>
              </a:lnSpc>
              <a:spcBef>
                <a:spcPct val="0"/>
              </a:spcBef>
              <a:spcAft>
                <a:spcPct val="35000"/>
              </a:spcAft>
              <a:buClrTx/>
              <a:buSzTx/>
              <a:buFontTx/>
              <a:buNone/>
              <a:defRPr/>
            </a:pPr>
            <a:r>
              <a:rPr kumimoji="0" lang="zh-CN" altLang="en-US" sz="21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rPr>
              <a:t>保险：国内航空保险、国际航空保险、国际海运保险</a:t>
            </a:r>
            <a:endParaRPr kumimoji="0" lang="zh-CN" altLang="en-US" sz="21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endParaRPr>
          </a:p>
        </p:txBody>
      </p:sp>
      <p:sp>
        <p:nvSpPr>
          <p:cNvPr id="3" name="任意多边形 7"/>
          <p:cNvSpPr/>
          <p:nvPr/>
        </p:nvSpPr>
        <p:spPr>
          <a:xfrm>
            <a:off x="2109788" y="5453063"/>
            <a:ext cx="6264275" cy="936625"/>
          </a:xfrm>
          <a:custGeom>
            <a:avLst/>
            <a:gdLst>
              <a:gd name="connsiteX0" fmla="*/ 0 w 5571012"/>
              <a:gd name="connsiteY0" fmla="*/ 0 h 799468"/>
              <a:gd name="connsiteX1" fmla="*/ 5571012 w 5571012"/>
              <a:gd name="connsiteY1" fmla="*/ 0 h 799468"/>
              <a:gd name="connsiteX2" fmla="*/ 5571012 w 5571012"/>
              <a:gd name="connsiteY2" fmla="*/ 799468 h 799468"/>
              <a:gd name="connsiteX3" fmla="*/ 0 w 5571012"/>
              <a:gd name="connsiteY3" fmla="*/ 799468 h 799468"/>
              <a:gd name="connsiteX4" fmla="*/ 0 w 5571012"/>
              <a:gd name="connsiteY4" fmla="*/ 0 h 799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12" h="799468">
                <a:moveTo>
                  <a:pt x="0" y="0"/>
                </a:moveTo>
                <a:lnTo>
                  <a:pt x="5571012" y="0"/>
                </a:lnTo>
                <a:lnTo>
                  <a:pt x="5571012" y="799468"/>
                </a:lnTo>
                <a:lnTo>
                  <a:pt x="0" y="79946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80010" tIns="80010" rIns="80010" bIns="80010"/>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1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rPr>
              <a:t>经营风险：</a:t>
            </a:r>
            <a:r>
              <a:rPr kumimoji="0" lang="zh-CN" altLang="zh-CN" sz="21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rPr>
              <a:t>“双</a:t>
            </a:r>
            <a:r>
              <a:rPr kumimoji="0" lang="en-US" altLang="zh-CN" sz="21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rPr>
              <a:t>11</a:t>
            </a:r>
            <a:r>
              <a:rPr kumimoji="0" lang="zh-CN" altLang="zh-CN" sz="21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rPr>
              <a:t>”订单爆棚风险、国内运输货物毁损、</a:t>
            </a:r>
            <a:r>
              <a:rPr kumimoji="0" lang="zh-CN" altLang="en-US" sz="21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rPr>
              <a:t>电商</a:t>
            </a:r>
            <a:r>
              <a:rPr kumimoji="0" lang="zh-CN" altLang="zh-CN" sz="21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rPr>
              <a:t>退货风险</a:t>
            </a:r>
            <a:endParaRPr kumimoji="0" lang="zh-CN" altLang="zh-CN" sz="21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sym typeface="+mn-ea"/>
            </a:endParaRPr>
          </a:p>
        </p:txBody>
      </p:sp>
      <p:sp>
        <p:nvSpPr>
          <p:cNvPr id="31757" name="标题 4"/>
          <p:cNvSpPr>
            <a:spLocks noGrp="1"/>
          </p:cNvSpPr>
          <p:nvPr>
            <p:ph type="title"/>
          </p:nvPr>
        </p:nvSpPr>
        <p:spPr/>
        <p:txBody>
          <a:bodyPr vert="horz" wrap="square" lIns="91440" tIns="45720" rIns="91440" bIns="45720" anchor="ctr" anchorCtr="0"/>
          <a:p>
            <a:pPr eaLnBrk="1" hangingPunct="1"/>
            <a:r>
              <a:rPr lang="zh-CN" altLang="en-US" dirty="0"/>
              <a:t>基本规则一览</a:t>
            </a:r>
            <a:endParaRPr lang="zh-CN" altLang="en-US" dirty="0"/>
          </a:p>
        </p:txBody>
      </p:sp>
      <p:sp>
        <p:nvSpPr>
          <p:cNvPr id="20" name="直接连接符 19"/>
          <p:cNvSpPr/>
          <p:nvPr/>
        </p:nvSpPr>
        <p:spPr>
          <a:xfrm>
            <a:off x="2124075" y="2357438"/>
            <a:ext cx="5676900" cy="0"/>
          </a:xfrm>
          <a:prstGeom prst="line">
            <a:avLst/>
          </a:prstGeom>
        </p:spPr>
        <p:style>
          <a:lnRef idx="2">
            <a:schemeClr val="accent1">
              <a:tint val="50000"/>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tx1">
              <a:hueOff val="0"/>
              <a:satOff val="0"/>
              <a:lumOff val="0"/>
              <a:alphaOff val="0"/>
            </a:schemeClr>
          </a:fontRef>
        </p:style>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1+#ppt_w/2"/>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6"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1+#ppt_w/2"/>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6"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1+#ppt_w/2"/>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6"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1+#ppt_w/2"/>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6"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1+#ppt_w/2"/>
                                          </p:val>
                                        </p:tav>
                                        <p:tav tm="100000">
                                          <p:val>
                                            <p:strVal val="#ppt_x"/>
                                          </p:val>
                                        </p:tav>
                                      </p:tavLst>
                                    </p:anim>
                                    <p:anim calcmode="lin" valueType="num">
                                      <p:cBhvr additive="base">
                                        <p:cTn id="3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6" fill="hold" grpId="0" nodeType="click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500" fill="hold"/>
                                        <p:tgtEl>
                                          <p:spTgt spid="3"/>
                                        </p:tgtEl>
                                        <p:attrNameLst>
                                          <p:attrName>ppt_x</p:attrName>
                                        </p:attrNameLst>
                                      </p:cBhvr>
                                      <p:tavLst>
                                        <p:tav tm="0">
                                          <p:val>
                                            <p:strVal val="1+#ppt_w/2"/>
                                          </p:val>
                                        </p:tav>
                                        <p:tav tm="100000">
                                          <p:val>
                                            <p:strVal val="#ppt_x"/>
                                          </p:val>
                                        </p:tav>
                                      </p:tavLst>
                                    </p:anim>
                                    <p:anim calcmode="lin" valueType="num">
                                      <p:cBhvr additive="base">
                                        <p:cTn id="4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P spid="14" grpId="0"/>
      <p:bldP spid="16" grpId="0"/>
      <p:bldP spid="2"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标题 3"/>
          <p:cNvSpPr>
            <a:spLocks noGrp="1"/>
          </p:cNvSpPr>
          <p:nvPr>
            <p:ph type="title"/>
          </p:nvPr>
        </p:nvSpPr>
        <p:spPr>
          <a:xfrm>
            <a:off x="468313" y="28575"/>
            <a:ext cx="8229600" cy="1252538"/>
          </a:xfrm>
        </p:spPr>
        <p:txBody>
          <a:bodyPr vert="horz" wrap="square" lIns="91440" tIns="45720" rIns="91440" bIns="45720" anchor="ctr" anchorCtr="0"/>
          <a:p>
            <a:pPr eaLnBrk="1" hangingPunct="1"/>
            <a:r>
              <a:rPr lang="zh-CN" altLang="en-US" dirty="0"/>
              <a:t>教师操作步骤</a:t>
            </a:r>
            <a:endParaRPr lang="zh-CN" altLang="en-US" dirty="0"/>
          </a:p>
        </p:txBody>
      </p:sp>
      <p:pic>
        <p:nvPicPr>
          <p:cNvPr id="2" name="图片 1"/>
          <p:cNvPicPr>
            <a:picLocks noChangeAspect="1"/>
          </p:cNvPicPr>
          <p:nvPr>
            <p:custDataLst>
              <p:tags r:id="rId1"/>
            </p:custDataLst>
          </p:nvPr>
        </p:nvPicPr>
        <p:blipFill>
          <a:blip r:embed="rId2"/>
          <a:stretch>
            <a:fillRect/>
          </a:stretch>
        </p:blipFill>
        <p:spPr>
          <a:xfrm>
            <a:off x="0" y="1485900"/>
            <a:ext cx="9144000" cy="460502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标题 1"/>
          <p:cNvSpPr>
            <a:spLocks noGrp="1"/>
          </p:cNvSpPr>
          <p:nvPr>
            <p:ph type="title"/>
          </p:nvPr>
        </p:nvSpPr>
        <p:spPr>
          <a:xfrm>
            <a:off x="457200" y="0"/>
            <a:ext cx="8229600" cy="1252538"/>
          </a:xfrm>
        </p:spPr>
        <p:txBody>
          <a:bodyPr vert="horz" wrap="square" lIns="91440" tIns="45720" rIns="91440" bIns="45720" anchor="ctr" anchorCtr="0"/>
          <a:p>
            <a:pPr eaLnBrk="1" hangingPunct="1"/>
            <a:r>
              <a:rPr lang="zh-CN" altLang="en-US" dirty="0"/>
              <a:t>学生操作步骤</a:t>
            </a:r>
            <a:endParaRPr lang="zh-CN" altLang="en-US" dirty="0"/>
          </a:p>
        </p:txBody>
      </p:sp>
      <p:pic>
        <p:nvPicPr>
          <p:cNvPr id="2" name="图片 1"/>
          <p:cNvPicPr>
            <a:picLocks noChangeAspect="1"/>
          </p:cNvPicPr>
          <p:nvPr/>
        </p:nvPicPr>
        <p:blipFill>
          <a:blip r:embed="rId1"/>
          <a:stretch>
            <a:fillRect/>
          </a:stretch>
        </p:blipFill>
        <p:spPr>
          <a:xfrm>
            <a:off x="5715" y="1844675"/>
            <a:ext cx="9138285" cy="400240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内容占位符 1"/>
          <p:cNvSpPr>
            <a:spLocks noGrp="1"/>
          </p:cNvSpPr>
          <p:nvPr>
            <p:ph idx="1"/>
          </p:nvPr>
        </p:nvSpPr>
        <p:spPr>
          <a:xfrm>
            <a:off x="755650" y="2420938"/>
            <a:ext cx="7408863" cy="3451225"/>
          </a:xfrm>
        </p:spPr>
        <p:txBody>
          <a:bodyPr vert="horz" wrap="square" lIns="91440" tIns="45720" rIns="91440" bIns="45720" anchor="t" anchorCtr="0"/>
          <a:p>
            <a:pPr eaLnBrk="1" hangingPunct="1"/>
            <a:r>
              <a:rPr lang="zh-CN" altLang="en-US" dirty="0"/>
              <a:t>物流公司设立实验</a:t>
            </a:r>
            <a:endParaRPr lang="zh-CN" altLang="en-US" dirty="0"/>
          </a:p>
          <a:p>
            <a:pPr eaLnBrk="1" hangingPunct="1"/>
            <a:r>
              <a:rPr lang="zh-CN" altLang="en-US" dirty="0">
                <a:sym typeface="+mn-ea"/>
              </a:rPr>
              <a:t>物流营销与客户管理实验</a:t>
            </a:r>
            <a:endParaRPr lang="zh-CN" altLang="en-US" dirty="0">
              <a:sym typeface="+mn-ea"/>
            </a:endParaRPr>
          </a:p>
          <a:p>
            <a:pPr eaLnBrk="1" hangingPunct="1"/>
            <a:r>
              <a:rPr lang="zh-CN" altLang="en-US" dirty="0">
                <a:sym typeface="+mn-ea"/>
              </a:rPr>
              <a:t>物流设施设备管理实验</a:t>
            </a:r>
            <a:endParaRPr lang="zh-CN" altLang="en-US" dirty="0">
              <a:sym typeface="+mn-ea"/>
            </a:endParaRPr>
          </a:p>
          <a:p>
            <a:pPr eaLnBrk="1" hangingPunct="1"/>
            <a:r>
              <a:rPr lang="zh-CN" altLang="en-US" dirty="0"/>
              <a:t>仓储业务管理实验</a:t>
            </a:r>
            <a:endParaRPr lang="en-US" altLang="zh-CN" dirty="0"/>
          </a:p>
          <a:p>
            <a:pPr eaLnBrk="1" hangingPunct="1"/>
            <a:r>
              <a:rPr lang="zh-CN" altLang="en-US" dirty="0">
                <a:sym typeface="+mn-ea"/>
              </a:rPr>
              <a:t>运输业务管理实验</a:t>
            </a:r>
            <a:endParaRPr lang="en-US" altLang="zh-CN" dirty="0"/>
          </a:p>
          <a:p>
            <a:pPr eaLnBrk="1" hangingPunct="1"/>
            <a:r>
              <a:rPr lang="zh-CN" altLang="en-US" dirty="0"/>
              <a:t>物流成本管理实验</a:t>
            </a:r>
            <a:endParaRPr lang="en-US" altLang="zh-CN" dirty="0"/>
          </a:p>
          <a:p>
            <a:pPr eaLnBrk="1" hangingPunct="1"/>
            <a:r>
              <a:rPr lang="zh-CN" altLang="en-US" dirty="0"/>
              <a:t>物流风险管理实验</a:t>
            </a:r>
            <a:endParaRPr lang="en-US" altLang="zh-CN" dirty="0"/>
          </a:p>
          <a:p>
            <a:pPr eaLnBrk="1" hangingPunct="1"/>
            <a:endParaRPr lang="en-US" altLang="zh-CN" dirty="0"/>
          </a:p>
          <a:p>
            <a:pPr eaLnBrk="1" hangingPunct="1"/>
            <a:endParaRPr lang="en-US" altLang="zh-CN" dirty="0"/>
          </a:p>
          <a:p>
            <a:pPr eaLnBrk="1" hangingPunct="1"/>
            <a:endParaRPr lang="en-US" altLang="zh-CN" dirty="0"/>
          </a:p>
          <a:p>
            <a:pPr eaLnBrk="1" hangingPunct="1"/>
            <a:endParaRPr lang="en-US" altLang="zh-CN" dirty="0"/>
          </a:p>
          <a:p>
            <a:pPr eaLnBrk="1" hangingPunct="1"/>
            <a:endParaRPr lang="zh-CN" altLang="en-US" dirty="0"/>
          </a:p>
        </p:txBody>
      </p:sp>
      <p:sp>
        <p:nvSpPr>
          <p:cNvPr id="37890" name="标题 2"/>
          <p:cNvSpPr>
            <a:spLocks noGrp="1"/>
          </p:cNvSpPr>
          <p:nvPr>
            <p:ph type="title"/>
          </p:nvPr>
        </p:nvSpPr>
        <p:spPr>
          <a:xfrm>
            <a:off x="468313" y="333375"/>
            <a:ext cx="8229600" cy="1252538"/>
          </a:xfrm>
        </p:spPr>
        <p:txBody>
          <a:bodyPr vert="horz" wrap="square" lIns="91440" tIns="45720" rIns="91440" bIns="45720" anchor="ctr" anchorCtr="0"/>
          <a:p>
            <a:pPr eaLnBrk="1" hangingPunct="1"/>
            <a:r>
              <a:rPr lang="zh-CN" altLang="en-US" dirty="0"/>
              <a:t>主要教学内容</a:t>
            </a:r>
            <a:endParaRPr lang="zh-CN" altLang="en-US" dirty="0"/>
          </a:p>
        </p:txBody>
      </p:sp>
      <p:graphicFrame>
        <p:nvGraphicFramePr>
          <p:cNvPr id="2" name="图示 1"/>
          <p:cNvGraphicFramePr/>
          <p:nvPr/>
        </p:nvGraphicFramePr>
        <p:xfrm>
          <a:off x="3444875" y="1702435"/>
          <a:ext cx="6762115" cy="431292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Rectangle 2"/>
          <p:cNvSpPr>
            <a:spLocks noGrp="1"/>
          </p:cNvSpPr>
          <p:nvPr>
            <p:ph type="title"/>
          </p:nvPr>
        </p:nvSpPr>
        <p:spPr/>
        <p:txBody>
          <a:bodyPr vert="horz" wrap="square" lIns="91440" tIns="45720" rIns="91440" bIns="45720" anchor="ctr" anchorCtr="0"/>
          <a:p>
            <a:r>
              <a:rPr lang="zh-CN" altLang="en-US" sz="3000" b="1" dirty="0"/>
              <a:t>运输业务管理实验</a:t>
            </a:r>
            <a:r>
              <a:rPr lang="zh-CN" altLang="en-US" sz="3000" dirty="0"/>
              <a:t> </a:t>
            </a:r>
            <a:endParaRPr lang="zh-CN" altLang="en-US" sz="3000" dirty="0"/>
          </a:p>
        </p:txBody>
      </p:sp>
      <p:graphicFrame>
        <p:nvGraphicFramePr>
          <p:cNvPr id="40437" name="Group 501"/>
          <p:cNvGraphicFramePr>
            <a:graphicFrameLocks noGrp="1"/>
          </p:cNvGraphicFramePr>
          <p:nvPr>
            <p:ph type="tbl" idx="4294967295"/>
            <p:custDataLst>
              <p:tags r:id="rId1"/>
            </p:custDataLst>
          </p:nvPr>
        </p:nvGraphicFramePr>
        <p:xfrm>
          <a:off x="241935" y="1052513"/>
          <a:ext cx="8686800" cy="5600704"/>
        </p:xfrm>
        <a:graphic>
          <a:graphicData uri="http://schemas.openxmlformats.org/drawingml/2006/table">
            <a:tbl>
              <a:tblPr/>
              <a:tblGrid>
                <a:gridCol w="1338263"/>
                <a:gridCol w="1230312"/>
                <a:gridCol w="3841750"/>
                <a:gridCol w="2276475"/>
              </a:tblGrid>
              <a:tr h="495300">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一级模块</a:t>
                      </a:r>
                      <a:endParaRPr kumimoji="0" lang="zh-CN" altLang="en-US" sz="28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二级模块</a:t>
                      </a:r>
                      <a:endParaRPr kumimoji="0" lang="zh-CN" altLang="en-US"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实训名称</a:t>
                      </a:r>
                      <a:endParaRPr kumimoji="0" lang="zh-CN" altLang="en-US"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涉及知识点</a:t>
                      </a:r>
                      <a:endParaRPr kumimoji="0" lang="zh-CN" altLang="en-US"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r>
              <a:tr h="388938">
                <a:tc rowSpan="13">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运输业务管</a:t>
                      </a:r>
                      <a:endParaRPr kumimoji="0" lang="zh-CN" altLang="en-US"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endParaRPr>
                    </a:p>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理实验</a:t>
                      </a:r>
                      <a:endParaRPr kumimoji="0" lang="zh-CN" altLang="en-US"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3">
                  <a:txBody>
                    <a:bodyPr/>
                    <a:lstStyle/>
                    <a:p>
                      <a:pPr marL="342900" marR="0" lvl="0" indent="-34290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岗前培训</a:t>
                      </a:r>
                      <a:endParaRPr kumimoji="0" lang="zh-CN" altLang="en-US"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运输线路优化的几种计算方法</a:t>
                      </a:r>
                      <a:endParaRPr kumimoji="0" lang="zh-CN" altLang="en-US"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13">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运输线路优化模型</a:t>
                      </a:r>
                      <a:endParaRPr kumimoji="0" lang="zh-CN" altLang="en-US"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342900" marR="0" lvl="0" indent="-342900" algn="ctr" defTabSz="914400" rtl="0" eaLnBrk="0" fontAlgn="base" latinLnBrk="0" hangingPunct="0">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运输成本构成与定价</a:t>
                      </a:r>
                      <a:endParaRPr kumimoji="0" lang="zh-CN" altLang="en-US"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342900" marR="0" lvl="0" indent="-342900" algn="ctr" defTabSz="914400" rtl="0" eaLnBrk="0" fontAlgn="base" latinLnBrk="0" hangingPunct="0">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运输绩效评价</a:t>
                      </a:r>
                      <a:endParaRPr kumimoji="0" lang="zh-CN" altLang="en-US" sz="28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87350">
                <a:tc vMerge="1">
                  <a:tcPr/>
                </a:tc>
                <a:tc vMerge="1">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运输管理应遵循的基本原理</a:t>
                      </a:r>
                      <a:endParaRPr kumimoji="0" lang="zh-CN" altLang="en-US"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388938">
                <a:tc vMerge="1">
                  <a:tcPr/>
                </a:tc>
                <a:tc vMerge="1">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几种定价策略与费率制定方式</a:t>
                      </a:r>
                      <a:endParaRPr kumimoji="0" lang="zh-CN" altLang="en-US"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388938">
                <a:tc vMerge="1">
                  <a:tcPr/>
                </a:tc>
                <a:tc rowSpan="4">
                  <a:txBody>
                    <a:bodyPr/>
                    <a:lstStyle/>
                    <a:p>
                      <a:pPr marL="342900" marR="0" lvl="0" indent="-34290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业务准备</a:t>
                      </a:r>
                      <a:endParaRPr kumimoji="0" lang="zh-CN" altLang="en-US"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掌握运输成本影响因素与成本构成</a:t>
                      </a:r>
                      <a:endParaRPr kumimoji="0" lang="zh-CN" altLang="en-US"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387350">
                <a:tc vMerge="1">
                  <a:tcPr/>
                </a:tc>
                <a:tc vMerge="1">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理解运输方案包含的内容</a:t>
                      </a:r>
                      <a:endParaRPr kumimoji="0" lang="zh-CN" altLang="en-US"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444500">
                <a:tc vMerge="1">
                  <a:tcPr/>
                </a:tc>
                <a:tc vMerge="1">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准备运输服务的单证</a:t>
                      </a:r>
                      <a:endParaRPr kumimoji="0" lang="zh-CN" altLang="en-US"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388938">
                <a:tc vMerge="1">
                  <a:tcPr/>
                </a:tc>
                <a:tc vMerge="1">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掌握运输绩效评价指标的计算方法</a:t>
                      </a:r>
                      <a:endParaRPr kumimoji="0" lang="zh-CN" altLang="en-US"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388938">
                <a:tc vMerge="1">
                  <a:tcPr/>
                </a:tc>
                <a:tc rowSpan="4">
                  <a:txBody>
                    <a:bodyPr/>
                    <a:lstStyle/>
                    <a:p>
                      <a:pPr marL="342900" marR="0" lvl="0" indent="-34290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业务实施</a:t>
                      </a:r>
                      <a:endParaRPr kumimoji="0" lang="zh-CN" altLang="en-US"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分析运单时间与成本要求</a:t>
                      </a:r>
                      <a:endParaRPr kumimoji="0" lang="zh-CN" altLang="en-US"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387350">
                <a:tc vMerge="1">
                  <a:tcPr/>
                </a:tc>
                <a:tc vMerge="1">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确定正确的运输方式</a:t>
                      </a:r>
                      <a:endParaRPr kumimoji="0" lang="zh-CN" altLang="en-US"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388938">
                <a:tc vMerge="1">
                  <a:tcPr/>
                </a:tc>
                <a:tc vMerge="1">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制定运输方案</a:t>
                      </a:r>
                      <a:endParaRPr kumimoji="0" lang="zh-CN" altLang="en-US"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388938">
                <a:tc vMerge="1">
                  <a:tcPr/>
                </a:tc>
                <a:tc vMerge="1">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进行运输绩效评价</a:t>
                      </a:r>
                      <a:endParaRPr kumimoji="0" lang="zh-CN" altLang="en-US"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387350">
                <a:tc vMerge="1">
                  <a:tcPr/>
                </a:tc>
                <a:tc rowSpan="2">
                  <a:txBody>
                    <a:bodyPr/>
                    <a:lstStyle/>
                    <a:p>
                      <a:pPr marL="342900" marR="0" lvl="0" indent="-34290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工作总结</a:t>
                      </a:r>
                      <a:endParaRPr kumimoji="0" lang="zh-CN" altLang="en-US"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运输路线合理化评估</a:t>
                      </a:r>
                      <a:endParaRPr kumimoji="0" lang="zh-CN" altLang="en-US"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388938">
                <a:tc vMerge="1">
                  <a:tcPr/>
                </a:tc>
                <a:tc vMerge="1">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Courier New" panose="02070309020205020404" pitchFamily="49" charset="0"/>
                        </a:rPr>
                        <a:t>运输绩效评价总结</a:t>
                      </a:r>
                      <a:endParaRPr kumimoji="0" lang="zh-CN" altLang="en-US"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bl>
          </a:graphicData>
        </a:graphic>
      </p:graphicFrame>
      <p:sp>
        <p:nvSpPr>
          <p:cNvPr id="39982" name="Rectangle 4"/>
          <p:cNvSpPr/>
          <p:nvPr/>
        </p:nvSpPr>
        <p:spPr>
          <a:xfrm>
            <a:off x="898525" y="1419225"/>
            <a:ext cx="184150" cy="534988"/>
          </a:xfrm>
          <a:prstGeom prst="rect">
            <a:avLst/>
          </a:prstGeom>
          <a:noFill/>
          <a:ln w="9525">
            <a:noFill/>
          </a:ln>
        </p:spPr>
        <p:txBody>
          <a:bodyPr wrap="none" anchor="ctr" anchorCtr="0">
            <a:spAutoFit/>
          </a:bodyPr>
          <a:p>
            <a:pPr>
              <a:buClrTx/>
            </a:pPr>
            <a:endParaRPr lang="en-US" altLang="zh-CN" sz="1100" dirty="0">
              <a:latin typeface="Arial" panose="020B0604020202020204" pitchFamily="34" charset="0"/>
              <a:ea typeface="宋体" panose="02010600030101010101" pitchFamily="2" charset="-122"/>
            </a:endParaRPr>
          </a:p>
          <a:p>
            <a:pPr eaLnBrk="0" hangingPunct="0">
              <a:buClrTx/>
            </a:pPr>
            <a:endParaRPr lang="en-US" altLang="zh-CN" sz="1800" dirty="0">
              <a:latin typeface="Arial" panose="020B0604020202020204" pitchFamily="34" charset="0"/>
              <a:ea typeface="宋体" panose="0201060003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5" name="标题 2"/>
          <p:cNvSpPr>
            <a:spLocks noGrp="1"/>
          </p:cNvSpPr>
          <p:nvPr>
            <p:ph type="title"/>
          </p:nvPr>
        </p:nvSpPr>
        <p:spPr/>
        <p:txBody>
          <a:bodyPr vert="horz" wrap="square" lIns="91440" tIns="45720" rIns="91440" bIns="45720" anchor="ctr" anchorCtr="0"/>
          <a:p>
            <a:pPr eaLnBrk="1" hangingPunct="1"/>
            <a:r>
              <a:rPr lang="zh-CN" altLang="en-US" dirty="0"/>
              <a:t>能力考核项目与要求</a:t>
            </a:r>
            <a:endParaRPr lang="zh-CN" altLang="en-US" dirty="0"/>
          </a:p>
        </p:txBody>
      </p:sp>
      <p:sp>
        <p:nvSpPr>
          <p:cNvPr id="41986" name="内容占位符 3"/>
          <p:cNvSpPr>
            <a:spLocks noGrp="1"/>
          </p:cNvSpPr>
          <p:nvPr>
            <p:ph sz="quarter" idx="13"/>
          </p:nvPr>
        </p:nvSpPr>
        <p:spPr>
          <a:xfrm>
            <a:off x="676275" y="2679700"/>
            <a:ext cx="3822700" cy="3446463"/>
          </a:xfrm>
        </p:spPr>
        <p:txBody>
          <a:bodyPr vert="horz" wrap="square" lIns="91440" tIns="45720" rIns="91440" bIns="45720" anchor="t" anchorCtr="0"/>
          <a:p>
            <a:pPr eaLnBrk="1" hangingPunct="1">
              <a:buClr>
                <a:schemeClr val="accent1"/>
              </a:buClr>
              <a:buSzPct val="100000"/>
              <a:buFont typeface="Symbol" panose="05050102010706020507" pitchFamily="18" charset="2"/>
            </a:pPr>
            <a:r>
              <a:rPr lang="zh-CN" altLang="en-US" dirty="0"/>
              <a:t>能够通过数据分析物流中心选址的影响因素</a:t>
            </a:r>
            <a:endParaRPr lang="en-US" altLang="zh-CN" dirty="0"/>
          </a:p>
          <a:p>
            <a:pPr eaLnBrk="1" hangingPunct="1">
              <a:buClr>
                <a:schemeClr val="accent1"/>
              </a:buClr>
              <a:buSzPct val="100000"/>
              <a:buFont typeface="Symbol" panose="05050102010706020507" pitchFamily="18" charset="2"/>
            </a:pPr>
            <a:r>
              <a:rPr lang="zh-CN" altLang="en-US" dirty="0"/>
              <a:t>能够针对具体情景正确做出仓储与运输设备采购决策</a:t>
            </a:r>
            <a:endParaRPr lang="en-US" altLang="zh-CN" dirty="0"/>
          </a:p>
          <a:p>
            <a:pPr eaLnBrk="1" hangingPunct="1">
              <a:buClr>
                <a:schemeClr val="accent1"/>
              </a:buClr>
              <a:buSzPct val="100000"/>
              <a:buFont typeface="Symbol" panose="05050102010706020507" pitchFamily="18" charset="2"/>
            </a:pPr>
            <a:r>
              <a:rPr lang="zh-CN" altLang="en-US" dirty="0"/>
              <a:t>能够正确评价运输和仓储业务的绩效</a:t>
            </a:r>
            <a:endParaRPr lang="zh-CN" altLang="en-US" dirty="0"/>
          </a:p>
          <a:p>
            <a:pPr eaLnBrk="1" hangingPunct="1">
              <a:buClr>
                <a:schemeClr val="accent1"/>
              </a:buClr>
              <a:buSzPct val="100000"/>
              <a:buFont typeface="Symbol" panose="05050102010706020507" pitchFamily="18" charset="2"/>
            </a:pPr>
            <a:r>
              <a:rPr lang="zh-CN" altLang="en-US" dirty="0"/>
              <a:t>能够正确进行竞争与市场需求分析 </a:t>
            </a:r>
            <a:endParaRPr lang="zh-CN" altLang="en-US" dirty="0"/>
          </a:p>
        </p:txBody>
      </p:sp>
      <p:sp>
        <p:nvSpPr>
          <p:cNvPr id="41987" name="内容占位符 4"/>
          <p:cNvSpPr>
            <a:spLocks noGrp="1"/>
          </p:cNvSpPr>
          <p:nvPr>
            <p:ph sz="quarter" idx="14"/>
          </p:nvPr>
        </p:nvSpPr>
        <p:spPr>
          <a:xfrm>
            <a:off x="4645025" y="2679700"/>
            <a:ext cx="3822700" cy="3446463"/>
          </a:xfrm>
        </p:spPr>
        <p:txBody>
          <a:bodyPr vert="horz" wrap="square" lIns="91440" tIns="45720" rIns="91440" bIns="45720" anchor="t" anchorCtr="0"/>
          <a:p>
            <a:pPr eaLnBrk="1" hangingPunct="1">
              <a:buClr>
                <a:schemeClr val="accent1"/>
              </a:buClr>
              <a:buSzPct val="100000"/>
              <a:buFont typeface="Symbol" panose="05050102010706020507" pitchFamily="18" charset="2"/>
            </a:pPr>
            <a:r>
              <a:rPr lang="zh-CN" altLang="en-US" dirty="0"/>
              <a:t>能够结合实例进行运输路线优化</a:t>
            </a:r>
            <a:endParaRPr lang="en-US" altLang="zh-CN" dirty="0"/>
          </a:p>
          <a:p>
            <a:pPr eaLnBrk="1" hangingPunct="1">
              <a:buClr>
                <a:schemeClr val="accent1"/>
              </a:buClr>
              <a:buSzPct val="100000"/>
              <a:buFont typeface="Symbol" panose="05050102010706020507" pitchFamily="18" charset="2"/>
            </a:pPr>
            <a:r>
              <a:rPr lang="zh-CN" altLang="en-US" dirty="0"/>
              <a:t>掌握运输成本和仓储成本的核算方法 </a:t>
            </a:r>
            <a:endParaRPr lang="zh-CN" altLang="en-US" dirty="0"/>
          </a:p>
          <a:p>
            <a:pPr eaLnBrk="1" hangingPunct="1">
              <a:buClr>
                <a:schemeClr val="accent1"/>
              </a:buClr>
              <a:buSzPct val="100000"/>
              <a:buFont typeface="Symbol" panose="05050102010706020507" pitchFamily="18" charset="2"/>
            </a:pPr>
            <a:r>
              <a:rPr lang="zh-CN" altLang="en-US" dirty="0"/>
              <a:t>理解物流业务常见风险并采取有效措施预防</a:t>
            </a:r>
            <a:endParaRPr lang="zh-CN" altLang="en-US" dirty="0"/>
          </a:p>
          <a:p>
            <a:pPr eaLnBrk="1" hangingPunct="1">
              <a:buClr>
                <a:schemeClr val="accent1"/>
              </a:buClr>
              <a:buSzPct val="100000"/>
              <a:buFont typeface="Symbol" panose="05050102010706020507" pitchFamily="18" charset="2"/>
            </a:pPr>
            <a:r>
              <a:rPr lang="zh-CN" altLang="en-US" dirty="0"/>
              <a:t>掌握第三方物流经营的核心要素</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4033" name="Picture 3" descr="200852319292332"/>
          <p:cNvPicPr>
            <a:picLocks noChangeAspect="1"/>
          </p:cNvPicPr>
          <p:nvPr/>
        </p:nvPicPr>
        <p:blipFill>
          <a:blip r:embed="rId1"/>
          <a:stretch>
            <a:fillRect/>
          </a:stretch>
        </p:blipFill>
        <p:spPr>
          <a:xfrm>
            <a:off x="2700338" y="4371975"/>
            <a:ext cx="3311525" cy="2486025"/>
          </a:xfrm>
          <a:prstGeom prst="rect">
            <a:avLst/>
          </a:prstGeom>
          <a:noFill/>
          <a:ln w="9525">
            <a:noFill/>
          </a:ln>
        </p:spPr>
      </p:pic>
      <p:pic>
        <p:nvPicPr>
          <p:cNvPr id="44034" name="Picture 5"/>
          <p:cNvPicPr>
            <a:picLocks noChangeAspect="1"/>
          </p:cNvPicPr>
          <p:nvPr/>
        </p:nvPicPr>
        <p:blipFill>
          <a:blip r:embed="rId2"/>
          <a:stretch>
            <a:fillRect/>
          </a:stretch>
        </p:blipFill>
        <p:spPr>
          <a:xfrm>
            <a:off x="1874838" y="1438275"/>
            <a:ext cx="5505450" cy="3286125"/>
          </a:xfrm>
          <a:prstGeom prst="rect">
            <a:avLst/>
          </a:prstGeom>
          <a:noFill/>
          <a:ln w="9525">
            <a:noFill/>
          </a:ln>
        </p:spPr>
      </p:pic>
      <p:sp>
        <p:nvSpPr>
          <p:cNvPr id="44035" name="标题 1"/>
          <p:cNvSpPr>
            <a:spLocks noGrp="1"/>
          </p:cNvSpPr>
          <p:nvPr>
            <p:ph type="title"/>
          </p:nvPr>
        </p:nvSpPr>
        <p:spPr/>
        <p:txBody>
          <a:bodyPr vert="horz" wrap="square" lIns="91440" tIns="45720" rIns="91440" bIns="45720" anchor="ctr" anchorCtr="0"/>
          <a:p>
            <a:r>
              <a:rPr lang="zh-CN" altLang="en-US" dirty="0"/>
              <a:t>上课场景</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 name="AutoShape 14"/>
          <p:cNvSpPr>
            <a:spLocks noChangeArrowheads="1"/>
          </p:cNvSpPr>
          <p:nvPr/>
        </p:nvSpPr>
        <p:spPr bwMode="auto">
          <a:xfrm rot="14093529">
            <a:off x="5207000" y="1754188"/>
            <a:ext cx="1168400" cy="2663825"/>
          </a:xfrm>
          <a:prstGeom prst="triangle">
            <a:avLst>
              <a:gd name="adj" fmla="val 50000"/>
            </a:avLst>
          </a:prstGeom>
          <a:gradFill rotWithShape="1">
            <a:gsLst>
              <a:gs pos="0">
                <a:schemeClr val="bg2">
                  <a:gamma/>
                  <a:tint val="0"/>
                  <a:invGamma/>
                  <a:alpha val="2000"/>
                </a:schemeClr>
              </a:gs>
              <a:gs pos="100000">
                <a:schemeClr val="bg2">
                  <a:alpha val="35001"/>
                </a:schemeClr>
              </a:gs>
            </a:gsLst>
            <a:lin ang="5400000" scaled="1"/>
          </a:gradFill>
          <a:ln w="9525" algn="ctr">
            <a:noFill/>
            <a:miter lim="800000"/>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6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7" name="AutoShape 15"/>
          <p:cNvSpPr>
            <a:spLocks noChangeArrowheads="1"/>
          </p:cNvSpPr>
          <p:nvPr/>
        </p:nvSpPr>
        <p:spPr bwMode="auto">
          <a:xfrm rot="7506471" flipV="1">
            <a:off x="5207000" y="3402013"/>
            <a:ext cx="1168400" cy="2663825"/>
          </a:xfrm>
          <a:prstGeom prst="triangle">
            <a:avLst>
              <a:gd name="adj" fmla="val 50000"/>
            </a:avLst>
          </a:prstGeom>
          <a:gradFill rotWithShape="1">
            <a:gsLst>
              <a:gs pos="0">
                <a:schemeClr val="bg2">
                  <a:gamma/>
                  <a:tint val="0"/>
                  <a:invGamma/>
                  <a:alpha val="2000"/>
                </a:schemeClr>
              </a:gs>
              <a:gs pos="100000">
                <a:schemeClr val="bg2">
                  <a:alpha val="35001"/>
                </a:schemeClr>
              </a:gs>
            </a:gsLst>
            <a:lin ang="5400000" scaled="1"/>
          </a:gradFill>
          <a:ln w="9525" algn="ctr">
            <a:noFill/>
            <a:miter lim="800000"/>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6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8" name="AutoShape 16"/>
          <p:cNvSpPr>
            <a:spLocks noChangeArrowheads="1"/>
          </p:cNvSpPr>
          <p:nvPr/>
        </p:nvSpPr>
        <p:spPr bwMode="auto">
          <a:xfrm rot="16200000">
            <a:off x="5715000" y="2573338"/>
            <a:ext cx="1168400" cy="2663825"/>
          </a:xfrm>
          <a:prstGeom prst="triangle">
            <a:avLst>
              <a:gd name="adj" fmla="val 50000"/>
            </a:avLst>
          </a:prstGeom>
          <a:gradFill rotWithShape="1">
            <a:gsLst>
              <a:gs pos="0">
                <a:schemeClr val="bg2">
                  <a:gamma/>
                  <a:tint val="0"/>
                  <a:invGamma/>
                  <a:alpha val="2000"/>
                </a:schemeClr>
              </a:gs>
              <a:gs pos="100000">
                <a:schemeClr val="bg2">
                  <a:alpha val="35001"/>
                </a:schemeClr>
              </a:gs>
            </a:gsLst>
            <a:lin ang="5400000" scaled="1"/>
          </a:gradFill>
          <a:ln w="9525" algn="ctr">
            <a:noFill/>
            <a:miter lim="800000"/>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6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9" name="AutoShape 17"/>
          <p:cNvSpPr>
            <a:spLocks noChangeArrowheads="1"/>
          </p:cNvSpPr>
          <p:nvPr/>
        </p:nvSpPr>
        <p:spPr bwMode="auto">
          <a:xfrm rot="7506471" flipH="1">
            <a:off x="2947988" y="1754188"/>
            <a:ext cx="1168400" cy="2663825"/>
          </a:xfrm>
          <a:prstGeom prst="triangle">
            <a:avLst>
              <a:gd name="adj" fmla="val 50000"/>
            </a:avLst>
          </a:prstGeom>
          <a:gradFill rotWithShape="1">
            <a:gsLst>
              <a:gs pos="0">
                <a:schemeClr val="bg2">
                  <a:gamma/>
                  <a:tint val="0"/>
                  <a:invGamma/>
                  <a:alpha val="2000"/>
                </a:schemeClr>
              </a:gs>
              <a:gs pos="100000">
                <a:schemeClr val="bg2">
                  <a:alpha val="35001"/>
                </a:schemeClr>
              </a:gs>
            </a:gsLst>
            <a:lin ang="5400000" scaled="1"/>
          </a:gradFill>
          <a:ln w="9525" algn="ctr">
            <a:noFill/>
            <a:miter lim="800000"/>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6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0" name="AutoShape 18"/>
          <p:cNvSpPr>
            <a:spLocks noChangeArrowheads="1"/>
          </p:cNvSpPr>
          <p:nvPr/>
        </p:nvSpPr>
        <p:spPr bwMode="auto">
          <a:xfrm rot="14093529" flipH="1" flipV="1">
            <a:off x="2947988" y="3402013"/>
            <a:ext cx="1168400" cy="2663825"/>
          </a:xfrm>
          <a:prstGeom prst="triangle">
            <a:avLst>
              <a:gd name="adj" fmla="val 50000"/>
            </a:avLst>
          </a:prstGeom>
          <a:gradFill rotWithShape="1">
            <a:gsLst>
              <a:gs pos="0">
                <a:schemeClr val="bg2">
                  <a:gamma/>
                  <a:tint val="0"/>
                  <a:invGamma/>
                  <a:alpha val="2000"/>
                </a:schemeClr>
              </a:gs>
              <a:gs pos="100000">
                <a:schemeClr val="bg2">
                  <a:alpha val="35001"/>
                </a:schemeClr>
              </a:gs>
            </a:gsLst>
            <a:lin ang="5400000" scaled="1"/>
          </a:gradFill>
          <a:ln w="9525" algn="ctr">
            <a:noFill/>
            <a:miter lim="800000"/>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6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1" name="AutoShape 19"/>
          <p:cNvSpPr>
            <a:spLocks noChangeArrowheads="1"/>
          </p:cNvSpPr>
          <p:nvPr/>
        </p:nvSpPr>
        <p:spPr bwMode="auto">
          <a:xfrm rot="5400000" flipH="1">
            <a:off x="2582863" y="2573338"/>
            <a:ext cx="1168400" cy="2663825"/>
          </a:xfrm>
          <a:prstGeom prst="triangle">
            <a:avLst>
              <a:gd name="adj" fmla="val 50000"/>
            </a:avLst>
          </a:prstGeom>
          <a:gradFill rotWithShape="1">
            <a:gsLst>
              <a:gs pos="0">
                <a:schemeClr val="bg2">
                  <a:gamma/>
                  <a:tint val="0"/>
                  <a:invGamma/>
                  <a:alpha val="2000"/>
                </a:schemeClr>
              </a:gs>
              <a:gs pos="100000">
                <a:schemeClr val="bg2">
                  <a:alpha val="35001"/>
                </a:schemeClr>
              </a:gs>
            </a:gsLst>
            <a:lin ang="5400000" scaled="1"/>
          </a:gradFill>
          <a:ln w="9525" algn="ctr">
            <a:noFill/>
            <a:miter lim="800000"/>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6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椭圆 2"/>
          <p:cNvSpPr/>
          <p:nvPr/>
        </p:nvSpPr>
        <p:spPr>
          <a:xfrm>
            <a:off x="6175127" y="1504578"/>
            <a:ext cx="2573337" cy="1419597"/>
          </a:xfrm>
          <a:prstGeom prst="ellipse">
            <a:avLst/>
          </a:prstGeom>
          <a:solidFill>
            <a:schemeClr val="accent2">
              <a:lumMod val="60000"/>
              <a:lumOff val="40000"/>
            </a:schemeClr>
          </a:solidFill>
          <a:ln>
            <a:noFill/>
          </a:ln>
          <a:effectLst>
            <a:outerShdw blurRad="50800" dist="38100" dir="18900000" algn="bl" rotWithShape="0">
              <a:prstClr val="black">
                <a:alpha val="40000"/>
              </a:prstClr>
            </a:outerShdw>
          </a:effectLst>
          <a:scene3d>
            <a:camera prst="perspective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600" b="0" i="0" u="none" strike="noStrike" kern="1200" cap="none" spc="0" normalizeH="0" baseline="0" noProof="0">
              <a:ln>
                <a:noFill/>
              </a:ln>
              <a:solidFill>
                <a:schemeClr val="lt1"/>
              </a:solidFill>
              <a:effectLst/>
              <a:uLnTx/>
              <a:uFillTx/>
              <a:latin typeface="+mn-lt"/>
              <a:ea typeface="+mn-ea"/>
              <a:cs typeface="+mn-cs"/>
            </a:endParaRPr>
          </a:p>
        </p:txBody>
      </p:sp>
      <p:sp>
        <p:nvSpPr>
          <p:cNvPr id="331" name="椭圆 330"/>
          <p:cNvSpPr/>
          <p:nvPr/>
        </p:nvSpPr>
        <p:spPr>
          <a:xfrm>
            <a:off x="6535167" y="3128376"/>
            <a:ext cx="2573337" cy="1419597"/>
          </a:xfrm>
          <a:prstGeom prst="ellipse">
            <a:avLst/>
          </a:prstGeom>
          <a:solidFill>
            <a:schemeClr val="accent2">
              <a:lumMod val="60000"/>
              <a:lumOff val="40000"/>
            </a:schemeClr>
          </a:solidFill>
          <a:ln>
            <a:noFill/>
          </a:ln>
          <a:effectLst>
            <a:outerShdw blurRad="50800" dist="38100" algn="l" rotWithShape="0">
              <a:prstClr val="black">
                <a:alpha val="40000"/>
              </a:prstClr>
            </a:outerShdw>
          </a:effectLst>
          <a:scene3d>
            <a:camera prst="perspective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600" b="0" i="0" u="none" strike="noStrike" kern="1200" cap="none" spc="0" normalizeH="0" baseline="0" noProof="0">
              <a:ln>
                <a:noFill/>
              </a:ln>
              <a:solidFill>
                <a:schemeClr val="lt1"/>
              </a:solidFill>
              <a:effectLst/>
              <a:uLnTx/>
              <a:uFillTx/>
              <a:latin typeface="+mn-lt"/>
              <a:ea typeface="+mn-ea"/>
              <a:cs typeface="+mn-cs"/>
            </a:endParaRPr>
          </a:p>
        </p:txBody>
      </p:sp>
      <p:sp>
        <p:nvSpPr>
          <p:cNvPr id="332" name="椭圆 331"/>
          <p:cNvSpPr/>
          <p:nvPr/>
        </p:nvSpPr>
        <p:spPr>
          <a:xfrm>
            <a:off x="6319143" y="4878695"/>
            <a:ext cx="2573337" cy="1419597"/>
          </a:xfrm>
          <a:prstGeom prst="ellipse">
            <a:avLst/>
          </a:prstGeom>
          <a:solidFill>
            <a:schemeClr val="accent2">
              <a:lumMod val="60000"/>
              <a:lumOff val="40000"/>
            </a:schemeClr>
          </a:solidFill>
          <a:ln>
            <a:noFill/>
          </a:ln>
          <a:effectLst>
            <a:outerShdw blurRad="50800" dist="38100" dir="2700000" algn="tl" rotWithShape="0">
              <a:prstClr val="black">
                <a:alpha val="40000"/>
              </a:prstClr>
            </a:outerShdw>
          </a:effectLst>
          <a:scene3d>
            <a:camera prst="perspective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600" b="0" i="0" u="none" strike="noStrike" kern="1200" cap="none" spc="0" normalizeH="0" baseline="0" noProof="0">
              <a:ln>
                <a:noFill/>
              </a:ln>
              <a:solidFill>
                <a:schemeClr val="lt1"/>
              </a:solidFill>
              <a:effectLst/>
              <a:uLnTx/>
              <a:uFillTx/>
              <a:latin typeface="+mn-lt"/>
              <a:ea typeface="+mn-ea"/>
              <a:cs typeface="+mn-cs"/>
            </a:endParaRPr>
          </a:p>
        </p:txBody>
      </p:sp>
      <p:sp>
        <p:nvSpPr>
          <p:cNvPr id="333" name="椭圆 332"/>
          <p:cNvSpPr/>
          <p:nvPr/>
        </p:nvSpPr>
        <p:spPr>
          <a:xfrm>
            <a:off x="-1" y="3206376"/>
            <a:ext cx="2573338" cy="1419597"/>
          </a:xfrm>
          <a:prstGeom prst="ellipse">
            <a:avLst/>
          </a:prstGeom>
          <a:solidFill>
            <a:schemeClr val="accent2">
              <a:lumMod val="60000"/>
              <a:lumOff val="40000"/>
            </a:schemeClr>
          </a:solidFill>
          <a:ln>
            <a:noFill/>
          </a:ln>
          <a:effectLst>
            <a:outerShdw blurRad="50800" dist="38100" dir="10800000" algn="r" rotWithShape="0">
              <a:prstClr val="black">
                <a:alpha val="40000"/>
              </a:prstClr>
            </a:outerShdw>
          </a:effectLst>
          <a:scene3d>
            <a:camera prst="perspective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600" b="0" i="0" u="none" strike="noStrike" kern="1200" cap="none" spc="0" normalizeH="0" baseline="0" noProof="0">
              <a:ln>
                <a:noFill/>
              </a:ln>
              <a:solidFill>
                <a:schemeClr val="lt1"/>
              </a:solidFill>
              <a:effectLst/>
              <a:uLnTx/>
              <a:uFillTx/>
              <a:latin typeface="+mn-lt"/>
              <a:ea typeface="+mn-ea"/>
              <a:cs typeface="+mn-cs"/>
            </a:endParaRPr>
          </a:p>
        </p:txBody>
      </p:sp>
      <p:sp>
        <p:nvSpPr>
          <p:cNvPr id="334" name="椭圆 333"/>
          <p:cNvSpPr/>
          <p:nvPr/>
        </p:nvSpPr>
        <p:spPr>
          <a:xfrm>
            <a:off x="395536" y="1504577"/>
            <a:ext cx="2573337" cy="1419597"/>
          </a:xfrm>
          <a:prstGeom prst="ellipse">
            <a:avLst/>
          </a:prstGeom>
          <a:solidFill>
            <a:schemeClr val="accent2">
              <a:lumMod val="60000"/>
              <a:lumOff val="40000"/>
            </a:schemeClr>
          </a:solidFill>
          <a:ln>
            <a:noFill/>
          </a:ln>
          <a:effectLst>
            <a:outerShdw blurRad="50800" dist="38100" dir="13500000" algn="br" rotWithShape="0">
              <a:prstClr val="black">
                <a:alpha val="40000"/>
              </a:prstClr>
            </a:outerShdw>
          </a:effectLst>
          <a:scene3d>
            <a:camera prst="perspective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600" b="0" i="0" u="none" strike="noStrike" kern="1200" cap="none" spc="0" normalizeH="0" baseline="0" noProof="0">
              <a:ln>
                <a:noFill/>
              </a:ln>
              <a:solidFill>
                <a:schemeClr val="lt1"/>
              </a:solidFill>
              <a:effectLst/>
              <a:uLnTx/>
              <a:uFillTx/>
              <a:latin typeface="+mn-lt"/>
              <a:ea typeface="+mn-ea"/>
              <a:cs typeface="+mn-cs"/>
            </a:endParaRPr>
          </a:p>
        </p:txBody>
      </p:sp>
      <p:sp>
        <p:nvSpPr>
          <p:cNvPr id="335" name="椭圆 334"/>
          <p:cNvSpPr/>
          <p:nvPr/>
        </p:nvSpPr>
        <p:spPr>
          <a:xfrm>
            <a:off x="323528" y="4910959"/>
            <a:ext cx="2573337" cy="1419597"/>
          </a:xfrm>
          <a:prstGeom prst="ellipse">
            <a:avLst/>
          </a:prstGeom>
          <a:solidFill>
            <a:schemeClr val="accent2">
              <a:lumMod val="60000"/>
              <a:lumOff val="40000"/>
            </a:schemeClr>
          </a:solidFill>
          <a:ln>
            <a:noFill/>
          </a:ln>
          <a:effectLst>
            <a:outerShdw blurRad="50800" dist="38100" dir="8100000" algn="tr" rotWithShape="0">
              <a:prstClr val="black">
                <a:alpha val="40000"/>
              </a:prstClr>
            </a:outerShdw>
          </a:effectLst>
          <a:scene3d>
            <a:camera prst="perspective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600" b="0" i="0" u="none" strike="noStrike" kern="1200" cap="none" spc="0" normalizeH="0" baseline="0" noProof="0">
              <a:ln>
                <a:noFill/>
              </a:ln>
              <a:solidFill>
                <a:schemeClr val="lt1"/>
              </a:solidFill>
              <a:effectLst/>
              <a:uLnTx/>
              <a:uFillTx/>
              <a:latin typeface="+mn-lt"/>
              <a:ea typeface="+mn-ea"/>
              <a:cs typeface="+mn-cs"/>
            </a:endParaRPr>
          </a:p>
        </p:txBody>
      </p:sp>
      <p:sp>
        <p:nvSpPr>
          <p:cNvPr id="46093" name="标题 1"/>
          <p:cNvSpPr>
            <a:spLocks noGrp="1"/>
          </p:cNvSpPr>
          <p:nvPr>
            <p:ph type="title"/>
          </p:nvPr>
        </p:nvSpPr>
        <p:spPr/>
        <p:txBody>
          <a:bodyPr vert="horz" wrap="square" lIns="91440" tIns="45720" rIns="91440" bIns="45720" anchor="ctr" anchorCtr="0"/>
          <a:p>
            <a:r>
              <a:rPr lang="zh-CN" altLang="en-US" dirty="0"/>
              <a:t>上课场景</a:t>
            </a:r>
            <a:endParaRPr lang="zh-CN" altLang="en-US" dirty="0"/>
          </a:p>
        </p:txBody>
      </p:sp>
      <p:grpSp>
        <p:nvGrpSpPr>
          <p:cNvPr id="46094" name="Group 173"/>
          <p:cNvGrpSpPr/>
          <p:nvPr/>
        </p:nvGrpSpPr>
        <p:grpSpPr>
          <a:xfrm>
            <a:off x="5413375" y="4157663"/>
            <a:ext cx="801688" cy="992187"/>
            <a:chOff x="3564" y="2143"/>
            <a:chExt cx="455" cy="678"/>
          </a:xfrm>
        </p:grpSpPr>
        <p:grpSp>
          <p:nvGrpSpPr>
            <p:cNvPr id="46095" name="Group 174"/>
            <p:cNvGrpSpPr/>
            <p:nvPr/>
          </p:nvGrpSpPr>
          <p:grpSpPr>
            <a:xfrm>
              <a:off x="3597" y="2415"/>
              <a:ext cx="346" cy="406"/>
              <a:chOff x="3597" y="2415"/>
              <a:chExt cx="346" cy="406"/>
            </a:xfrm>
          </p:grpSpPr>
          <p:grpSp>
            <p:nvGrpSpPr>
              <p:cNvPr id="46096" name="Group 175"/>
              <p:cNvGrpSpPr/>
              <p:nvPr/>
            </p:nvGrpSpPr>
            <p:grpSpPr>
              <a:xfrm flipH="1">
                <a:off x="3597" y="2592"/>
                <a:ext cx="346" cy="229"/>
                <a:chOff x="4413" y="2335"/>
                <a:chExt cx="372" cy="241"/>
              </a:xfrm>
            </p:grpSpPr>
            <p:sp>
              <p:nvSpPr>
                <p:cNvPr id="46097" name="Freeform 176"/>
                <p:cNvSpPr/>
                <p:nvPr/>
              </p:nvSpPr>
              <p:spPr>
                <a:xfrm>
                  <a:off x="4413" y="2449"/>
                  <a:ext cx="192" cy="53"/>
                </a:xfrm>
                <a:custGeom>
                  <a:avLst/>
                  <a:gdLst/>
                  <a:ahLst/>
                  <a:cxnLst>
                    <a:cxn ang="0">
                      <a:pos x="8" y="23"/>
                    </a:cxn>
                    <a:cxn ang="0">
                      <a:pos x="22" y="20"/>
                    </a:cxn>
                    <a:cxn ang="0">
                      <a:pos x="38" y="16"/>
                    </a:cxn>
                    <a:cxn ang="0">
                      <a:pos x="58" y="12"/>
                    </a:cxn>
                    <a:cxn ang="0">
                      <a:pos x="82" y="9"/>
                    </a:cxn>
                    <a:cxn ang="0">
                      <a:pos x="108" y="4"/>
                    </a:cxn>
                    <a:cxn ang="0">
                      <a:pos x="136" y="1"/>
                    </a:cxn>
                    <a:cxn ang="0">
                      <a:pos x="164" y="0"/>
                    </a:cxn>
                    <a:cxn ang="0">
                      <a:pos x="192" y="25"/>
                    </a:cxn>
                    <a:cxn ang="0">
                      <a:pos x="43" y="53"/>
                    </a:cxn>
                    <a:cxn ang="0">
                      <a:pos x="0" y="33"/>
                    </a:cxn>
                    <a:cxn ang="0">
                      <a:pos x="8" y="23"/>
                    </a:cxn>
                  </a:cxnLst>
                  <a:pathLst>
                    <a:path w="1346" h="373">
                      <a:moveTo>
                        <a:pt x="56" y="164"/>
                      </a:moveTo>
                      <a:lnTo>
                        <a:pt x="155" y="139"/>
                      </a:lnTo>
                      <a:lnTo>
                        <a:pt x="264" y="115"/>
                      </a:lnTo>
                      <a:lnTo>
                        <a:pt x="408" y="85"/>
                      </a:lnTo>
                      <a:lnTo>
                        <a:pt x="577" y="60"/>
                      </a:lnTo>
                      <a:lnTo>
                        <a:pt x="760" y="30"/>
                      </a:lnTo>
                      <a:lnTo>
                        <a:pt x="954" y="10"/>
                      </a:lnTo>
                      <a:lnTo>
                        <a:pt x="1153" y="0"/>
                      </a:lnTo>
                      <a:lnTo>
                        <a:pt x="1346" y="178"/>
                      </a:lnTo>
                      <a:lnTo>
                        <a:pt x="299" y="373"/>
                      </a:lnTo>
                      <a:lnTo>
                        <a:pt x="0" y="234"/>
                      </a:lnTo>
                      <a:lnTo>
                        <a:pt x="56" y="164"/>
                      </a:lnTo>
                      <a:close/>
                    </a:path>
                  </a:pathLst>
                </a:custGeom>
                <a:solidFill>
                  <a:srgbClr val="8B8F92"/>
                </a:solidFill>
                <a:ln w="9525">
                  <a:noFill/>
                </a:ln>
              </p:spPr>
              <p:txBody>
                <a:bodyPr/>
                <a:p>
                  <a:endParaRPr lang="zh-CN" altLang="en-US"/>
                </a:p>
              </p:txBody>
            </p:sp>
            <p:sp>
              <p:nvSpPr>
                <p:cNvPr id="46098" name="Freeform 177"/>
                <p:cNvSpPr/>
                <p:nvPr/>
              </p:nvSpPr>
              <p:spPr>
                <a:xfrm>
                  <a:off x="4413" y="2468"/>
                  <a:ext cx="192" cy="34"/>
                </a:xfrm>
                <a:custGeom>
                  <a:avLst/>
                  <a:gdLst/>
                  <a:ahLst/>
                  <a:cxnLst>
                    <a:cxn ang="0">
                      <a:pos x="8" y="4"/>
                    </a:cxn>
                    <a:cxn ang="0">
                      <a:pos x="0" y="14"/>
                    </a:cxn>
                    <a:cxn ang="0">
                      <a:pos x="43" y="34"/>
                    </a:cxn>
                    <a:cxn ang="0">
                      <a:pos x="192" y="6"/>
                    </a:cxn>
                    <a:cxn ang="0">
                      <a:pos x="186" y="0"/>
                    </a:cxn>
                    <a:cxn ang="0">
                      <a:pos x="159" y="4"/>
                    </a:cxn>
                    <a:cxn ang="0">
                      <a:pos x="135" y="8"/>
                    </a:cxn>
                    <a:cxn ang="0">
                      <a:pos x="113" y="10"/>
                    </a:cxn>
                    <a:cxn ang="0">
                      <a:pos x="94" y="11"/>
                    </a:cxn>
                    <a:cxn ang="0">
                      <a:pos x="78" y="13"/>
                    </a:cxn>
                    <a:cxn ang="0">
                      <a:pos x="64" y="13"/>
                    </a:cxn>
                    <a:cxn ang="0">
                      <a:pos x="51" y="12"/>
                    </a:cxn>
                    <a:cxn ang="0">
                      <a:pos x="41" y="11"/>
                    </a:cxn>
                    <a:cxn ang="0">
                      <a:pos x="32" y="11"/>
                    </a:cxn>
                    <a:cxn ang="0">
                      <a:pos x="25" y="9"/>
                    </a:cxn>
                    <a:cxn ang="0">
                      <a:pos x="15" y="6"/>
                    </a:cxn>
                    <a:cxn ang="0">
                      <a:pos x="9" y="4"/>
                    </a:cxn>
                    <a:cxn ang="0">
                      <a:pos x="8" y="4"/>
                    </a:cxn>
                  </a:cxnLst>
                  <a:pathLst>
                    <a:path w="1346" h="234">
                      <a:moveTo>
                        <a:pt x="56" y="25"/>
                      </a:moveTo>
                      <a:lnTo>
                        <a:pt x="0" y="95"/>
                      </a:lnTo>
                      <a:lnTo>
                        <a:pt x="299" y="234"/>
                      </a:lnTo>
                      <a:lnTo>
                        <a:pt x="1346" y="39"/>
                      </a:lnTo>
                      <a:lnTo>
                        <a:pt x="1301" y="0"/>
                      </a:lnTo>
                      <a:lnTo>
                        <a:pt x="1113" y="30"/>
                      </a:lnTo>
                      <a:lnTo>
                        <a:pt x="944" y="55"/>
                      </a:lnTo>
                      <a:lnTo>
                        <a:pt x="795" y="69"/>
                      </a:lnTo>
                      <a:lnTo>
                        <a:pt x="662" y="79"/>
                      </a:lnTo>
                      <a:lnTo>
                        <a:pt x="547" y="90"/>
                      </a:lnTo>
                      <a:lnTo>
                        <a:pt x="448" y="90"/>
                      </a:lnTo>
                      <a:lnTo>
                        <a:pt x="358" y="85"/>
                      </a:lnTo>
                      <a:lnTo>
                        <a:pt x="284" y="79"/>
                      </a:lnTo>
                      <a:lnTo>
                        <a:pt x="225" y="74"/>
                      </a:lnTo>
                      <a:lnTo>
                        <a:pt x="174" y="65"/>
                      </a:lnTo>
                      <a:lnTo>
                        <a:pt x="105" y="44"/>
                      </a:lnTo>
                      <a:lnTo>
                        <a:pt x="65" y="30"/>
                      </a:lnTo>
                      <a:lnTo>
                        <a:pt x="56" y="25"/>
                      </a:lnTo>
                      <a:close/>
                    </a:path>
                  </a:pathLst>
                </a:custGeom>
                <a:solidFill>
                  <a:srgbClr val="6D7377"/>
                </a:solidFill>
                <a:ln w="9525">
                  <a:noFill/>
                </a:ln>
              </p:spPr>
              <p:txBody>
                <a:bodyPr/>
                <a:p>
                  <a:endParaRPr lang="zh-CN" altLang="en-US"/>
                </a:p>
              </p:txBody>
            </p:sp>
            <p:sp>
              <p:nvSpPr>
                <p:cNvPr id="46099" name="Freeform 178"/>
                <p:cNvSpPr/>
                <p:nvPr/>
              </p:nvSpPr>
              <p:spPr>
                <a:xfrm>
                  <a:off x="4443" y="2449"/>
                  <a:ext cx="141" cy="25"/>
                </a:xfrm>
                <a:custGeom>
                  <a:avLst/>
                  <a:gdLst/>
                  <a:ahLst/>
                  <a:cxnLst>
                    <a:cxn ang="0">
                      <a:pos x="135" y="0"/>
                    </a:cxn>
                    <a:cxn ang="0">
                      <a:pos x="112" y="1"/>
                    </a:cxn>
                    <a:cxn ang="0">
                      <a:pos x="89" y="4"/>
                    </a:cxn>
                    <a:cxn ang="0">
                      <a:pos x="65" y="8"/>
                    </a:cxn>
                    <a:cxn ang="0">
                      <a:pos x="44" y="13"/>
                    </a:cxn>
                    <a:cxn ang="0">
                      <a:pos x="26" y="17"/>
                    </a:cxn>
                    <a:cxn ang="0">
                      <a:pos x="11" y="21"/>
                    </a:cxn>
                    <a:cxn ang="0">
                      <a:pos x="2" y="24"/>
                    </a:cxn>
                    <a:cxn ang="0">
                      <a:pos x="0" y="24"/>
                    </a:cxn>
                    <a:cxn ang="0">
                      <a:pos x="0" y="25"/>
                    </a:cxn>
                    <a:cxn ang="0">
                      <a:pos x="22" y="24"/>
                    </a:cxn>
                    <a:cxn ang="0">
                      <a:pos x="42" y="24"/>
                    </a:cxn>
                    <a:cxn ang="0">
                      <a:pos x="60" y="22"/>
                    </a:cxn>
                    <a:cxn ang="0">
                      <a:pos x="77" y="20"/>
                    </a:cxn>
                    <a:cxn ang="0">
                      <a:pos x="94" y="17"/>
                    </a:cxn>
                    <a:cxn ang="0">
                      <a:pos x="109" y="13"/>
                    </a:cxn>
                    <a:cxn ang="0">
                      <a:pos x="141" y="6"/>
                    </a:cxn>
                    <a:cxn ang="0">
                      <a:pos x="135" y="0"/>
                    </a:cxn>
                  </a:cxnLst>
                  <a:pathLst>
                    <a:path w="988" h="178">
                      <a:moveTo>
                        <a:pt x="944" y="0"/>
                      </a:moveTo>
                      <a:lnTo>
                        <a:pt x="785" y="10"/>
                      </a:lnTo>
                      <a:lnTo>
                        <a:pt x="621" y="30"/>
                      </a:lnTo>
                      <a:lnTo>
                        <a:pt x="457" y="60"/>
                      </a:lnTo>
                      <a:lnTo>
                        <a:pt x="309" y="90"/>
                      </a:lnTo>
                      <a:lnTo>
                        <a:pt x="179" y="120"/>
                      </a:lnTo>
                      <a:lnTo>
                        <a:pt x="80" y="149"/>
                      </a:lnTo>
                      <a:lnTo>
                        <a:pt x="16" y="169"/>
                      </a:lnTo>
                      <a:lnTo>
                        <a:pt x="0" y="174"/>
                      </a:lnTo>
                      <a:lnTo>
                        <a:pt x="0" y="178"/>
                      </a:lnTo>
                      <a:lnTo>
                        <a:pt x="154" y="174"/>
                      </a:lnTo>
                      <a:lnTo>
                        <a:pt x="293" y="169"/>
                      </a:lnTo>
                      <a:lnTo>
                        <a:pt x="418" y="154"/>
                      </a:lnTo>
                      <a:lnTo>
                        <a:pt x="541" y="139"/>
                      </a:lnTo>
                      <a:lnTo>
                        <a:pt x="656" y="120"/>
                      </a:lnTo>
                      <a:lnTo>
                        <a:pt x="765" y="94"/>
                      </a:lnTo>
                      <a:lnTo>
                        <a:pt x="988" y="45"/>
                      </a:lnTo>
                      <a:lnTo>
                        <a:pt x="944" y="0"/>
                      </a:lnTo>
                      <a:close/>
                    </a:path>
                  </a:pathLst>
                </a:custGeom>
                <a:solidFill>
                  <a:srgbClr val="B3B5B8"/>
                </a:solidFill>
                <a:ln w="9525">
                  <a:noFill/>
                </a:ln>
              </p:spPr>
              <p:txBody>
                <a:bodyPr/>
                <a:p>
                  <a:endParaRPr lang="zh-CN" altLang="en-US"/>
                </a:p>
              </p:txBody>
            </p:sp>
            <p:sp>
              <p:nvSpPr>
                <p:cNvPr id="46100" name="Freeform 179"/>
                <p:cNvSpPr/>
                <p:nvPr/>
              </p:nvSpPr>
              <p:spPr>
                <a:xfrm>
                  <a:off x="4652" y="2506"/>
                  <a:ext cx="54" cy="49"/>
                </a:xfrm>
                <a:custGeom>
                  <a:avLst/>
                  <a:gdLst/>
                  <a:ahLst/>
                  <a:cxnLst>
                    <a:cxn ang="0">
                      <a:pos x="0" y="24"/>
                    </a:cxn>
                    <a:cxn ang="0">
                      <a:pos x="1" y="29"/>
                    </a:cxn>
                    <a:cxn ang="0">
                      <a:pos x="2" y="34"/>
                    </a:cxn>
                    <a:cxn ang="0">
                      <a:pos x="5" y="38"/>
                    </a:cxn>
                    <a:cxn ang="0">
                      <a:pos x="8" y="42"/>
                    </a:cxn>
                    <a:cxn ang="0">
                      <a:pos x="12" y="45"/>
                    </a:cxn>
                    <a:cxn ang="0">
                      <a:pos x="17" y="47"/>
                    </a:cxn>
                    <a:cxn ang="0">
                      <a:pos x="22" y="48"/>
                    </a:cxn>
                    <a:cxn ang="0">
                      <a:pos x="27" y="49"/>
                    </a:cxn>
                    <a:cxn ang="0">
                      <a:pos x="32" y="48"/>
                    </a:cxn>
                    <a:cxn ang="0">
                      <a:pos x="38" y="47"/>
                    </a:cxn>
                    <a:cxn ang="0">
                      <a:pos x="42" y="45"/>
                    </a:cxn>
                    <a:cxn ang="0">
                      <a:pos x="46" y="42"/>
                    </a:cxn>
                    <a:cxn ang="0">
                      <a:pos x="49" y="38"/>
                    </a:cxn>
                    <a:cxn ang="0">
                      <a:pos x="52" y="34"/>
                    </a:cxn>
                    <a:cxn ang="0">
                      <a:pos x="53" y="29"/>
                    </a:cxn>
                    <a:cxn ang="0">
                      <a:pos x="54" y="24"/>
                    </a:cxn>
                    <a:cxn ang="0">
                      <a:pos x="53" y="19"/>
                    </a:cxn>
                    <a:cxn ang="0">
                      <a:pos x="52" y="15"/>
                    </a:cxn>
                    <a:cxn ang="0">
                      <a:pos x="49" y="11"/>
                    </a:cxn>
                    <a:cxn ang="0">
                      <a:pos x="46" y="7"/>
                    </a:cxn>
                    <a:cxn ang="0">
                      <a:pos x="42" y="4"/>
                    </a:cxn>
                    <a:cxn ang="0">
                      <a:pos x="38" y="1"/>
                    </a:cxn>
                    <a:cxn ang="0">
                      <a:pos x="32" y="0"/>
                    </a:cxn>
                    <a:cxn ang="0">
                      <a:pos x="27" y="0"/>
                    </a:cxn>
                    <a:cxn ang="0">
                      <a:pos x="22" y="0"/>
                    </a:cxn>
                    <a:cxn ang="0">
                      <a:pos x="17" y="1"/>
                    </a:cxn>
                    <a:cxn ang="0">
                      <a:pos x="12" y="4"/>
                    </a:cxn>
                    <a:cxn ang="0">
                      <a:pos x="8" y="7"/>
                    </a:cxn>
                    <a:cxn ang="0">
                      <a:pos x="5" y="11"/>
                    </a:cxn>
                    <a:cxn ang="0">
                      <a:pos x="2" y="15"/>
                    </a:cxn>
                    <a:cxn ang="0">
                      <a:pos x="1" y="19"/>
                    </a:cxn>
                    <a:cxn ang="0">
                      <a:pos x="0" y="24"/>
                    </a:cxn>
                  </a:cxnLst>
                  <a:pathLst>
                    <a:path w="382" h="343">
                      <a:moveTo>
                        <a:pt x="0" y="169"/>
                      </a:moveTo>
                      <a:lnTo>
                        <a:pt x="4" y="204"/>
                      </a:lnTo>
                      <a:lnTo>
                        <a:pt x="15" y="238"/>
                      </a:lnTo>
                      <a:lnTo>
                        <a:pt x="34" y="264"/>
                      </a:lnTo>
                      <a:lnTo>
                        <a:pt x="59" y="293"/>
                      </a:lnTo>
                      <a:lnTo>
                        <a:pt x="85" y="313"/>
                      </a:lnTo>
                      <a:lnTo>
                        <a:pt x="119" y="327"/>
                      </a:lnTo>
                      <a:lnTo>
                        <a:pt x="153" y="338"/>
                      </a:lnTo>
                      <a:lnTo>
                        <a:pt x="194" y="343"/>
                      </a:lnTo>
                      <a:lnTo>
                        <a:pt x="229" y="338"/>
                      </a:lnTo>
                      <a:lnTo>
                        <a:pt x="268" y="327"/>
                      </a:lnTo>
                      <a:lnTo>
                        <a:pt x="297" y="313"/>
                      </a:lnTo>
                      <a:lnTo>
                        <a:pt x="327" y="293"/>
                      </a:lnTo>
                      <a:lnTo>
                        <a:pt x="347" y="264"/>
                      </a:lnTo>
                      <a:lnTo>
                        <a:pt x="367" y="238"/>
                      </a:lnTo>
                      <a:lnTo>
                        <a:pt x="377" y="204"/>
                      </a:lnTo>
                      <a:lnTo>
                        <a:pt x="382" y="169"/>
                      </a:lnTo>
                      <a:lnTo>
                        <a:pt x="377" y="134"/>
                      </a:lnTo>
                      <a:lnTo>
                        <a:pt x="367" y="104"/>
                      </a:lnTo>
                      <a:lnTo>
                        <a:pt x="347" y="74"/>
                      </a:lnTo>
                      <a:lnTo>
                        <a:pt x="327" y="50"/>
                      </a:lnTo>
                      <a:lnTo>
                        <a:pt x="297" y="30"/>
                      </a:lnTo>
                      <a:lnTo>
                        <a:pt x="268" y="10"/>
                      </a:lnTo>
                      <a:lnTo>
                        <a:pt x="229" y="0"/>
                      </a:lnTo>
                      <a:lnTo>
                        <a:pt x="194" y="0"/>
                      </a:lnTo>
                      <a:lnTo>
                        <a:pt x="153" y="0"/>
                      </a:lnTo>
                      <a:lnTo>
                        <a:pt x="119" y="10"/>
                      </a:lnTo>
                      <a:lnTo>
                        <a:pt x="85" y="30"/>
                      </a:lnTo>
                      <a:lnTo>
                        <a:pt x="59" y="50"/>
                      </a:lnTo>
                      <a:lnTo>
                        <a:pt x="34" y="74"/>
                      </a:lnTo>
                      <a:lnTo>
                        <a:pt x="15" y="104"/>
                      </a:lnTo>
                      <a:lnTo>
                        <a:pt x="4" y="134"/>
                      </a:lnTo>
                      <a:lnTo>
                        <a:pt x="0" y="169"/>
                      </a:lnTo>
                      <a:close/>
                    </a:path>
                  </a:pathLst>
                </a:custGeom>
                <a:solidFill>
                  <a:srgbClr val="373D40"/>
                </a:solidFill>
                <a:ln w="9525">
                  <a:noFill/>
                </a:ln>
              </p:spPr>
              <p:txBody>
                <a:bodyPr/>
                <a:p>
                  <a:endParaRPr lang="zh-CN" altLang="en-US"/>
                </a:p>
              </p:txBody>
            </p:sp>
            <p:sp>
              <p:nvSpPr>
                <p:cNvPr id="46101" name="Freeform 180"/>
                <p:cNvSpPr/>
                <p:nvPr/>
              </p:nvSpPr>
              <p:spPr>
                <a:xfrm>
                  <a:off x="4555" y="2457"/>
                  <a:ext cx="153" cy="76"/>
                </a:xfrm>
                <a:custGeom>
                  <a:avLst/>
                  <a:gdLst/>
                  <a:ahLst/>
                  <a:cxnLst>
                    <a:cxn ang="0">
                      <a:pos x="146" y="41"/>
                    </a:cxn>
                    <a:cxn ang="0">
                      <a:pos x="135" y="35"/>
                    </a:cxn>
                    <a:cxn ang="0">
                      <a:pos x="122" y="30"/>
                    </a:cxn>
                    <a:cxn ang="0">
                      <a:pos x="106" y="23"/>
                    </a:cxn>
                    <a:cxn ang="0">
                      <a:pos x="87" y="16"/>
                    </a:cxn>
                    <a:cxn ang="0">
                      <a:pos x="66" y="10"/>
                    </a:cxn>
                    <a:cxn ang="0">
                      <a:pos x="44" y="4"/>
                    </a:cxn>
                    <a:cxn ang="0">
                      <a:pos x="33" y="1"/>
                    </a:cxn>
                    <a:cxn ang="0">
                      <a:pos x="21" y="0"/>
                    </a:cxn>
                    <a:cxn ang="0">
                      <a:pos x="0" y="30"/>
                    </a:cxn>
                    <a:cxn ang="0">
                      <a:pos x="119" y="76"/>
                    </a:cxn>
                    <a:cxn ang="0">
                      <a:pos x="153" y="54"/>
                    </a:cxn>
                    <a:cxn ang="0">
                      <a:pos x="146" y="41"/>
                    </a:cxn>
                  </a:cxnLst>
                  <a:pathLst>
                    <a:path w="1072" h="531">
                      <a:moveTo>
                        <a:pt x="1023" y="283"/>
                      </a:moveTo>
                      <a:lnTo>
                        <a:pt x="948" y="248"/>
                      </a:lnTo>
                      <a:lnTo>
                        <a:pt x="858" y="208"/>
                      </a:lnTo>
                      <a:lnTo>
                        <a:pt x="744" y="164"/>
                      </a:lnTo>
                      <a:lnTo>
                        <a:pt x="610" y="114"/>
                      </a:lnTo>
                      <a:lnTo>
                        <a:pt x="461" y="69"/>
                      </a:lnTo>
                      <a:lnTo>
                        <a:pt x="307" y="30"/>
                      </a:lnTo>
                      <a:lnTo>
                        <a:pt x="228" y="9"/>
                      </a:lnTo>
                      <a:lnTo>
                        <a:pt x="149" y="0"/>
                      </a:lnTo>
                      <a:lnTo>
                        <a:pt x="0" y="208"/>
                      </a:lnTo>
                      <a:lnTo>
                        <a:pt x="833" y="531"/>
                      </a:lnTo>
                      <a:lnTo>
                        <a:pt x="1072" y="377"/>
                      </a:lnTo>
                      <a:lnTo>
                        <a:pt x="1023" y="283"/>
                      </a:lnTo>
                      <a:close/>
                    </a:path>
                  </a:pathLst>
                </a:custGeom>
                <a:solidFill>
                  <a:srgbClr val="8B8F92"/>
                </a:solidFill>
                <a:ln w="9525">
                  <a:noFill/>
                </a:ln>
              </p:spPr>
              <p:txBody>
                <a:bodyPr/>
                <a:p>
                  <a:endParaRPr lang="zh-CN" altLang="en-US"/>
                </a:p>
              </p:txBody>
            </p:sp>
            <p:sp>
              <p:nvSpPr>
                <p:cNvPr id="46102" name="Freeform 181"/>
                <p:cNvSpPr/>
                <p:nvPr/>
              </p:nvSpPr>
              <p:spPr>
                <a:xfrm>
                  <a:off x="4555" y="2480"/>
                  <a:ext cx="153" cy="53"/>
                </a:xfrm>
                <a:custGeom>
                  <a:avLst/>
                  <a:gdLst/>
                  <a:ahLst/>
                  <a:cxnLst>
                    <a:cxn ang="0">
                      <a:pos x="118" y="40"/>
                    </a:cxn>
                    <a:cxn ang="0">
                      <a:pos x="146" y="18"/>
                    </a:cxn>
                    <a:cxn ang="0">
                      <a:pos x="153" y="31"/>
                    </a:cxn>
                    <a:cxn ang="0">
                      <a:pos x="119" y="53"/>
                    </a:cxn>
                    <a:cxn ang="0">
                      <a:pos x="0" y="7"/>
                    </a:cxn>
                    <a:cxn ang="0">
                      <a:pos x="5" y="0"/>
                    </a:cxn>
                    <a:cxn ang="0">
                      <a:pos x="44" y="14"/>
                    </a:cxn>
                    <a:cxn ang="0">
                      <a:pos x="80" y="27"/>
                    </a:cxn>
                    <a:cxn ang="0">
                      <a:pos x="118" y="40"/>
                    </a:cxn>
                  </a:cxnLst>
                  <a:pathLst>
                    <a:path w="1072" h="373">
                      <a:moveTo>
                        <a:pt x="824" y="278"/>
                      </a:moveTo>
                      <a:lnTo>
                        <a:pt x="1023" y="125"/>
                      </a:lnTo>
                      <a:lnTo>
                        <a:pt x="1072" y="219"/>
                      </a:lnTo>
                      <a:lnTo>
                        <a:pt x="833" y="373"/>
                      </a:lnTo>
                      <a:lnTo>
                        <a:pt x="0" y="50"/>
                      </a:lnTo>
                      <a:lnTo>
                        <a:pt x="35" y="0"/>
                      </a:lnTo>
                      <a:lnTo>
                        <a:pt x="307" y="100"/>
                      </a:lnTo>
                      <a:lnTo>
                        <a:pt x="561" y="190"/>
                      </a:lnTo>
                      <a:lnTo>
                        <a:pt x="824" y="278"/>
                      </a:lnTo>
                      <a:close/>
                    </a:path>
                  </a:pathLst>
                </a:custGeom>
                <a:solidFill>
                  <a:srgbClr val="6D7377"/>
                </a:solidFill>
                <a:ln w="9525">
                  <a:noFill/>
                </a:ln>
              </p:spPr>
              <p:txBody>
                <a:bodyPr/>
                <a:p>
                  <a:endParaRPr lang="zh-CN" altLang="en-US"/>
                </a:p>
              </p:txBody>
            </p:sp>
            <p:sp>
              <p:nvSpPr>
                <p:cNvPr id="46103" name="Freeform 182"/>
                <p:cNvSpPr/>
                <p:nvPr/>
              </p:nvSpPr>
              <p:spPr>
                <a:xfrm>
                  <a:off x="4571" y="2457"/>
                  <a:ext cx="113" cy="42"/>
                </a:xfrm>
                <a:custGeom>
                  <a:avLst/>
                  <a:gdLst/>
                  <a:ahLst/>
                  <a:cxnLst>
                    <a:cxn ang="0">
                      <a:pos x="5" y="0"/>
                    </a:cxn>
                    <a:cxn ang="0">
                      <a:pos x="14" y="1"/>
                    </a:cxn>
                    <a:cxn ang="0">
                      <a:pos x="23" y="4"/>
                    </a:cxn>
                    <a:cxn ang="0">
                      <a:pos x="42" y="9"/>
                    </a:cxn>
                    <a:cxn ang="0">
                      <a:pos x="60" y="16"/>
                    </a:cxn>
                    <a:cxn ang="0">
                      <a:pos x="77" y="23"/>
                    </a:cxn>
                    <a:cxn ang="0">
                      <a:pos x="92" y="30"/>
                    </a:cxn>
                    <a:cxn ang="0">
                      <a:pos x="104" y="36"/>
                    </a:cxn>
                    <a:cxn ang="0">
                      <a:pos x="111" y="40"/>
                    </a:cxn>
                    <a:cxn ang="0">
                      <a:pos x="113" y="41"/>
                    </a:cxn>
                    <a:cxn ang="0">
                      <a:pos x="113" y="42"/>
                    </a:cxn>
                    <a:cxn ang="0">
                      <a:pos x="93" y="34"/>
                    </a:cxn>
                    <a:cxn ang="0">
                      <a:pos x="63" y="23"/>
                    </a:cxn>
                    <a:cxn ang="0">
                      <a:pos x="45" y="17"/>
                    </a:cxn>
                    <a:cxn ang="0">
                      <a:pos x="29" y="12"/>
                    </a:cxn>
                    <a:cxn ang="0">
                      <a:pos x="13" y="9"/>
                    </a:cxn>
                    <a:cxn ang="0">
                      <a:pos x="6" y="8"/>
                    </a:cxn>
                    <a:cxn ang="0">
                      <a:pos x="0" y="7"/>
                    </a:cxn>
                    <a:cxn ang="0">
                      <a:pos x="5" y="0"/>
                    </a:cxn>
                  </a:cxnLst>
                  <a:pathLst>
                    <a:path w="789" h="292">
                      <a:moveTo>
                        <a:pt x="35" y="0"/>
                      </a:moveTo>
                      <a:lnTo>
                        <a:pt x="100" y="9"/>
                      </a:lnTo>
                      <a:lnTo>
                        <a:pt x="163" y="25"/>
                      </a:lnTo>
                      <a:lnTo>
                        <a:pt x="293" y="64"/>
                      </a:lnTo>
                      <a:lnTo>
                        <a:pt x="422" y="109"/>
                      </a:lnTo>
                      <a:lnTo>
                        <a:pt x="541" y="158"/>
                      </a:lnTo>
                      <a:lnTo>
                        <a:pt x="645" y="208"/>
                      </a:lnTo>
                      <a:lnTo>
                        <a:pt x="725" y="248"/>
                      </a:lnTo>
                      <a:lnTo>
                        <a:pt x="774" y="278"/>
                      </a:lnTo>
                      <a:lnTo>
                        <a:pt x="789" y="288"/>
                      </a:lnTo>
                      <a:lnTo>
                        <a:pt x="789" y="292"/>
                      </a:lnTo>
                      <a:lnTo>
                        <a:pt x="651" y="238"/>
                      </a:lnTo>
                      <a:lnTo>
                        <a:pt x="437" y="158"/>
                      </a:lnTo>
                      <a:lnTo>
                        <a:pt x="317" y="118"/>
                      </a:lnTo>
                      <a:lnTo>
                        <a:pt x="203" y="84"/>
                      </a:lnTo>
                      <a:lnTo>
                        <a:pt x="94" y="60"/>
                      </a:lnTo>
                      <a:lnTo>
                        <a:pt x="45" y="55"/>
                      </a:lnTo>
                      <a:lnTo>
                        <a:pt x="0" y="49"/>
                      </a:lnTo>
                      <a:lnTo>
                        <a:pt x="35" y="0"/>
                      </a:lnTo>
                      <a:close/>
                    </a:path>
                  </a:pathLst>
                </a:custGeom>
                <a:solidFill>
                  <a:srgbClr val="B3B5B8"/>
                </a:solidFill>
                <a:ln w="9525">
                  <a:noFill/>
                </a:ln>
              </p:spPr>
              <p:txBody>
                <a:bodyPr/>
                <a:p>
                  <a:endParaRPr lang="zh-CN" altLang="en-US"/>
                </a:p>
              </p:txBody>
            </p:sp>
            <p:sp>
              <p:nvSpPr>
                <p:cNvPr id="46104" name="Freeform 183"/>
                <p:cNvSpPr/>
                <p:nvPr/>
              </p:nvSpPr>
              <p:spPr>
                <a:xfrm>
                  <a:off x="4454" y="2522"/>
                  <a:ext cx="49" cy="54"/>
                </a:xfrm>
                <a:custGeom>
                  <a:avLst/>
                  <a:gdLst/>
                  <a:ahLst/>
                  <a:cxnLst>
                    <a:cxn ang="0">
                      <a:pos x="49" y="25"/>
                    </a:cxn>
                    <a:cxn ang="0">
                      <a:pos x="49" y="30"/>
                    </a:cxn>
                    <a:cxn ang="0">
                      <a:pos x="48" y="35"/>
                    </a:cxn>
                    <a:cxn ang="0">
                      <a:pos x="47" y="40"/>
                    </a:cxn>
                    <a:cxn ang="0">
                      <a:pos x="44" y="45"/>
                    </a:cxn>
                    <a:cxn ang="0">
                      <a:pos x="40" y="48"/>
                    </a:cxn>
                    <a:cxn ang="0">
                      <a:pos x="37" y="51"/>
                    </a:cxn>
                    <a:cxn ang="0">
                      <a:pos x="33" y="53"/>
                    </a:cxn>
                    <a:cxn ang="0">
                      <a:pos x="28" y="54"/>
                    </a:cxn>
                    <a:cxn ang="0">
                      <a:pos x="23" y="54"/>
                    </a:cxn>
                    <a:cxn ang="0">
                      <a:pos x="18" y="53"/>
                    </a:cxn>
                    <a:cxn ang="0">
                      <a:pos x="13" y="51"/>
                    </a:cxn>
                    <a:cxn ang="0">
                      <a:pos x="10" y="48"/>
                    </a:cxn>
                    <a:cxn ang="0">
                      <a:pos x="6" y="44"/>
                    </a:cxn>
                    <a:cxn ang="0">
                      <a:pos x="4" y="40"/>
                    </a:cxn>
                    <a:cxn ang="0">
                      <a:pos x="1" y="35"/>
                    </a:cxn>
                    <a:cxn ang="0">
                      <a:pos x="1" y="30"/>
                    </a:cxn>
                    <a:cxn ang="0">
                      <a:pos x="0" y="24"/>
                    </a:cxn>
                    <a:cxn ang="0">
                      <a:pos x="1" y="18"/>
                    </a:cxn>
                    <a:cxn ang="0">
                      <a:pos x="3" y="14"/>
                    </a:cxn>
                    <a:cxn ang="0">
                      <a:pos x="6" y="10"/>
                    </a:cxn>
                    <a:cxn ang="0">
                      <a:pos x="8" y="6"/>
                    </a:cxn>
                    <a:cxn ang="0">
                      <a:pos x="13" y="3"/>
                    </a:cxn>
                    <a:cxn ang="0">
                      <a:pos x="17" y="1"/>
                    </a:cxn>
                    <a:cxn ang="0">
                      <a:pos x="22" y="0"/>
                    </a:cxn>
                    <a:cxn ang="0">
                      <a:pos x="27" y="0"/>
                    </a:cxn>
                    <a:cxn ang="0">
                      <a:pos x="31" y="1"/>
                    </a:cxn>
                    <a:cxn ang="0">
                      <a:pos x="36" y="3"/>
                    </a:cxn>
                    <a:cxn ang="0">
                      <a:pos x="40" y="6"/>
                    </a:cxn>
                    <a:cxn ang="0">
                      <a:pos x="43" y="10"/>
                    </a:cxn>
                    <a:cxn ang="0">
                      <a:pos x="46" y="14"/>
                    </a:cxn>
                    <a:cxn ang="0">
                      <a:pos x="48" y="19"/>
                    </a:cxn>
                    <a:cxn ang="0">
                      <a:pos x="49" y="25"/>
                    </a:cxn>
                  </a:cxnLst>
                  <a:pathLst>
                    <a:path w="343" h="377">
                      <a:moveTo>
                        <a:pt x="343" y="173"/>
                      </a:moveTo>
                      <a:lnTo>
                        <a:pt x="343" y="208"/>
                      </a:lnTo>
                      <a:lnTo>
                        <a:pt x="338" y="247"/>
                      </a:lnTo>
                      <a:lnTo>
                        <a:pt x="327" y="277"/>
                      </a:lnTo>
                      <a:lnTo>
                        <a:pt x="308" y="312"/>
                      </a:lnTo>
                      <a:lnTo>
                        <a:pt x="283" y="337"/>
                      </a:lnTo>
                      <a:lnTo>
                        <a:pt x="258" y="356"/>
                      </a:lnTo>
                      <a:lnTo>
                        <a:pt x="229" y="372"/>
                      </a:lnTo>
                      <a:lnTo>
                        <a:pt x="194" y="377"/>
                      </a:lnTo>
                      <a:lnTo>
                        <a:pt x="159" y="377"/>
                      </a:lnTo>
                      <a:lnTo>
                        <a:pt x="124" y="372"/>
                      </a:lnTo>
                      <a:lnTo>
                        <a:pt x="94" y="356"/>
                      </a:lnTo>
                      <a:lnTo>
                        <a:pt x="69" y="332"/>
                      </a:lnTo>
                      <a:lnTo>
                        <a:pt x="45" y="307"/>
                      </a:lnTo>
                      <a:lnTo>
                        <a:pt x="25" y="277"/>
                      </a:lnTo>
                      <a:lnTo>
                        <a:pt x="10" y="242"/>
                      </a:lnTo>
                      <a:lnTo>
                        <a:pt x="5" y="208"/>
                      </a:lnTo>
                      <a:lnTo>
                        <a:pt x="0" y="168"/>
                      </a:lnTo>
                      <a:lnTo>
                        <a:pt x="10" y="128"/>
                      </a:lnTo>
                      <a:lnTo>
                        <a:pt x="20" y="98"/>
                      </a:lnTo>
                      <a:lnTo>
                        <a:pt x="39" y="68"/>
                      </a:lnTo>
                      <a:lnTo>
                        <a:pt x="59" y="39"/>
                      </a:lnTo>
                      <a:lnTo>
                        <a:pt x="89" y="19"/>
                      </a:lnTo>
                      <a:lnTo>
                        <a:pt x="119" y="5"/>
                      </a:lnTo>
                      <a:lnTo>
                        <a:pt x="154" y="0"/>
                      </a:lnTo>
                      <a:lnTo>
                        <a:pt x="189" y="0"/>
                      </a:lnTo>
                      <a:lnTo>
                        <a:pt x="218" y="9"/>
                      </a:lnTo>
                      <a:lnTo>
                        <a:pt x="253" y="24"/>
                      </a:lnTo>
                      <a:lnTo>
                        <a:pt x="278" y="44"/>
                      </a:lnTo>
                      <a:lnTo>
                        <a:pt x="303" y="68"/>
                      </a:lnTo>
                      <a:lnTo>
                        <a:pt x="322" y="98"/>
                      </a:lnTo>
                      <a:lnTo>
                        <a:pt x="338" y="133"/>
                      </a:lnTo>
                      <a:lnTo>
                        <a:pt x="343" y="173"/>
                      </a:lnTo>
                      <a:close/>
                    </a:path>
                  </a:pathLst>
                </a:custGeom>
                <a:solidFill>
                  <a:srgbClr val="373D40"/>
                </a:solidFill>
                <a:ln w="9525">
                  <a:noFill/>
                </a:ln>
              </p:spPr>
              <p:txBody>
                <a:bodyPr/>
                <a:p>
                  <a:endParaRPr lang="zh-CN" altLang="en-US"/>
                </a:p>
              </p:txBody>
            </p:sp>
            <p:sp>
              <p:nvSpPr>
                <p:cNvPr id="46105" name="Freeform 184"/>
                <p:cNvSpPr/>
                <p:nvPr/>
              </p:nvSpPr>
              <p:spPr>
                <a:xfrm>
                  <a:off x="4451" y="2459"/>
                  <a:ext cx="134" cy="93"/>
                </a:xfrm>
                <a:custGeom>
                  <a:avLst/>
                  <a:gdLst/>
                  <a:ahLst/>
                  <a:cxnLst>
                    <a:cxn ang="0">
                      <a:pos x="4" y="56"/>
                    </a:cxn>
                    <a:cxn ang="0">
                      <a:pos x="13" y="50"/>
                    </a:cxn>
                    <a:cxn ang="0">
                      <a:pos x="24" y="42"/>
                    </a:cxn>
                    <a:cxn ang="0">
                      <a:pos x="38" y="33"/>
                    </a:cxn>
                    <a:cxn ang="0">
                      <a:pos x="54" y="24"/>
                    </a:cxn>
                    <a:cxn ang="0">
                      <a:pos x="72" y="15"/>
                    </a:cxn>
                    <a:cxn ang="0">
                      <a:pos x="91" y="6"/>
                    </a:cxn>
                    <a:cxn ang="0">
                      <a:pos x="101" y="3"/>
                    </a:cxn>
                    <a:cxn ang="0">
                      <a:pos x="110" y="0"/>
                    </a:cxn>
                    <a:cxn ang="0">
                      <a:pos x="134" y="30"/>
                    </a:cxn>
                    <a:cxn ang="0">
                      <a:pos x="33" y="93"/>
                    </a:cxn>
                    <a:cxn ang="0">
                      <a:pos x="0" y="72"/>
                    </a:cxn>
                    <a:cxn ang="0">
                      <a:pos x="4" y="56"/>
                    </a:cxn>
                  </a:cxnLst>
                  <a:pathLst>
                    <a:path w="939" h="650">
                      <a:moveTo>
                        <a:pt x="30" y="391"/>
                      </a:moveTo>
                      <a:lnTo>
                        <a:pt x="94" y="347"/>
                      </a:lnTo>
                      <a:lnTo>
                        <a:pt x="168" y="292"/>
                      </a:lnTo>
                      <a:lnTo>
                        <a:pt x="263" y="233"/>
                      </a:lnTo>
                      <a:lnTo>
                        <a:pt x="377" y="168"/>
                      </a:lnTo>
                      <a:lnTo>
                        <a:pt x="507" y="103"/>
                      </a:lnTo>
                      <a:lnTo>
                        <a:pt x="640" y="45"/>
                      </a:lnTo>
                      <a:lnTo>
                        <a:pt x="710" y="19"/>
                      </a:lnTo>
                      <a:lnTo>
                        <a:pt x="774" y="0"/>
                      </a:lnTo>
                      <a:lnTo>
                        <a:pt x="939" y="213"/>
                      </a:lnTo>
                      <a:lnTo>
                        <a:pt x="228" y="650"/>
                      </a:lnTo>
                      <a:lnTo>
                        <a:pt x="0" y="501"/>
                      </a:lnTo>
                      <a:lnTo>
                        <a:pt x="30" y="391"/>
                      </a:lnTo>
                      <a:close/>
                    </a:path>
                  </a:pathLst>
                </a:custGeom>
                <a:solidFill>
                  <a:srgbClr val="8B8F92"/>
                </a:solidFill>
                <a:ln w="9525">
                  <a:noFill/>
                </a:ln>
              </p:spPr>
              <p:txBody>
                <a:bodyPr/>
                <a:p>
                  <a:endParaRPr lang="zh-CN" altLang="en-US"/>
                </a:p>
              </p:txBody>
            </p:sp>
            <p:sp>
              <p:nvSpPr>
                <p:cNvPr id="46106" name="Freeform 185"/>
                <p:cNvSpPr/>
                <p:nvPr/>
              </p:nvSpPr>
              <p:spPr>
                <a:xfrm>
                  <a:off x="4451" y="2483"/>
                  <a:ext cx="134" cy="69"/>
                </a:xfrm>
                <a:custGeom>
                  <a:avLst/>
                  <a:gdLst/>
                  <a:ahLst/>
                  <a:cxnLst>
                    <a:cxn ang="0">
                      <a:pos x="37" y="53"/>
                    </a:cxn>
                    <a:cxn ang="0">
                      <a:pos x="35" y="53"/>
                    </a:cxn>
                    <a:cxn ang="0">
                      <a:pos x="33" y="53"/>
                    </a:cxn>
                    <a:cxn ang="0">
                      <a:pos x="28" y="51"/>
                    </a:cxn>
                    <a:cxn ang="0">
                      <a:pos x="22" y="47"/>
                    </a:cxn>
                    <a:cxn ang="0">
                      <a:pos x="16" y="44"/>
                    </a:cxn>
                    <a:cxn ang="0">
                      <a:pos x="8" y="36"/>
                    </a:cxn>
                    <a:cxn ang="0">
                      <a:pos x="4" y="32"/>
                    </a:cxn>
                    <a:cxn ang="0">
                      <a:pos x="0" y="48"/>
                    </a:cxn>
                    <a:cxn ang="0">
                      <a:pos x="33" y="69"/>
                    </a:cxn>
                    <a:cxn ang="0">
                      <a:pos x="134" y="7"/>
                    </a:cxn>
                    <a:cxn ang="0">
                      <a:pos x="129" y="0"/>
                    </a:cxn>
                    <a:cxn ang="0">
                      <a:pos x="113" y="10"/>
                    </a:cxn>
                    <a:cxn ang="0">
                      <a:pos x="98" y="19"/>
                    </a:cxn>
                    <a:cxn ang="0">
                      <a:pos x="73" y="36"/>
                    </a:cxn>
                    <a:cxn ang="0">
                      <a:pos x="62" y="42"/>
                    </a:cxn>
                    <a:cxn ang="0">
                      <a:pos x="53" y="47"/>
                    </a:cxn>
                    <a:cxn ang="0">
                      <a:pos x="45" y="51"/>
                    </a:cxn>
                    <a:cxn ang="0">
                      <a:pos x="41" y="52"/>
                    </a:cxn>
                    <a:cxn ang="0">
                      <a:pos x="37" y="53"/>
                    </a:cxn>
                  </a:cxnLst>
                  <a:pathLst>
                    <a:path w="939" h="487">
                      <a:moveTo>
                        <a:pt x="258" y="373"/>
                      </a:moveTo>
                      <a:lnTo>
                        <a:pt x="243" y="373"/>
                      </a:lnTo>
                      <a:lnTo>
                        <a:pt x="228" y="373"/>
                      </a:lnTo>
                      <a:lnTo>
                        <a:pt x="193" y="358"/>
                      </a:lnTo>
                      <a:lnTo>
                        <a:pt x="154" y="333"/>
                      </a:lnTo>
                      <a:lnTo>
                        <a:pt x="114" y="308"/>
                      </a:lnTo>
                      <a:lnTo>
                        <a:pt x="54" y="254"/>
                      </a:lnTo>
                      <a:lnTo>
                        <a:pt x="30" y="228"/>
                      </a:lnTo>
                      <a:lnTo>
                        <a:pt x="0" y="338"/>
                      </a:lnTo>
                      <a:lnTo>
                        <a:pt x="228" y="487"/>
                      </a:lnTo>
                      <a:lnTo>
                        <a:pt x="939" y="50"/>
                      </a:lnTo>
                      <a:lnTo>
                        <a:pt x="904" y="0"/>
                      </a:lnTo>
                      <a:lnTo>
                        <a:pt x="789" y="70"/>
                      </a:lnTo>
                      <a:lnTo>
                        <a:pt x="685" y="135"/>
                      </a:lnTo>
                      <a:lnTo>
                        <a:pt x="511" y="254"/>
                      </a:lnTo>
                      <a:lnTo>
                        <a:pt x="437" y="298"/>
                      </a:lnTo>
                      <a:lnTo>
                        <a:pt x="372" y="333"/>
                      </a:lnTo>
                      <a:lnTo>
                        <a:pt x="312" y="358"/>
                      </a:lnTo>
                      <a:lnTo>
                        <a:pt x="288" y="368"/>
                      </a:lnTo>
                      <a:lnTo>
                        <a:pt x="258" y="373"/>
                      </a:lnTo>
                      <a:close/>
                    </a:path>
                  </a:pathLst>
                </a:custGeom>
                <a:solidFill>
                  <a:srgbClr val="6D7377"/>
                </a:solidFill>
                <a:ln w="9525">
                  <a:noFill/>
                </a:ln>
              </p:spPr>
              <p:txBody>
                <a:bodyPr/>
                <a:p>
                  <a:endParaRPr lang="zh-CN" altLang="en-US"/>
                </a:p>
              </p:txBody>
            </p:sp>
            <p:sp>
              <p:nvSpPr>
                <p:cNvPr id="46107" name="Freeform 186"/>
                <p:cNvSpPr/>
                <p:nvPr/>
              </p:nvSpPr>
              <p:spPr>
                <a:xfrm>
                  <a:off x="4465" y="2459"/>
                  <a:ext cx="102" cy="57"/>
                </a:xfrm>
                <a:custGeom>
                  <a:avLst/>
                  <a:gdLst/>
                  <a:ahLst/>
                  <a:cxnLst>
                    <a:cxn ang="0">
                      <a:pos x="96" y="0"/>
                    </a:cxn>
                    <a:cxn ang="0">
                      <a:pos x="89" y="2"/>
                    </a:cxn>
                    <a:cxn ang="0">
                      <a:pos x="81" y="6"/>
                    </a:cxn>
                    <a:cxn ang="0">
                      <a:pos x="64" y="14"/>
                    </a:cxn>
                    <a:cxn ang="0">
                      <a:pos x="48" y="23"/>
                    </a:cxn>
                    <a:cxn ang="0">
                      <a:pos x="32" y="32"/>
                    </a:cxn>
                    <a:cxn ang="0">
                      <a:pos x="18" y="41"/>
                    </a:cxn>
                    <a:cxn ang="0">
                      <a:pos x="9" y="49"/>
                    </a:cxn>
                    <a:cxn ang="0">
                      <a:pos x="2" y="55"/>
                    </a:cxn>
                    <a:cxn ang="0">
                      <a:pos x="0" y="56"/>
                    </a:cxn>
                    <a:cxn ang="0">
                      <a:pos x="0" y="57"/>
                    </a:cxn>
                    <a:cxn ang="0">
                      <a:pos x="6" y="53"/>
                    </a:cxn>
                    <a:cxn ang="0">
                      <a:pos x="17" y="47"/>
                    </a:cxn>
                    <a:cxn ang="0">
                      <a:pos x="46" y="34"/>
                    </a:cxn>
                    <a:cxn ang="0">
                      <a:pos x="77" y="19"/>
                    </a:cxn>
                    <a:cxn ang="0">
                      <a:pos x="102" y="7"/>
                    </a:cxn>
                    <a:cxn ang="0">
                      <a:pos x="96" y="0"/>
                    </a:cxn>
                  </a:cxnLst>
                  <a:pathLst>
                    <a:path w="720" h="396">
                      <a:moveTo>
                        <a:pt x="680" y="0"/>
                      </a:moveTo>
                      <a:lnTo>
                        <a:pt x="626" y="15"/>
                      </a:lnTo>
                      <a:lnTo>
                        <a:pt x="571" y="40"/>
                      </a:lnTo>
                      <a:lnTo>
                        <a:pt x="452" y="94"/>
                      </a:lnTo>
                      <a:lnTo>
                        <a:pt x="338" y="159"/>
                      </a:lnTo>
                      <a:lnTo>
                        <a:pt x="229" y="223"/>
                      </a:lnTo>
                      <a:lnTo>
                        <a:pt x="129" y="287"/>
                      </a:lnTo>
                      <a:lnTo>
                        <a:pt x="60" y="342"/>
                      </a:lnTo>
                      <a:lnTo>
                        <a:pt x="11" y="382"/>
                      </a:lnTo>
                      <a:lnTo>
                        <a:pt x="0" y="391"/>
                      </a:lnTo>
                      <a:lnTo>
                        <a:pt x="0" y="396"/>
                      </a:lnTo>
                      <a:lnTo>
                        <a:pt x="45" y="366"/>
                      </a:lnTo>
                      <a:lnTo>
                        <a:pt x="120" y="327"/>
                      </a:lnTo>
                      <a:lnTo>
                        <a:pt x="323" y="233"/>
                      </a:lnTo>
                      <a:lnTo>
                        <a:pt x="546" y="133"/>
                      </a:lnTo>
                      <a:lnTo>
                        <a:pt x="720" y="49"/>
                      </a:lnTo>
                      <a:lnTo>
                        <a:pt x="680" y="0"/>
                      </a:lnTo>
                      <a:close/>
                    </a:path>
                  </a:pathLst>
                </a:custGeom>
                <a:solidFill>
                  <a:srgbClr val="B3B5B8"/>
                </a:solidFill>
                <a:ln w="9525">
                  <a:noFill/>
                </a:ln>
              </p:spPr>
              <p:txBody>
                <a:bodyPr/>
                <a:p>
                  <a:endParaRPr lang="zh-CN" altLang="en-US"/>
                </a:p>
              </p:txBody>
            </p:sp>
            <p:sp>
              <p:nvSpPr>
                <p:cNvPr id="46108" name="Freeform 187"/>
                <p:cNvSpPr/>
                <p:nvPr/>
              </p:nvSpPr>
              <p:spPr>
                <a:xfrm>
                  <a:off x="4414" y="2481"/>
                  <a:ext cx="56" cy="39"/>
                </a:xfrm>
                <a:custGeom>
                  <a:avLst/>
                  <a:gdLst/>
                  <a:ahLst/>
                  <a:cxnLst>
                    <a:cxn ang="0">
                      <a:pos x="56" y="23"/>
                    </a:cxn>
                    <a:cxn ang="0">
                      <a:pos x="55" y="26"/>
                    </a:cxn>
                    <a:cxn ang="0">
                      <a:pos x="54" y="30"/>
                    </a:cxn>
                    <a:cxn ang="0">
                      <a:pos x="52" y="33"/>
                    </a:cxn>
                    <a:cxn ang="0">
                      <a:pos x="48" y="35"/>
                    </a:cxn>
                    <a:cxn ang="0">
                      <a:pos x="44" y="37"/>
                    </a:cxn>
                    <a:cxn ang="0">
                      <a:pos x="40" y="38"/>
                    </a:cxn>
                    <a:cxn ang="0">
                      <a:pos x="35" y="39"/>
                    </a:cxn>
                    <a:cxn ang="0">
                      <a:pos x="29" y="38"/>
                    </a:cxn>
                    <a:cxn ang="0">
                      <a:pos x="23" y="38"/>
                    </a:cxn>
                    <a:cxn ang="0">
                      <a:pos x="18" y="36"/>
                    </a:cxn>
                    <a:cxn ang="0">
                      <a:pos x="13" y="33"/>
                    </a:cxn>
                    <a:cxn ang="0">
                      <a:pos x="9" y="30"/>
                    </a:cxn>
                    <a:cxn ang="0">
                      <a:pos x="6" y="28"/>
                    </a:cxn>
                    <a:cxn ang="0">
                      <a:pos x="3" y="24"/>
                    </a:cxn>
                    <a:cxn ang="0">
                      <a:pos x="1" y="20"/>
                    </a:cxn>
                    <a:cxn ang="0">
                      <a:pos x="0" y="16"/>
                    </a:cxn>
                    <a:cxn ang="0">
                      <a:pos x="1" y="12"/>
                    </a:cxn>
                    <a:cxn ang="0">
                      <a:pos x="2" y="8"/>
                    </a:cxn>
                    <a:cxn ang="0">
                      <a:pos x="4" y="6"/>
                    </a:cxn>
                    <a:cxn ang="0">
                      <a:pos x="8" y="3"/>
                    </a:cxn>
                    <a:cxn ang="0">
                      <a:pos x="11" y="1"/>
                    </a:cxn>
                    <a:cxn ang="0">
                      <a:pos x="16" y="0"/>
                    </a:cxn>
                    <a:cxn ang="0">
                      <a:pos x="21" y="0"/>
                    </a:cxn>
                    <a:cxn ang="0">
                      <a:pos x="27" y="0"/>
                    </a:cxn>
                    <a:cxn ang="0">
                      <a:pos x="32" y="1"/>
                    </a:cxn>
                    <a:cxn ang="0">
                      <a:pos x="37" y="3"/>
                    </a:cxn>
                    <a:cxn ang="0">
                      <a:pos x="42" y="5"/>
                    </a:cxn>
                    <a:cxn ang="0">
                      <a:pos x="47" y="8"/>
                    </a:cxn>
                    <a:cxn ang="0">
                      <a:pos x="50" y="11"/>
                    </a:cxn>
                    <a:cxn ang="0">
                      <a:pos x="53" y="15"/>
                    </a:cxn>
                    <a:cxn ang="0">
                      <a:pos x="55" y="18"/>
                    </a:cxn>
                    <a:cxn ang="0">
                      <a:pos x="56" y="23"/>
                    </a:cxn>
                  </a:cxnLst>
                  <a:pathLst>
                    <a:path w="393" h="272">
                      <a:moveTo>
                        <a:pt x="393" y="158"/>
                      </a:moveTo>
                      <a:lnTo>
                        <a:pt x="387" y="183"/>
                      </a:lnTo>
                      <a:lnTo>
                        <a:pt x="377" y="208"/>
                      </a:lnTo>
                      <a:lnTo>
                        <a:pt x="363" y="228"/>
                      </a:lnTo>
                      <a:lnTo>
                        <a:pt x="337" y="247"/>
                      </a:lnTo>
                      <a:lnTo>
                        <a:pt x="307" y="258"/>
                      </a:lnTo>
                      <a:lnTo>
                        <a:pt x="278" y="267"/>
                      </a:lnTo>
                      <a:lnTo>
                        <a:pt x="243" y="272"/>
                      </a:lnTo>
                      <a:lnTo>
                        <a:pt x="203" y="267"/>
                      </a:lnTo>
                      <a:lnTo>
                        <a:pt x="163" y="263"/>
                      </a:lnTo>
                      <a:lnTo>
                        <a:pt x="124" y="253"/>
                      </a:lnTo>
                      <a:lnTo>
                        <a:pt x="94" y="233"/>
                      </a:lnTo>
                      <a:lnTo>
                        <a:pt x="65" y="212"/>
                      </a:lnTo>
                      <a:lnTo>
                        <a:pt x="40" y="193"/>
                      </a:lnTo>
                      <a:lnTo>
                        <a:pt x="19" y="168"/>
                      </a:lnTo>
                      <a:lnTo>
                        <a:pt x="5" y="138"/>
                      </a:lnTo>
                      <a:lnTo>
                        <a:pt x="0" y="114"/>
                      </a:lnTo>
                      <a:lnTo>
                        <a:pt x="5" y="84"/>
                      </a:lnTo>
                      <a:lnTo>
                        <a:pt x="15" y="59"/>
                      </a:lnTo>
                      <a:lnTo>
                        <a:pt x="30" y="39"/>
                      </a:lnTo>
                      <a:lnTo>
                        <a:pt x="54" y="24"/>
                      </a:lnTo>
                      <a:lnTo>
                        <a:pt x="79" y="9"/>
                      </a:lnTo>
                      <a:lnTo>
                        <a:pt x="114" y="0"/>
                      </a:lnTo>
                      <a:lnTo>
                        <a:pt x="149" y="0"/>
                      </a:lnTo>
                      <a:lnTo>
                        <a:pt x="189" y="0"/>
                      </a:lnTo>
                      <a:lnTo>
                        <a:pt x="228" y="5"/>
                      </a:lnTo>
                      <a:lnTo>
                        <a:pt x="263" y="19"/>
                      </a:lnTo>
                      <a:lnTo>
                        <a:pt x="298" y="34"/>
                      </a:lnTo>
                      <a:lnTo>
                        <a:pt x="328" y="54"/>
                      </a:lnTo>
                      <a:lnTo>
                        <a:pt x="352" y="79"/>
                      </a:lnTo>
                      <a:lnTo>
                        <a:pt x="372" y="104"/>
                      </a:lnTo>
                      <a:lnTo>
                        <a:pt x="387" y="128"/>
                      </a:lnTo>
                      <a:lnTo>
                        <a:pt x="393" y="158"/>
                      </a:lnTo>
                      <a:close/>
                    </a:path>
                  </a:pathLst>
                </a:custGeom>
                <a:solidFill>
                  <a:srgbClr val="373D40"/>
                </a:solidFill>
                <a:ln w="9525">
                  <a:noFill/>
                </a:ln>
              </p:spPr>
              <p:txBody>
                <a:bodyPr/>
                <a:p>
                  <a:endParaRPr lang="zh-CN" altLang="en-US"/>
                </a:p>
              </p:txBody>
            </p:sp>
            <p:sp>
              <p:nvSpPr>
                <p:cNvPr id="46109" name="Freeform 188"/>
                <p:cNvSpPr/>
                <p:nvPr/>
              </p:nvSpPr>
              <p:spPr>
                <a:xfrm>
                  <a:off x="4538" y="2362"/>
                  <a:ext cx="72" cy="105"/>
                </a:xfrm>
                <a:custGeom>
                  <a:avLst/>
                  <a:gdLst/>
                  <a:ahLst/>
                  <a:cxnLst>
                    <a:cxn ang="0">
                      <a:pos x="72" y="12"/>
                    </a:cxn>
                    <a:cxn ang="0">
                      <a:pos x="71" y="13"/>
                    </a:cxn>
                    <a:cxn ang="0">
                      <a:pos x="68" y="17"/>
                    </a:cxn>
                    <a:cxn ang="0">
                      <a:pos x="64" y="23"/>
                    </a:cxn>
                    <a:cxn ang="0">
                      <a:pos x="63" y="28"/>
                    </a:cxn>
                    <a:cxn ang="0">
                      <a:pos x="61" y="33"/>
                    </a:cxn>
                    <a:cxn ang="0">
                      <a:pos x="60" y="38"/>
                    </a:cxn>
                    <a:cxn ang="0">
                      <a:pos x="59" y="44"/>
                    </a:cxn>
                    <a:cxn ang="0">
                      <a:pos x="59" y="51"/>
                    </a:cxn>
                    <a:cxn ang="0">
                      <a:pos x="59" y="59"/>
                    </a:cxn>
                    <a:cxn ang="0">
                      <a:pos x="61" y="67"/>
                    </a:cxn>
                    <a:cxn ang="0">
                      <a:pos x="63" y="76"/>
                    </a:cxn>
                    <a:cxn ang="0">
                      <a:pos x="66" y="86"/>
                    </a:cxn>
                    <a:cxn ang="0">
                      <a:pos x="71" y="96"/>
                    </a:cxn>
                    <a:cxn ang="0">
                      <a:pos x="67" y="99"/>
                    </a:cxn>
                    <a:cxn ang="0">
                      <a:pos x="63" y="101"/>
                    </a:cxn>
                    <a:cxn ang="0">
                      <a:pos x="56" y="103"/>
                    </a:cxn>
                    <a:cxn ang="0">
                      <a:pos x="46" y="105"/>
                    </a:cxn>
                    <a:cxn ang="0">
                      <a:pos x="34" y="105"/>
                    </a:cxn>
                    <a:cxn ang="0">
                      <a:pos x="26" y="105"/>
                    </a:cxn>
                    <a:cxn ang="0">
                      <a:pos x="19" y="104"/>
                    </a:cxn>
                    <a:cxn ang="0">
                      <a:pos x="9" y="103"/>
                    </a:cxn>
                    <a:cxn ang="0">
                      <a:pos x="0" y="101"/>
                    </a:cxn>
                    <a:cxn ang="0">
                      <a:pos x="3" y="90"/>
                    </a:cxn>
                    <a:cxn ang="0">
                      <a:pos x="6" y="78"/>
                    </a:cxn>
                    <a:cxn ang="0">
                      <a:pos x="9" y="63"/>
                    </a:cxn>
                    <a:cxn ang="0">
                      <a:pos x="10" y="55"/>
                    </a:cxn>
                    <a:cxn ang="0">
                      <a:pos x="11" y="47"/>
                    </a:cxn>
                    <a:cxn ang="0">
                      <a:pos x="11" y="38"/>
                    </a:cxn>
                    <a:cxn ang="0">
                      <a:pos x="10" y="30"/>
                    </a:cxn>
                    <a:cxn ang="0">
                      <a:pos x="8" y="22"/>
                    </a:cxn>
                    <a:cxn ang="0">
                      <a:pos x="7" y="14"/>
                    </a:cxn>
                    <a:cxn ang="0">
                      <a:pos x="3" y="6"/>
                    </a:cxn>
                    <a:cxn ang="0">
                      <a:pos x="0" y="0"/>
                    </a:cxn>
                    <a:cxn ang="0">
                      <a:pos x="72" y="12"/>
                    </a:cxn>
                  </a:cxnLst>
                  <a:pathLst>
                    <a:path w="501" h="734">
                      <a:moveTo>
                        <a:pt x="501" y="84"/>
                      </a:moveTo>
                      <a:lnTo>
                        <a:pt x="491" y="94"/>
                      </a:lnTo>
                      <a:lnTo>
                        <a:pt x="471" y="118"/>
                      </a:lnTo>
                      <a:lnTo>
                        <a:pt x="447" y="163"/>
                      </a:lnTo>
                      <a:lnTo>
                        <a:pt x="436" y="193"/>
                      </a:lnTo>
                      <a:lnTo>
                        <a:pt x="426" y="228"/>
                      </a:lnTo>
                      <a:lnTo>
                        <a:pt x="417" y="263"/>
                      </a:lnTo>
                      <a:lnTo>
                        <a:pt x="412" y="307"/>
                      </a:lnTo>
                      <a:lnTo>
                        <a:pt x="412" y="357"/>
                      </a:lnTo>
                      <a:lnTo>
                        <a:pt x="412" y="411"/>
                      </a:lnTo>
                      <a:lnTo>
                        <a:pt x="421" y="466"/>
                      </a:lnTo>
                      <a:lnTo>
                        <a:pt x="436" y="530"/>
                      </a:lnTo>
                      <a:lnTo>
                        <a:pt x="461" y="600"/>
                      </a:lnTo>
                      <a:lnTo>
                        <a:pt x="491" y="674"/>
                      </a:lnTo>
                      <a:lnTo>
                        <a:pt x="466" y="690"/>
                      </a:lnTo>
                      <a:lnTo>
                        <a:pt x="436" y="704"/>
                      </a:lnTo>
                      <a:lnTo>
                        <a:pt x="387" y="720"/>
                      </a:lnTo>
                      <a:lnTo>
                        <a:pt x="322" y="734"/>
                      </a:lnTo>
                      <a:lnTo>
                        <a:pt x="238" y="734"/>
                      </a:lnTo>
                      <a:lnTo>
                        <a:pt x="184" y="734"/>
                      </a:lnTo>
                      <a:lnTo>
                        <a:pt x="129" y="729"/>
                      </a:lnTo>
                      <a:lnTo>
                        <a:pt x="64" y="720"/>
                      </a:lnTo>
                      <a:lnTo>
                        <a:pt x="0" y="704"/>
                      </a:lnTo>
                      <a:lnTo>
                        <a:pt x="24" y="630"/>
                      </a:lnTo>
                      <a:lnTo>
                        <a:pt x="44" y="546"/>
                      </a:lnTo>
                      <a:lnTo>
                        <a:pt x="64" y="441"/>
                      </a:lnTo>
                      <a:lnTo>
                        <a:pt x="69" y="387"/>
                      </a:lnTo>
                      <a:lnTo>
                        <a:pt x="74" y="327"/>
                      </a:lnTo>
                      <a:lnTo>
                        <a:pt x="74" y="267"/>
                      </a:lnTo>
                      <a:lnTo>
                        <a:pt x="69" y="208"/>
                      </a:lnTo>
                      <a:lnTo>
                        <a:pt x="59" y="153"/>
                      </a:lnTo>
                      <a:lnTo>
                        <a:pt x="49" y="99"/>
                      </a:lnTo>
                      <a:lnTo>
                        <a:pt x="24" y="44"/>
                      </a:lnTo>
                      <a:lnTo>
                        <a:pt x="0" y="0"/>
                      </a:lnTo>
                      <a:lnTo>
                        <a:pt x="501" y="84"/>
                      </a:lnTo>
                      <a:close/>
                    </a:path>
                  </a:pathLst>
                </a:custGeom>
                <a:solidFill>
                  <a:srgbClr val="8B8F92"/>
                </a:solidFill>
                <a:ln w="9525">
                  <a:noFill/>
                </a:ln>
              </p:spPr>
              <p:txBody>
                <a:bodyPr/>
                <a:p>
                  <a:endParaRPr lang="zh-CN" altLang="en-US"/>
                </a:p>
              </p:txBody>
            </p:sp>
            <p:sp>
              <p:nvSpPr>
                <p:cNvPr id="46110" name="Freeform 189"/>
                <p:cNvSpPr/>
                <p:nvPr/>
              </p:nvSpPr>
              <p:spPr>
                <a:xfrm>
                  <a:off x="4538" y="2362"/>
                  <a:ext cx="22" cy="104"/>
                </a:xfrm>
                <a:custGeom>
                  <a:avLst/>
                  <a:gdLst/>
                  <a:ahLst/>
                  <a:cxnLst>
                    <a:cxn ang="0">
                      <a:pos x="18" y="104"/>
                    </a:cxn>
                    <a:cxn ang="0">
                      <a:pos x="0" y="100"/>
                    </a:cxn>
                    <a:cxn ang="0">
                      <a:pos x="4" y="90"/>
                    </a:cxn>
                    <a:cxn ang="0">
                      <a:pos x="6" y="78"/>
                    </a:cxn>
                    <a:cxn ang="0">
                      <a:pos x="9" y="63"/>
                    </a:cxn>
                    <a:cxn ang="0">
                      <a:pos x="10" y="55"/>
                    </a:cxn>
                    <a:cxn ang="0">
                      <a:pos x="11" y="47"/>
                    </a:cxn>
                    <a:cxn ang="0">
                      <a:pos x="11" y="38"/>
                    </a:cxn>
                    <a:cxn ang="0">
                      <a:pos x="10" y="30"/>
                    </a:cxn>
                    <a:cxn ang="0">
                      <a:pos x="9" y="22"/>
                    </a:cxn>
                    <a:cxn ang="0">
                      <a:pos x="7" y="14"/>
                    </a:cxn>
                    <a:cxn ang="0">
                      <a:pos x="4" y="6"/>
                    </a:cxn>
                    <a:cxn ang="0">
                      <a:pos x="0" y="0"/>
                    </a:cxn>
                    <a:cxn ang="0">
                      <a:pos x="15" y="2"/>
                    </a:cxn>
                    <a:cxn ang="0">
                      <a:pos x="18" y="15"/>
                    </a:cxn>
                    <a:cxn ang="0">
                      <a:pos x="20" y="28"/>
                    </a:cxn>
                    <a:cxn ang="0">
                      <a:pos x="21" y="40"/>
                    </a:cxn>
                    <a:cxn ang="0">
                      <a:pos x="22" y="53"/>
                    </a:cxn>
                    <a:cxn ang="0">
                      <a:pos x="22" y="66"/>
                    </a:cxn>
                    <a:cxn ang="0">
                      <a:pos x="21" y="79"/>
                    </a:cxn>
                    <a:cxn ang="0">
                      <a:pos x="20" y="91"/>
                    </a:cxn>
                    <a:cxn ang="0">
                      <a:pos x="18" y="104"/>
                    </a:cxn>
                  </a:cxnLst>
                  <a:pathLst>
                    <a:path w="149" h="729">
                      <a:moveTo>
                        <a:pt x="119" y="729"/>
                      </a:moveTo>
                      <a:lnTo>
                        <a:pt x="0" y="704"/>
                      </a:lnTo>
                      <a:lnTo>
                        <a:pt x="24" y="630"/>
                      </a:lnTo>
                      <a:lnTo>
                        <a:pt x="44" y="546"/>
                      </a:lnTo>
                      <a:lnTo>
                        <a:pt x="64" y="441"/>
                      </a:lnTo>
                      <a:lnTo>
                        <a:pt x="69" y="387"/>
                      </a:lnTo>
                      <a:lnTo>
                        <a:pt x="74" y="327"/>
                      </a:lnTo>
                      <a:lnTo>
                        <a:pt x="74" y="267"/>
                      </a:lnTo>
                      <a:lnTo>
                        <a:pt x="69" y="208"/>
                      </a:lnTo>
                      <a:lnTo>
                        <a:pt x="59" y="153"/>
                      </a:lnTo>
                      <a:lnTo>
                        <a:pt x="49" y="99"/>
                      </a:lnTo>
                      <a:lnTo>
                        <a:pt x="24" y="44"/>
                      </a:lnTo>
                      <a:lnTo>
                        <a:pt x="0" y="0"/>
                      </a:lnTo>
                      <a:lnTo>
                        <a:pt x="99" y="14"/>
                      </a:lnTo>
                      <a:lnTo>
                        <a:pt x="119" y="104"/>
                      </a:lnTo>
                      <a:lnTo>
                        <a:pt x="133" y="193"/>
                      </a:lnTo>
                      <a:lnTo>
                        <a:pt x="143" y="283"/>
                      </a:lnTo>
                      <a:lnTo>
                        <a:pt x="149" y="372"/>
                      </a:lnTo>
                      <a:lnTo>
                        <a:pt x="149" y="462"/>
                      </a:lnTo>
                      <a:lnTo>
                        <a:pt x="143" y="551"/>
                      </a:lnTo>
                      <a:lnTo>
                        <a:pt x="133" y="639"/>
                      </a:lnTo>
                      <a:lnTo>
                        <a:pt x="119" y="729"/>
                      </a:lnTo>
                      <a:close/>
                    </a:path>
                  </a:pathLst>
                </a:custGeom>
                <a:solidFill>
                  <a:srgbClr val="6D7377"/>
                </a:solidFill>
                <a:ln w="9525">
                  <a:noFill/>
                </a:ln>
              </p:spPr>
              <p:txBody>
                <a:bodyPr/>
                <a:p>
                  <a:endParaRPr lang="zh-CN" altLang="en-US"/>
                </a:p>
              </p:txBody>
            </p:sp>
            <p:sp>
              <p:nvSpPr>
                <p:cNvPr id="46111" name="Freeform 190"/>
                <p:cNvSpPr/>
                <p:nvPr/>
              </p:nvSpPr>
              <p:spPr>
                <a:xfrm>
                  <a:off x="4581" y="2369"/>
                  <a:ext cx="22" cy="103"/>
                </a:xfrm>
                <a:custGeom>
                  <a:avLst/>
                  <a:gdLst/>
                  <a:ahLst/>
                  <a:cxnLst>
                    <a:cxn ang="0">
                      <a:pos x="0" y="0"/>
                    </a:cxn>
                    <a:cxn ang="0">
                      <a:pos x="22" y="10"/>
                    </a:cxn>
                    <a:cxn ang="0">
                      <a:pos x="21" y="15"/>
                    </a:cxn>
                    <a:cxn ang="0">
                      <a:pos x="19" y="21"/>
                    </a:cxn>
                    <a:cxn ang="0">
                      <a:pos x="18" y="30"/>
                    </a:cxn>
                    <a:cxn ang="0">
                      <a:pos x="17" y="42"/>
                    </a:cxn>
                    <a:cxn ang="0">
                      <a:pos x="17" y="56"/>
                    </a:cxn>
                    <a:cxn ang="0">
                      <a:pos x="18" y="74"/>
                    </a:cxn>
                    <a:cxn ang="0">
                      <a:pos x="21" y="94"/>
                    </a:cxn>
                    <a:cxn ang="0">
                      <a:pos x="21" y="96"/>
                    </a:cxn>
                    <a:cxn ang="0">
                      <a:pos x="19" y="98"/>
                    </a:cxn>
                    <a:cxn ang="0">
                      <a:pos x="17" y="100"/>
                    </a:cxn>
                    <a:cxn ang="0">
                      <a:pos x="14" y="102"/>
                    </a:cxn>
                    <a:cxn ang="0">
                      <a:pos x="11" y="103"/>
                    </a:cxn>
                    <a:cxn ang="0">
                      <a:pos x="6" y="103"/>
                    </a:cxn>
                    <a:cxn ang="0">
                      <a:pos x="1" y="102"/>
                    </a:cxn>
                    <a:cxn ang="0">
                      <a:pos x="2" y="76"/>
                    </a:cxn>
                    <a:cxn ang="0">
                      <a:pos x="3" y="50"/>
                    </a:cxn>
                    <a:cxn ang="0">
                      <a:pos x="2" y="26"/>
                    </a:cxn>
                    <a:cxn ang="0">
                      <a:pos x="0" y="0"/>
                    </a:cxn>
                  </a:cxnLst>
                  <a:pathLst>
                    <a:path w="153" h="720">
                      <a:moveTo>
                        <a:pt x="0" y="0"/>
                      </a:moveTo>
                      <a:lnTo>
                        <a:pt x="153" y="69"/>
                      </a:lnTo>
                      <a:lnTo>
                        <a:pt x="144" y="104"/>
                      </a:lnTo>
                      <a:lnTo>
                        <a:pt x="133" y="149"/>
                      </a:lnTo>
                      <a:lnTo>
                        <a:pt x="123" y="209"/>
                      </a:lnTo>
                      <a:lnTo>
                        <a:pt x="119" y="293"/>
                      </a:lnTo>
                      <a:lnTo>
                        <a:pt x="119" y="392"/>
                      </a:lnTo>
                      <a:lnTo>
                        <a:pt x="128" y="516"/>
                      </a:lnTo>
                      <a:lnTo>
                        <a:pt x="149" y="655"/>
                      </a:lnTo>
                      <a:lnTo>
                        <a:pt x="144" y="671"/>
                      </a:lnTo>
                      <a:lnTo>
                        <a:pt x="133" y="685"/>
                      </a:lnTo>
                      <a:lnTo>
                        <a:pt x="119" y="700"/>
                      </a:lnTo>
                      <a:lnTo>
                        <a:pt x="98" y="710"/>
                      </a:lnTo>
                      <a:lnTo>
                        <a:pt x="74" y="720"/>
                      </a:lnTo>
                      <a:lnTo>
                        <a:pt x="44" y="720"/>
                      </a:lnTo>
                      <a:lnTo>
                        <a:pt x="5" y="710"/>
                      </a:lnTo>
                      <a:lnTo>
                        <a:pt x="14" y="531"/>
                      </a:lnTo>
                      <a:lnTo>
                        <a:pt x="19" y="353"/>
                      </a:lnTo>
                      <a:lnTo>
                        <a:pt x="14" y="179"/>
                      </a:lnTo>
                      <a:lnTo>
                        <a:pt x="0" y="0"/>
                      </a:lnTo>
                      <a:close/>
                    </a:path>
                  </a:pathLst>
                </a:custGeom>
                <a:solidFill>
                  <a:srgbClr val="B3B5B8"/>
                </a:solidFill>
                <a:ln w="9525">
                  <a:noFill/>
                </a:ln>
              </p:spPr>
              <p:txBody>
                <a:bodyPr/>
                <a:p>
                  <a:endParaRPr lang="zh-CN" altLang="en-US"/>
                </a:p>
              </p:txBody>
            </p:sp>
            <p:sp>
              <p:nvSpPr>
                <p:cNvPr id="46112" name="Freeform 191"/>
                <p:cNvSpPr/>
                <p:nvPr/>
              </p:nvSpPr>
              <p:spPr>
                <a:xfrm>
                  <a:off x="4535" y="2441"/>
                  <a:ext cx="74" cy="49"/>
                </a:xfrm>
                <a:custGeom>
                  <a:avLst/>
                  <a:gdLst/>
                  <a:ahLst/>
                  <a:cxnLst>
                    <a:cxn ang="0">
                      <a:pos x="67" y="3"/>
                    </a:cxn>
                    <a:cxn ang="0">
                      <a:pos x="62" y="6"/>
                    </a:cxn>
                    <a:cxn ang="0">
                      <a:pos x="56" y="8"/>
                    </a:cxn>
                    <a:cxn ang="0">
                      <a:pos x="48" y="10"/>
                    </a:cxn>
                    <a:cxn ang="0">
                      <a:pos x="38" y="11"/>
                    </a:cxn>
                    <a:cxn ang="0">
                      <a:pos x="32" y="11"/>
                    </a:cxn>
                    <a:cxn ang="0">
                      <a:pos x="27" y="10"/>
                    </a:cxn>
                    <a:cxn ang="0">
                      <a:pos x="20" y="9"/>
                    </a:cxn>
                    <a:cxn ang="0">
                      <a:pos x="14" y="7"/>
                    </a:cxn>
                    <a:cxn ang="0">
                      <a:pos x="7" y="4"/>
                    </a:cxn>
                    <a:cxn ang="0">
                      <a:pos x="0" y="1"/>
                    </a:cxn>
                    <a:cxn ang="0">
                      <a:pos x="0" y="39"/>
                    </a:cxn>
                    <a:cxn ang="0">
                      <a:pos x="2" y="41"/>
                    </a:cxn>
                    <a:cxn ang="0">
                      <a:pos x="8" y="44"/>
                    </a:cxn>
                    <a:cxn ang="0">
                      <a:pos x="13" y="45"/>
                    </a:cxn>
                    <a:cxn ang="0">
                      <a:pos x="19" y="48"/>
                    </a:cxn>
                    <a:cxn ang="0">
                      <a:pos x="27" y="48"/>
                    </a:cxn>
                    <a:cxn ang="0">
                      <a:pos x="36" y="49"/>
                    </a:cxn>
                    <a:cxn ang="0">
                      <a:pos x="45" y="48"/>
                    </a:cxn>
                    <a:cxn ang="0">
                      <a:pos x="53" y="48"/>
                    </a:cxn>
                    <a:cxn ang="0">
                      <a:pos x="59" y="46"/>
                    </a:cxn>
                    <a:cxn ang="0">
                      <a:pos x="65" y="45"/>
                    </a:cxn>
                    <a:cxn ang="0">
                      <a:pos x="72" y="43"/>
                    </a:cxn>
                    <a:cxn ang="0">
                      <a:pos x="74" y="42"/>
                    </a:cxn>
                    <a:cxn ang="0">
                      <a:pos x="74" y="3"/>
                    </a:cxn>
                    <a:cxn ang="0">
                      <a:pos x="74" y="2"/>
                    </a:cxn>
                    <a:cxn ang="0">
                      <a:pos x="73" y="0"/>
                    </a:cxn>
                    <a:cxn ang="0">
                      <a:pos x="71" y="0"/>
                    </a:cxn>
                    <a:cxn ang="0">
                      <a:pos x="70" y="0"/>
                    </a:cxn>
                    <a:cxn ang="0">
                      <a:pos x="68" y="1"/>
                    </a:cxn>
                    <a:cxn ang="0">
                      <a:pos x="67" y="3"/>
                    </a:cxn>
                  </a:cxnLst>
                  <a:pathLst>
                    <a:path w="521" h="342">
                      <a:moveTo>
                        <a:pt x="472" y="20"/>
                      </a:moveTo>
                      <a:lnTo>
                        <a:pt x="437" y="39"/>
                      </a:lnTo>
                      <a:lnTo>
                        <a:pt x="392" y="54"/>
                      </a:lnTo>
                      <a:lnTo>
                        <a:pt x="337" y="69"/>
                      </a:lnTo>
                      <a:lnTo>
                        <a:pt x="268" y="74"/>
                      </a:lnTo>
                      <a:lnTo>
                        <a:pt x="228" y="74"/>
                      </a:lnTo>
                      <a:lnTo>
                        <a:pt x="188" y="69"/>
                      </a:lnTo>
                      <a:lnTo>
                        <a:pt x="144" y="64"/>
                      </a:lnTo>
                      <a:lnTo>
                        <a:pt x="99" y="49"/>
                      </a:lnTo>
                      <a:lnTo>
                        <a:pt x="49" y="29"/>
                      </a:lnTo>
                      <a:lnTo>
                        <a:pt x="0" y="4"/>
                      </a:lnTo>
                      <a:lnTo>
                        <a:pt x="0" y="272"/>
                      </a:lnTo>
                      <a:lnTo>
                        <a:pt x="14" y="283"/>
                      </a:lnTo>
                      <a:lnTo>
                        <a:pt x="54" y="307"/>
                      </a:lnTo>
                      <a:lnTo>
                        <a:pt x="89" y="317"/>
                      </a:lnTo>
                      <a:lnTo>
                        <a:pt x="134" y="332"/>
                      </a:lnTo>
                      <a:lnTo>
                        <a:pt x="188" y="337"/>
                      </a:lnTo>
                      <a:lnTo>
                        <a:pt x="253" y="342"/>
                      </a:lnTo>
                      <a:lnTo>
                        <a:pt x="318" y="337"/>
                      </a:lnTo>
                      <a:lnTo>
                        <a:pt x="372" y="332"/>
                      </a:lnTo>
                      <a:lnTo>
                        <a:pt x="416" y="322"/>
                      </a:lnTo>
                      <a:lnTo>
                        <a:pt x="456" y="317"/>
                      </a:lnTo>
                      <a:lnTo>
                        <a:pt x="506" y="297"/>
                      </a:lnTo>
                      <a:lnTo>
                        <a:pt x="521" y="292"/>
                      </a:lnTo>
                      <a:lnTo>
                        <a:pt x="521" y="20"/>
                      </a:lnTo>
                      <a:lnTo>
                        <a:pt x="521" y="14"/>
                      </a:lnTo>
                      <a:lnTo>
                        <a:pt x="511" y="0"/>
                      </a:lnTo>
                      <a:lnTo>
                        <a:pt x="502" y="0"/>
                      </a:lnTo>
                      <a:lnTo>
                        <a:pt x="491" y="0"/>
                      </a:lnTo>
                      <a:lnTo>
                        <a:pt x="481" y="4"/>
                      </a:lnTo>
                      <a:lnTo>
                        <a:pt x="472" y="20"/>
                      </a:lnTo>
                      <a:close/>
                    </a:path>
                  </a:pathLst>
                </a:custGeom>
                <a:solidFill>
                  <a:srgbClr val="373D40"/>
                </a:solidFill>
                <a:ln w="9525">
                  <a:noFill/>
                </a:ln>
              </p:spPr>
              <p:txBody>
                <a:bodyPr/>
                <a:p>
                  <a:endParaRPr lang="zh-CN" altLang="en-US"/>
                </a:p>
              </p:txBody>
            </p:sp>
            <p:sp>
              <p:nvSpPr>
                <p:cNvPr id="46113" name="Freeform 192"/>
                <p:cNvSpPr/>
                <p:nvPr/>
              </p:nvSpPr>
              <p:spPr>
                <a:xfrm>
                  <a:off x="4535" y="2441"/>
                  <a:ext cx="23" cy="47"/>
                </a:xfrm>
                <a:custGeom>
                  <a:avLst/>
                  <a:gdLst/>
                  <a:ahLst/>
                  <a:cxnLst>
                    <a:cxn ang="0">
                      <a:pos x="0" y="0"/>
                    </a:cxn>
                    <a:cxn ang="0">
                      <a:pos x="6" y="3"/>
                    </a:cxn>
                    <a:cxn ang="0">
                      <a:pos x="12" y="6"/>
                    </a:cxn>
                    <a:cxn ang="0">
                      <a:pos x="17" y="8"/>
                    </a:cxn>
                    <a:cxn ang="0">
                      <a:pos x="23" y="9"/>
                    </a:cxn>
                    <a:cxn ang="0">
                      <a:pos x="23" y="19"/>
                    </a:cxn>
                    <a:cxn ang="0">
                      <a:pos x="22" y="28"/>
                    </a:cxn>
                    <a:cxn ang="0">
                      <a:pos x="20" y="47"/>
                    </a:cxn>
                    <a:cxn ang="0">
                      <a:pos x="10" y="44"/>
                    </a:cxn>
                    <a:cxn ang="0">
                      <a:pos x="4" y="42"/>
                    </a:cxn>
                    <a:cxn ang="0">
                      <a:pos x="1" y="39"/>
                    </a:cxn>
                    <a:cxn ang="0">
                      <a:pos x="0" y="38"/>
                    </a:cxn>
                    <a:cxn ang="0">
                      <a:pos x="0" y="0"/>
                    </a:cxn>
                  </a:cxnLst>
                  <a:pathLst>
                    <a:path w="163" h="328">
                      <a:moveTo>
                        <a:pt x="0" y="0"/>
                      </a:moveTo>
                      <a:lnTo>
                        <a:pt x="44" y="21"/>
                      </a:lnTo>
                      <a:lnTo>
                        <a:pt x="84" y="40"/>
                      </a:lnTo>
                      <a:lnTo>
                        <a:pt x="124" y="55"/>
                      </a:lnTo>
                      <a:lnTo>
                        <a:pt x="163" y="60"/>
                      </a:lnTo>
                      <a:lnTo>
                        <a:pt x="163" y="130"/>
                      </a:lnTo>
                      <a:lnTo>
                        <a:pt x="158" y="194"/>
                      </a:lnTo>
                      <a:lnTo>
                        <a:pt x="139" y="328"/>
                      </a:lnTo>
                      <a:lnTo>
                        <a:pt x="74" y="309"/>
                      </a:lnTo>
                      <a:lnTo>
                        <a:pt x="30" y="293"/>
                      </a:lnTo>
                      <a:lnTo>
                        <a:pt x="5" y="274"/>
                      </a:lnTo>
                      <a:lnTo>
                        <a:pt x="0" y="268"/>
                      </a:lnTo>
                      <a:lnTo>
                        <a:pt x="0" y="0"/>
                      </a:lnTo>
                      <a:close/>
                    </a:path>
                  </a:pathLst>
                </a:custGeom>
                <a:solidFill>
                  <a:srgbClr val="1F2223"/>
                </a:solidFill>
                <a:ln w="9525">
                  <a:noFill/>
                </a:ln>
              </p:spPr>
              <p:txBody>
                <a:bodyPr/>
                <a:p>
                  <a:endParaRPr lang="zh-CN" altLang="en-US"/>
                </a:p>
              </p:txBody>
            </p:sp>
            <p:sp>
              <p:nvSpPr>
                <p:cNvPr id="46114" name="Freeform 193"/>
                <p:cNvSpPr/>
                <p:nvPr/>
              </p:nvSpPr>
              <p:spPr>
                <a:xfrm>
                  <a:off x="4454" y="2335"/>
                  <a:ext cx="331" cy="46"/>
                </a:xfrm>
                <a:custGeom>
                  <a:avLst/>
                  <a:gdLst/>
                  <a:ahLst/>
                  <a:cxnLst>
                    <a:cxn ang="0">
                      <a:pos x="331" y="0"/>
                    </a:cxn>
                    <a:cxn ang="0">
                      <a:pos x="320" y="4"/>
                    </a:cxn>
                    <a:cxn ang="0">
                      <a:pos x="306" y="8"/>
                    </a:cxn>
                    <a:cxn ang="0">
                      <a:pos x="286" y="13"/>
                    </a:cxn>
                    <a:cxn ang="0">
                      <a:pos x="261" y="18"/>
                    </a:cxn>
                    <a:cxn ang="0">
                      <a:pos x="247" y="20"/>
                    </a:cxn>
                    <a:cxn ang="0">
                      <a:pos x="232" y="21"/>
                    </a:cxn>
                    <a:cxn ang="0">
                      <a:pos x="214" y="23"/>
                    </a:cxn>
                    <a:cxn ang="0">
                      <a:pos x="196" y="24"/>
                    </a:cxn>
                    <a:cxn ang="0">
                      <a:pos x="176" y="24"/>
                    </a:cxn>
                    <a:cxn ang="0">
                      <a:pos x="155" y="24"/>
                    </a:cxn>
                    <a:cxn ang="0">
                      <a:pos x="115" y="23"/>
                    </a:cxn>
                    <a:cxn ang="0">
                      <a:pos x="82" y="21"/>
                    </a:cxn>
                    <a:cxn ang="0">
                      <a:pos x="55" y="18"/>
                    </a:cxn>
                    <a:cxn ang="0">
                      <a:pos x="33" y="16"/>
                    </a:cxn>
                    <a:cxn ang="0">
                      <a:pos x="18" y="14"/>
                    </a:cxn>
                    <a:cxn ang="0">
                      <a:pos x="8" y="12"/>
                    </a:cxn>
                    <a:cxn ang="0">
                      <a:pos x="0" y="11"/>
                    </a:cxn>
                    <a:cxn ang="0">
                      <a:pos x="1" y="12"/>
                    </a:cxn>
                    <a:cxn ang="0">
                      <a:pos x="7" y="16"/>
                    </a:cxn>
                    <a:cxn ang="0">
                      <a:pos x="16" y="21"/>
                    </a:cxn>
                    <a:cxn ang="0">
                      <a:pos x="30" y="26"/>
                    </a:cxn>
                    <a:cxn ang="0">
                      <a:pos x="40" y="29"/>
                    </a:cxn>
                    <a:cxn ang="0">
                      <a:pos x="50" y="32"/>
                    </a:cxn>
                    <a:cxn ang="0">
                      <a:pos x="62" y="35"/>
                    </a:cxn>
                    <a:cxn ang="0">
                      <a:pos x="74" y="38"/>
                    </a:cxn>
                    <a:cxn ang="0">
                      <a:pos x="89" y="40"/>
                    </a:cxn>
                    <a:cxn ang="0">
                      <a:pos x="106" y="42"/>
                    </a:cxn>
                    <a:cxn ang="0">
                      <a:pos x="124" y="44"/>
                    </a:cxn>
                    <a:cxn ang="0">
                      <a:pos x="144" y="46"/>
                    </a:cxn>
                    <a:cxn ang="0">
                      <a:pos x="165" y="46"/>
                    </a:cxn>
                    <a:cxn ang="0">
                      <a:pos x="185" y="45"/>
                    </a:cxn>
                    <a:cxn ang="0">
                      <a:pos x="203" y="44"/>
                    </a:cxn>
                    <a:cxn ang="0">
                      <a:pos x="221" y="41"/>
                    </a:cxn>
                    <a:cxn ang="0">
                      <a:pos x="238" y="37"/>
                    </a:cxn>
                    <a:cxn ang="0">
                      <a:pos x="254" y="34"/>
                    </a:cxn>
                    <a:cxn ang="0">
                      <a:pos x="268" y="29"/>
                    </a:cxn>
                    <a:cxn ang="0">
                      <a:pos x="281" y="25"/>
                    </a:cxn>
                    <a:cxn ang="0">
                      <a:pos x="292" y="21"/>
                    </a:cxn>
                    <a:cxn ang="0">
                      <a:pos x="302" y="16"/>
                    </a:cxn>
                    <a:cxn ang="0">
                      <a:pos x="317" y="8"/>
                    </a:cxn>
                    <a:cxn ang="0">
                      <a:pos x="327" y="2"/>
                    </a:cxn>
                    <a:cxn ang="0">
                      <a:pos x="331" y="0"/>
                    </a:cxn>
                  </a:cxnLst>
                  <a:pathLst>
                    <a:path w="2318" h="323">
                      <a:moveTo>
                        <a:pt x="2318" y="0"/>
                      </a:moveTo>
                      <a:lnTo>
                        <a:pt x="2239" y="25"/>
                      </a:lnTo>
                      <a:lnTo>
                        <a:pt x="2144" y="54"/>
                      </a:lnTo>
                      <a:lnTo>
                        <a:pt x="2005" y="89"/>
                      </a:lnTo>
                      <a:lnTo>
                        <a:pt x="1831" y="124"/>
                      </a:lnTo>
                      <a:lnTo>
                        <a:pt x="1732" y="139"/>
                      </a:lnTo>
                      <a:lnTo>
                        <a:pt x="1623" y="149"/>
                      </a:lnTo>
                      <a:lnTo>
                        <a:pt x="1499" y="159"/>
                      </a:lnTo>
                      <a:lnTo>
                        <a:pt x="1370" y="168"/>
                      </a:lnTo>
                      <a:lnTo>
                        <a:pt x="1231" y="168"/>
                      </a:lnTo>
                      <a:lnTo>
                        <a:pt x="1082" y="168"/>
                      </a:lnTo>
                      <a:lnTo>
                        <a:pt x="804" y="159"/>
                      </a:lnTo>
                      <a:lnTo>
                        <a:pt x="571" y="144"/>
                      </a:lnTo>
                      <a:lnTo>
                        <a:pt x="382" y="129"/>
                      </a:lnTo>
                      <a:lnTo>
                        <a:pt x="233" y="114"/>
                      </a:lnTo>
                      <a:lnTo>
                        <a:pt x="129" y="100"/>
                      </a:lnTo>
                      <a:lnTo>
                        <a:pt x="55" y="84"/>
                      </a:lnTo>
                      <a:lnTo>
                        <a:pt x="0" y="75"/>
                      </a:lnTo>
                      <a:lnTo>
                        <a:pt x="10" y="84"/>
                      </a:lnTo>
                      <a:lnTo>
                        <a:pt x="50" y="109"/>
                      </a:lnTo>
                      <a:lnTo>
                        <a:pt x="115" y="144"/>
                      </a:lnTo>
                      <a:lnTo>
                        <a:pt x="213" y="184"/>
                      </a:lnTo>
                      <a:lnTo>
                        <a:pt x="278" y="203"/>
                      </a:lnTo>
                      <a:lnTo>
                        <a:pt x="348" y="228"/>
                      </a:lnTo>
                      <a:lnTo>
                        <a:pt x="432" y="249"/>
                      </a:lnTo>
                      <a:lnTo>
                        <a:pt x="521" y="268"/>
                      </a:lnTo>
                      <a:lnTo>
                        <a:pt x="625" y="283"/>
                      </a:lnTo>
                      <a:lnTo>
                        <a:pt x="740" y="298"/>
                      </a:lnTo>
                      <a:lnTo>
                        <a:pt x="868" y="312"/>
                      </a:lnTo>
                      <a:lnTo>
                        <a:pt x="1008" y="323"/>
                      </a:lnTo>
                      <a:lnTo>
                        <a:pt x="1156" y="323"/>
                      </a:lnTo>
                      <a:lnTo>
                        <a:pt x="1296" y="318"/>
                      </a:lnTo>
                      <a:lnTo>
                        <a:pt x="1424" y="307"/>
                      </a:lnTo>
                      <a:lnTo>
                        <a:pt x="1549" y="288"/>
                      </a:lnTo>
                      <a:lnTo>
                        <a:pt x="1668" y="263"/>
                      </a:lnTo>
                      <a:lnTo>
                        <a:pt x="1777" y="238"/>
                      </a:lnTo>
                      <a:lnTo>
                        <a:pt x="1876" y="203"/>
                      </a:lnTo>
                      <a:lnTo>
                        <a:pt x="1965" y="174"/>
                      </a:lnTo>
                      <a:lnTo>
                        <a:pt x="2045" y="144"/>
                      </a:lnTo>
                      <a:lnTo>
                        <a:pt x="2114" y="109"/>
                      </a:lnTo>
                      <a:lnTo>
                        <a:pt x="2223" y="54"/>
                      </a:lnTo>
                      <a:lnTo>
                        <a:pt x="2293" y="15"/>
                      </a:lnTo>
                      <a:lnTo>
                        <a:pt x="2318" y="0"/>
                      </a:lnTo>
                      <a:close/>
                    </a:path>
                  </a:pathLst>
                </a:custGeom>
                <a:solidFill>
                  <a:srgbClr val="8B8F92"/>
                </a:solidFill>
                <a:ln w="9525">
                  <a:noFill/>
                </a:ln>
              </p:spPr>
              <p:txBody>
                <a:bodyPr/>
                <a:p>
                  <a:endParaRPr lang="zh-CN" altLang="en-US"/>
                </a:p>
              </p:txBody>
            </p:sp>
            <p:sp>
              <p:nvSpPr>
                <p:cNvPr id="46115" name="Freeform 194"/>
                <p:cNvSpPr/>
                <p:nvPr/>
              </p:nvSpPr>
              <p:spPr>
                <a:xfrm>
                  <a:off x="4454" y="2346"/>
                  <a:ext cx="130" cy="34"/>
                </a:xfrm>
                <a:custGeom>
                  <a:avLst/>
                  <a:gdLst/>
                  <a:ahLst/>
                  <a:cxnLst>
                    <a:cxn ang="0">
                      <a:pos x="74" y="10"/>
                    </a:cxn>
                    <a:cxn ang="0">
                      <a:pos x="88" y="18"/>
                    </a:cxn>
                    <a:cxn ang="0">
                      <a:pos x="101" y="25"/>
                    </a:cxn>
                    <a:cxn ang="0">
                      <a:pos x="115" y="31"/>
                    </a:cxn>
                    <a:cxn ang="0">
                      <a:pos x="130" y="34"/>
                    </a:cxn>
                    <a:cxn ang="0">
                      <a:pos x="112" y="33"/>
                    </a:cxn>
                    <a:cxn ang="0">
                      <a:pos x="96" y="31"/>
                    </a:cxn>
                    <a:cxn ang="0">
                      <a:pos x="81" y="28"/>
                    </a:cxn>
                    <a:cxn ang="0">
                      <a:pos x="68" y="26"/>
                    </a:cxn>
                    <a:cxn ang="0">
                      <a:pos x="56" y="23"/>
                    </a:cxn>
                    <a:cxn ang="0">
                      <a:pos x="45" y="21"/>
                    </a:cxn>
                    <a:cxn ang="0">
                      <a:pos x="28" y="14"/>
                    </a:cxn>
                    <a:cxn ang="0">
                      <a:pos x="15" y="9"/>
                    </a:cxn>
                    <a:cxn ang="0">
                      <a:pos x="6" y="4"/>
                    </a:cxn>
                    <a:cxn ang="0">
                      <a:pos x="1" y="1"/>
                    </a:cxn>
                    <a:cxn ang="0">
                      <a:pos x="0" y="0"/>
                    </a:cxn>
                    <a:cxn ang="0">
                      <a:pos x="4" y="1"/>
                    </a:cxn>
                    <a:cxn ang="0">
                      <a:pos x="17" y="4"/>
                    </a:cxn>
                    <a:cxn ang="0">
                      <a:pos x="40" y="6"/>
                    </a:cxn>
                    <a:cxn ang="0">
                      <a:pos x="74" y="10"/>
                    </a:cxn>
                  </a:cxnLst>
                  <a:pathLst>
                    <a:path w="913" h="237">
                      <a:moveTo>
                        <a:pt x="521" y="69"/>
                      </a:moveTo>
                      <a:lnTo>
                        <a:pt x="615" y="123"/>
                      </a:lnTo>
                      <a:lnTo>
                        <a:pt x="710" y="174"/>
                      </a:lnTo>
                      <a:lnTo>
                        <a:pt x="809" y="213"/>
                      </a:lnTo>
                      <a:lnTo>
                        <a:pt x="913" y="237"/>
                      </a:lnTo>
                      <a:lnTo>
                        <a:pt x="789" y="228"/>
                      </a:lnTo>
                      <a:lnTo>
                        <a:pt x="675" y="218"/>
                      </a:lnTo>
                      <a:lnTo>
                        <a:pt x="571" y="198"/>
                      </a:lnTo>
                      <a:lnTo>
                        <a:pt x="476" y="183"/>
                      </a:lnTo>
                      <a:lnTo>
                        <a:pt x="392" y="163"/>
                      </a:lnTo>
                      <a:lnTo>
                        <a:pt x="317" y="144"/>
                      </a:lnTo>
                      <a:lnTo>
                        <a:pt x="194" y="99"/>
                      </a:lnTo>
                      <a:lnTo>
                        <a:pt x="104" y="64"/>
                      </a:lnTo>
                      <a:lnTo>
                        <a:pt x="45" y="30"/>
                      </a:lnTo>
                      <a:lnTo>
                        <a:pt x="10" y="9"/>
                      </a:lnTo>
                      <a:lnTo>
                        <a:pt x="0" y="0"/>
                      </a:lnTo>
                      <a:lnTo>
                        <a:pt x="29" y="4"/>
                      </a:lnTo>
                      <a:lnTo>
                        <a:pt x="119" y="25"/>
                      </a:lnTo>
                      <a:lnTo>
                        <a:pt x="278" y="44"/>
                      </a:lnTo>
                      <a:lnTo>
                        <a:pt x="521" y="69"/>
                      </a:lnTo>
                      <a:close/>
                    </a:path>
                  </a:pathLst>
                </a:custGeom>
                <a:solidFill>
                  <a:srgbClr val="6D7377"/>
                </a:solidFill>
                <a:ln w="9525">
                  <a:noFill/>
                </a:ln>
              </p:spPr>
              <p:txBody>
                <a:bodyPr/>
                <a:p>
                  <a:endParaRPr lang="zh-CN" altLang="en-US"/>
                </a:p>
              </p:txBody>
            </p:sp>
          </p:grpSp>
          <p:sp>
            <p:nvSpPr>
              <p:cNvPr id="46116" name="Freeform 195"/>
              <p:cNvSpPr/>
              <p:nvPr/>
            </p:nvSpPr>
            <p:spPr>
              <a:xfrm flipH="1">
                <a:off x="3607" y="2415"/>
                <a:ext cx="267" cy="192"/>
              </a:xfrm>
              <a:custGeom>
                <a:avLst/>
                <a:gdLst/>
                <a:ahLst/>
                <a:cxnLst>
                  <a:cxn ang="0">
                    <a:pos x="126" y="17"/>
                  </a:cxn>
                  <a:cxn ang="0">
                    <a:pos x="162" y="31"/>
                  </a:cxn>
                  <a:cxn ang="0">
                    <a:pos x="165" y="38"/>
                  </a:cxn>
                  <a:cxn ang="0">
                    <a:pos x="162" y="45"/>
                  </a:cxn>
                  <a:cxn ang="0">
                    <a:pos x="154" y="50"/>
                  </a:cxn>
                  <a:cxn ang="0">
                    <a:pos x="137" y="57"/>
                  </a:cxn>
                  <a:cxn ang="0">
                    <a:pos x="110" y="63"/>
                  </a:cxn>
                  <a:cxn ang="0">
                    <a:pos x="87" y="66"/>
                  </a:cxn>
                  <a:cxn ang="0">
                    <a:pos x="57" y="69"/>
                  </a:cxn>
                  <a:cxn ang="0">
                    <a:pos x="57" y="81"/>
                  </a:cxn>
                  <a:cxn ang="0">
                    <a:pos x="83" y="102"/>
                  </a:cxn>
                  <a:cxn ang="0">
                    <a:pos x="108" y="121"/>
                  </a:cxn>
                  <a:cxn ang="0">
                    <a:pos x="135" y="137"/>
                  </a:cxn>
                  <a:cxn ang="0">
                    <a:pos x="163" y="150"/>
                  </a:cxn>
                  <a:cxn ang="0">
                    <a:pos x="192" y="160"/>
                  </a:cxn>
                  <a:cxn ang="0">
                    <a:pos x="221" y="168"/>
                  </a:cxn>
                  <a:cxn ang="0">
                    <a:pos x="251" y="173"/>
                  </a:cxn>
                  <a:cxn ang="0">
                    <a:pos x="262" y="183"/>
                  </a:cxn>
                  <a:cxn ang="0">
                    <a:pos x="252" y="189"/>
                  </a:cxn>
                  <a:cxn ang="0">
                    <a:pos x="241" y="192"/>
                  </a:cxn>
                  <a:cxn ang="0">
                    <a:pos x="227" y="191"/>
                  </a:cxn>
                  <a:cxn ang="0">
                    <a:pos x="202" y="187"/>
                  </a:cxn>
                  <a:cxn ang="0">
                    <a:pos x="171" y="177"/>
                  </a:cxn>
                  <a:cxn ang="0">
                    <a:pos x="129" y="161"/>
                  </a:cxn>
                  <a:cxn ang="0">
                    <a:pos x="91" y="143"/>
                  </a:cxn>
                  <a:cxn ang="0">
                    <a:pos x="65" y="126"/>
                  </a:cxn>
                  <a:cxn ang="0">
                    <a:pos x="48" y="113"/>
                  </a:cxn>
                  <a:cxn ang="0">
                    <a:pos x="33" y="99"/>
                  </a:cxn>
                  <a:cxn ang="0">
                    <a:pos x="20" y="84"/>
                  </a:cxn>
                  <a:cxn ang="0">
                    <a:pos x="8" y="62"/>
                  </a:cxn>
                  <a:cxn ang="0">
                    <a:pos x="3" y="51"/>
                  </a:cxn>
                  <a:cxn ang="0">
                    <a:pos x="1" y="41"/>
                  </a:cxn>
                  <a:cxn ang="0">
                    <a:pos x="1" y="31"/>
                  </a:cxn>
                  <a:cxn ang="0">
                    <a:pos x="2" y="24"/>
                  </a:cxn>
                  <a:cxn ang="0">
                    <a:pos x="5" y="17"/>
                  </a:cxn>
                  <a:cxn ang="0">
                    <a:pos x="9" y="12"/>
                  </a:cxn>
                  <a:cxn ang="0">
                    <a:pos x="16" y="7"/>
                  </a:cxn>
                  <a:cxn ang="0">
                    <a:pos x="31" y="2"/>
                  </a:cxn>
                  <a:cxn ang="0">
                    <a:pos x="50" y="0"/>
                  </a:cxn>
                  <a:cxn ang="0">
                    <a:pos x="71" y="2"/>
                  </a:cxn>
                  <a:cxn ang="0">
                    <a:pos x="94" y="7"/>
                  </a:cxn>
                </a:cxnLst>
                <a:pathLst>
                  <a:path w="2006" h="1415">
                    <a:moveTo>
                      <a:pt x="705" y="51"/>
                    </a:moveTo>
                    <a:lnTo>
                      <a:pt x="948" y="125"/>
                    </a:lnTo>
                    <a:lnTo>
                      <a:pt x="1186" y="204"/>
                    </a:lnTo>
                    <a:lnTo>
                      <a:pt x="1216" y="229"/>
                    </a:lnTo>
                    <a:lnTo>
                      <a:pt x="1231" y="258"/>
                    </a:lnTo>
                    <a:lnTo>
                      <a:pt x="1237" y="283"/>
                    </a:lnTo>
                    <a:lnTo>
                      <a:pt x="1231" y="309"/>
                    </a:lnTo>
                    <a:lnTo>
                      <a:pt x="1216" y="328"/>
                    </a:lnTo>
                    <a:lnTo>
                      <a:pt x="1191" y="348"/>
                    </a:lnTo>
                    <a:lnTo>
                      <a:pt x="1156" y="368"/>
                    </a:lnTo>
                    <a:lnTo>
                      <a:pt x="1117" y="388"/>
                    </a:lnTo>
                    <a:lnTo>
                      <a:pt x="1028" y="418"/>
                    </a:lnTo>
                    <a:lnTo>
                      <a:pt x="928" y="448"/>
                    </a:lnTo>
                    <a:lnTo>
                      <a:pt x="824" y="467"/>
                    </a:lnTo>
                    <a:lnTo>
                      <a:pt x="735" y="483"/>
                    </a:lnTo>
                    <a:lnTo>
                      <a:pt x="651" y="487"/>
                    </a:lnTo>
                    <a:lnTo>
                      <a:pt x="542" y="497"/>
                    </a:lnTo>
                    <a:lnTo>
                      <a:pt x="427" y="507"/>
                    </a:lnTo>
                    <a:lnTo>
                      <a:pt x="338" y="512"/>
                    </a:lnTo>
                    <a:lnTo>
                      <a:pt x="432" y="597"/>
                    </a:lnTo>
                    <a:lnTo>
                      <a:pt x="521" y="681"/>
                    </a:lnTo>
                    <a:lnTo>
                      <a:pt x="621" y="755"/>
                    </a:lnTo>
                    <a:lnTo>
                      <a:pt x="715" y="825"/>
                    </a:lnTo>
                    <a:lnTo>
                      <a:pt x="814" y="894"/>
                    </a:lnTo>
                    <a:lnTo>
                      <a:pt x="914" y="953"/>
                    </a:lnTo>
                    <a:lnTo>
                      <a:pt x="1018" y="1008"/>
                    </a:lnTo>
                    <a:lnTo>
                      <a:pt x="1121" y="1058"/>
                    </a:lnTo>
                    <a:lnTo>
                      <a:pt x="1226" y="1102"/>
                    </a:lnTo>
                    <a:lnTo>
                      <a:pt x="1330" y="1142"/>
                    </a:lnTo>
                    <a:lnTo>
                      <a:pt x="1439" y="1177"/>
                    </a:lnTo>
                    <a:lnTo>
                      <a:pt x="1549" y="1206"/>
                    </a:lnTo>
                    <a:lnTo>
                      <a:pt x="1663" y="1236"/>
                    </a:lnTo>
                    <a:lnTo>
                      <a:pt x="1772" y="1257"/>
                    </a:lnTo>
                    <a:lnTo>
                      <a:pt x="1886" y="1276"/>
                    </a:lnTo>
                    <a:lnTo>
                      <a:pt x="2006" y="1296"/>
                    </a:lnTo>
                    <a:lnTo>
                      <a:pt x="1966" y="1346"/>
                    </a:lnTo>
                    <a:lnTo>
                      <a:pt x="1926" y="1380"/>
                    </a:lnTo>
                    <a:lnTo>
                      <a:pt x="1897" y="1395"/>
                    </a:lnTo>
                    <a:lnTo>
                      <a:pt x="1857" y="1410"/>
                    </a:lnTo>
                    <a:lnTo>
                      <a:pt x="1807" y="1415"/>
                    </a:lnTo>
                    <a:lnTo>
                      <a:pt x="1757" y="1415"/>
                    </a:lnTo>
                    <a:lnTo>
                      <a:pt x="1702" y="1410"/>
                    </a:lnTo>
                    <a:lnTo>
                      <a:pt x="1643" y="1401"/>
                    </a:lnTo>
                    <a:lnTo>
                      <a:pt x="1519" y="1376"/>
                    </a:lnTo>
                    <a:lnTo>
                      <a:pt x="1395" y="1341"/>
                    </a:lnTo>
                    <a:lnTo>
                      <a:pt x="1281" y="1306"/>
                    </a:lnTo>
                    <a:lnTo>
                      <a:pt x="1107" y="1241"/>
                    </a:lnTo>
                    <a:lnTo>
                      <a:pt x="968" y="1187"/>
                    </a:lnTo>
                    <a:lnTo>
                      <a:pt x="829" y="1122"/>
                    </a:lnTo>
                    <a:lnTo>
                      <a:pt x="685" y="1053"/>
                    </a:lnTo>
                    <a:lnTo>
                      <a:pt x="551" y="974"/>
                    </a:lnTo>
                    <a:lnTo>
                      <a:pt x="486" y="929"/>
                    </a:lnTo>
                    <a:lnTo>
                      <a:pt x="422" y="884"/>
                    </a:lnTo>
                    <a:lnTo>
                      <a:pt x="358" y="834"/>
                    </a:lnTo>
                    <a:lnTo>
                      <a:pt x="303" y="785"/>
                    </a:lnTo>
                    <a:lnTo>
                      <a:pt x="249" y="730"/>
                    </a:lnTo>
                    <a:lnTo>
                      <a:pt x="198" y="676"/>
                    </a:lnTo>
                    <a:lnTo>
                      <a:pt x="149" y="616"/>
                    </a:lnTo>
                    <a:lnTo>
                      <a:pt x="110" y="551"/>
                    </a:lnTo>
                    <a:lnTo>
                      <a:pt x="59" y="457"/>
                    </a:lnTo>
                    <a:lnTo>
                      <a:pt x="40" y="413"/>
                    </a:lnTo>
                    <a:lnTo>
                      <a:pt x="24" y="373"/>
                    </a:lnTo>
                    <a:lnTo>
                      <a:pt x="15" y="333"/>
                    </a:lnTo>
                    <a:lnTo>
                      <a:pt x="5" y="299"/>
                    </a:lnTo>
                    <a:lnTo>
                      <a:pt x="0" y="264"/>
                    </a:lnTo>
                    <a:lnTo>
                      <a:pt x="5" y="229"/>
                    </a:lnTo>
                    <a:lnTo>
                      <a:pt x="5" y="199"/>
                    </a:lnTo>
                    <a:lnTo>
                      <a:pt x="15" y="174"/>
                    </a:lnTo>
                    <a:lnTo>
                      <a:pt x="24" y="149"/>
                    </a:lnTo>
                    <a:lnTo>
                      <a:pt x="35" y="125"/>
                    </a:lnTo>
                    <a:lnTo>
                      <a:pt x="54" y="105"/>
                    </a:lnTo>
                    <a:lnTo>
                      <a:pt x="70" y="85"/>
                    </a:lnTo>
                    <a:lnTo>
                      <a:pt x="94" y="70"/>
                    </a:lnTo>
                    <a:lnTo>
                      <a:pt x="119" y="55"/>
                    </a:lnTo>
                    <a:lnTo>
                      <a:pt x="173" y="30"/>
                    </a:lnTo>
                    <a:lnTo>
                      <a:pt x="233" y="16"/>
                    </a:lnTo>
                    <a:lnTo>
                      <a:pt x="303" y="6"/>
                    </a:lnTo>
                    <a:lnTo>
                      <a:pt x="377" y="0"/>
                    </a:lnTo>
                    <a:lnTo>
                      <a:pt x="457" y="6"/>
                    </a:lnTo>
                    <a:lnTo>
                      <a:pt x="536" y="16"/>
                    </a:lnTo>
                    <a:lnTo>
                      <a:pt x="621" y="30"/>
                    </a:lnTo>
                    <a:lnTo>
                      <a:pt x="705" y="51"/>
                    </a:lnTo>
                    <a:close/>
                  </a:path>
                </a:pathLst>
              </a:custGeom>
              <a:solidFill>
                <a:srgbClr val="242729"/>
              </a:solidFill>
              <a:ln w="9525">
                <a:noFill/>
              </a:ln>
            </p:spPr>
            <p:txBody>
              <a:bodyPr/>
              <a:p>
                <a:endParaRPr lang="zh-CN" altLang="en-US"/>
              </a:p>
            </p:txBody>
          </p:sp>
        </p:grpSp>
        <p:grpSp>
          <p:nvGrpSpPr>
            <p:cNvPr id="46117" name="Group 196"/>
            <p:cNvGrpSpPr/>
            <p:nvPr/>
          </p:nvGrpSpPr>
          <p:grpSpPr>
            <a:xfrm>
              <a:off x="3564" y="2143"/>
              <a:ext cx="455" cy="495"/>
              <a:chOff x="3564" y="2143"/>
              <a:chExt cx="455" cy="495"/>
            </a:xfrm>
          </p:grpSpPr>
          <p:sp>
            <p:nvSpPr>
              <p:cNvPr id="46118" name="Freeform 197"/>
              <p:cNvSpPr/>
              <p:nvPr/>
            </p:nvSpPr>
            <p:spPr>
              <a:xfrm flipH="1">
                <a:off x="3564" y="2153"/>
                <a:ext cx="455" cy="485"/>
              </a:xfrm>
              <a:custGeom>
                <a:avLst/>
                <a:gdLst/>
                <a:ahLst/>
                <a:cxnLst>
                  <a:cxn ang="0">
                    <a:pos x="232" y="37"/>
                  </a:cxn>
                  <a:cxn ang="0">
                    <a:pos x="231" y="31"/>
                  </a:cxn>
                  <a:cxn ang="0">
                    <a:pos x="225" y="21"/>
                  </a:cxn>
                  <a:cxn ang="0">
                    <a:pos x="211" y="28"/>
                  </a:cxn>
                  <a:cxn ang="0">
                    <a:pos x="187" y="53"/>
                  </a:cxn>
                  <a:cxn ang="0">
                    <a:pos x="163" y="81"/>
                  </a:cxn>
                  <a:cxn ang="0">
                    <a:pos x="139" y="115"/>
                  </a:cxn>
                  <a:cxn ang="0">
                    <a:pos x="117" y="149"/>
                  </a:cxn>
                  <a:cxn ang="0">
                    <a:pos x="99" y="183"/>
                  </a:cxn>
                  <a:cxn ang="0">
                    <a:pos x="86" y="218"/>
                  </a:cxn>
                  <a:cxn ang="0">
                    <a:pos x="79" y="242"/>
                  </a:cxn>
                  <a:cxn ang="0">
                    <a:pos x="78" y="257"/>
                  </a:cxn>
                  <a:cxn ang="0">
                    <a:pos x="73" y="255"/>
                  </a:cxn>
                  <a:cxn ang="0">
                    <a:pos x="59" y="216"/>
                  </a:cxn>
                  <a:cxn ang="0">
                    <a:pos x="42" y="156"/>
                  </a:cxn>
                  <a:cxn ang="0">
                    <a:pos x="33" y="112"/>
                  </a:cxn>
                  <a:cxn ang="0">
                    <a:pos x="29" y="88"/>
                  </a:cxn>
                  <a:cxn ang="0">
                    <a:pos x="29" y="70"/>
                  </a:cxn>
                  <a:cxn ang="0">
                    <a:pos x="33" y="60"/>
                  </a:cxn>
                  <a:cxn ang="0">
                    <a:pos x="42" y="51"/>
                  </a:cxn>
                  <a:cxn ang="0">
                    <a:pos x="59" y="38"/>
                  </a:cxn>
                  <a:cxn ang="0">
                    <a:pos x="101" y="15"/>
                  </a:cxn>
                  <a:cxn ang="0">
                    <a:pos x="125" y="0"/>
                  </a:cxn>
                  <a:cxn ang="0">
                    <a:pos x="86" y="10"/>
                  </a:cxn>
                  <a:cxn ang="0">
                    <a:pos x="55" y="20"/>
                  </a:cxn>
                  <a:cxn ang="0">
                    <a:pos x="36" y="30"/>
                  </a:cxn>
                  <a:cxn ang="0">
                    <a:pos x="20" y="40"/>
                  </a:cxn>
                  <a:cxn ang="0">
                    <a:pos x="8" y="53"/>
                  </a:cxn>
                  <a:cxn ang="0">
                    <a:pos x="2" y="63"/>
                  </a:cxn>
                  <a:cxn ang="0">
                    <a:pos x="1" y="71"/>
                  </a:cxn>
                  <a:cxn ang="0">
                    <a:pos x="0" y="95"/>
                  </a:cxn>
                  <a:cxn ang="0">
                    <a:pos x="3" y="137"/>
                  </a:cxn>
                  <a:cxn ang="0">
                    <a:pos x="11" y="181"/>
                  </a:cxn>
                  <a:cxn ang="0">
                    <a:pos x="24" y="244"/>
                  </a:cxn>
                  <a:cxn ang="0">
                    <a:pos x="42" y="318"/>
                  </a:cxn>
                  <a:cxn ang="0">
                    <a:pos x="47" y="348"/>
                  </a:cxn>
                  <a:cxn ang="0">
                    <a:pos x="49" y="371"/>
                  </a:cxn>
                  <a:cxn ang="0">
                    <a:pos x="50" y="385"/>
                  </a:cxn>
                  <a:cxn ang="0">
                    <a:pos x="56" y="398"/>
                  </a:cxn>
                  <a:cxn ang="0">
                    <a:pos x="64" y="410"/>
                  </a:cxn>
                  <a:cxn ang="0">
                    <a:pos x="75" y="420"/>
                  </a:cxn>
                  <a:cxn ang="0">
                    <a:pos x="89" y="430"/>
                  </a:cxn>
                  <a:cxn ang="0">
                    <a:pos x="104" y="439"/>
                  </a:cxn>
                  <a:cxn ang="0">
                    <a:pos x="141" y="455"/>
                  </a:cxn>
                  <a:cxn ang="0">
                    <a:pos x="180" y="467"/>
                  </a:cxn>
                  <a:cxn ang="0">
                    <a:pos x="220" y="476"/>
                  </a:cxn>
                  <a:cxn ang="0">
                    <a:pos x="256" y="482"/>
                  </a:cxn>
                  <a:cxn ang="0">
                    <a:pos x="286" y="484"/>
                  </a:cxn>
                  <a:cxn ang="0">
                    <a:pos x="302" y="484"/>
                  </a:cxn>
                  <a:cxn ang="0">
                    <a:pos x="316" y="480"/>
                  </a:cxn>
                  <a:cxn ang="0">
                    <a:pos x="331" y="473"/>
                  </a:cxn>
                  <a:cxn ang="0">
                    <a:pos x="346" y="464"/>
                  </a:cxn>
                  <a:cxn ang="0">
                    <a:pos x="360" y="452"/>
                  </a:cxn>
                  <a:cxn ang="0">
                    <a:pos x="388" y="425"/>
                  </a:cxn>
                  <a:cxn ang="0">
                    <a:pos x="412" y="395"/>
                  </a:cxn>
                  <a:cxn ang="0">
                    <a:pos x="432" y="368"/>
                  </a:cxn>
                  <a:cxn ang="0">
                    <a:pos x="451" y="338"/>
                  </a:cxn>
                  <a:cxn ang="0">
                    <a:pos x="245" y="178"/>
                  </a:cxn>
                </a:cxnLst>
                <a:pathLst>
                  <a:path w="3415" h="3573">
                    <a:moveTo>
                      <a:pt x="1836" y="1311"/>
                    </a:moveTo>
                    <a:lnTo>
                      <a:pt x="1743" y="273"/>
                    </a:lnTo>
                    <a:lnTo>
                      <a:pt x="1743" y="258"/>
                    </a:lnTo>
                    <a:lnTo>
                      <a:pt x="1732" y="228"/>
                    </a:lnTo>
                    <a:lnTo>
                      <a:pt x="1708" y="179"/>
                    </a:lnTo>
                    <a:lnTo>
                      <a:pt x="1688" y="154"/>
                    </a:lnTo>
                    <a:lnTo>
                      <a:pt x="1668" y="129"/>
                    </a:lnTo>
                    <a:lnTo>
                      <a:pt x="1583" y="203"/>
                    </a:lnTo>
                    <a:lnTo>
                      <a:pt x="1494" y="288"/>
                    </a:lnTo>
                    <a:lnTo>
                      <a:pt x="1404" y="387"/>
                    </a:lnTo>
                    <a:lnTo>
                      <a:pt x="1311" y="491"/>
                    </a:lnTo>
                    <a:lnTo>
                      <a:pt x="1221" y="600"/>
                    </a:lnTo>
                    <a:lnTo>
                      <a:pt x="1132" y="719"/>
                    </a:lnTo>
                    <a:lnTo>
                      <a:pt x="1043" y="844"/>
                    </a:lnTo>
                    <a:lnTo>
                      <a:pt x="958" y="968"/>
                    </a:lnTo>
                    <a:lnTo>
                      <a:pt x="879" y="1097"/>
                    </a:lnTo>
                    <a:lnTo>
                      <a:pt x="809" y="1221"/>
                    </a:lnTo>
                    <a:lnTo>
                      <a:pt x="744" y="1350"/>
                    </a:lnTo>
                    <a:lnTo>
                      <a:pt x="690" y="1479"/>
                    </a:lnTo>
                    <a:lnTo>
                      <a:pt x="646" y="1604"/>
                    </a:lnTo>
                    <a:lnTo>
                      <a:pt x="611" y="1727"/>
                    </a:lnTo>
                    <a:lnTo>
                      <a:pt x="595" y="1781"/>
                    </a:lnTo>
                    <a:lnTo>
                      <a:pt x="591" y="1841"/>
                    </a:lnTo>
                    <a:lnTo>
                      <a:pt x="586" y="1895"/>
                    </a:lnTo>
                    <a:lnTo>
                      <a:pt x="581" y="1951"/>
                    </a:lnTo>
                    <a:lnTo>
                      <a:pt x="546" y="1876"/>
                    </a:lnTo>
                    <a:lnTo>
                      <a:pt x="511" y="1792"/>
                    </a:lnTo>
                    <a:lnTo>
                      <a:pt x="442" y="1593"/>
                    </a:lnTo>
                    <a:lnTo>
                      <a:pt x="372" y="1374"/>
                    </a:lnTo>
                    <a:lnTo>
                      <a:pt x="313" y="1146"/>
                    </a:lnTo>
                    <a:lnTo>
                      <a:pt x="258" y="928"/>
                    </a:lnTo>
                    <a:lnTo>
                      <a:pt x="244" y="824"/>
                    </a:lnTo>
                    <a:lnTo>
                      <a:pt x="228" y="730"/>
                    </a:lnTo>
                    <a:lnTo>
                      <a:pt x="218" y="645"/>
                    </a:lnTo>
                    <a:lnTo>
                      <a:pt x="214" y="576"/>
                    </a:lnTo>
                    <a:lnTo>
                      <a:pt x="214" y="516"/>
                    </a:lnTo>
                    <a:lnTo>
                      <a:pt x="223" y="477"/>
                    </a:lnTo>
                    <a:lnTo>
                      <a:pt x="248" y="442"/>
                    </a:lnTo>
                    <a:lnTo>
                      <a:pt x="273" y="407"/>
                    </a:lnTo>
                    <a:lnTo>
                      <a:pt x="313" y="377"/>
                    </a:lnTo>
                    <a:lnTo>
                      <a:pt x="353" y="342"/>
                    </a:lnTo>
                    <a:lnTo>
                      <a:pt x="442" y="283"/>
                    </a:lnTo>
                    <a:lnTo>
                      <a:pt x="546" y="223"/>
                    </a:lnTo>
                    <a:lnTo>
                      <a:pt x="760" y="109"/>
                    </a:lnTo>
                    <a:lnTo>
                      <a:pt x="858" y="54"/>
                    </a:lnTo>
                    <a:lnTo>
                      <a:pt x="938" y="0"/>
                    </a:lnTo>
                    <a:lnTo>
                      <a:pt x="799" y="30"/>
                    </a:lnTo>
                    <a:lnTo>
                      <a:pt x="646" y="70"/>
                    </a:lnTo>
                    <a:lnTo>
                      <a:pt x="486" y="119"/>
                    </a:lnTo>
                    <a:lnTo>
                      <a:pt x="412" y="149"/>
                    </a:lnTo>
                    <a:lnTo>
                      <a:pt x="342" y="184"/>
                    </a:lnTo>
                    <a:lnTo>
                      <a:pt x="273" y="219"/>
                    </a:lnTo>
                    <a:lnTo>
                      <a:pt x="209" y="258"/>
                    </a:lnTo>
                    <a:lnTo>
                      <a:pt x="149" y="298"/>
                    </a:lnTo>
                    <a:lnTo>
                      <a:pt x="100" y="342"/>
                    </a:lnTo>
                    <a:lnTo>
                      <a:pt x="60" y="392"/>
                    </a:lnTo>
                    <a:lnTo>
                      <a:pt x="30" y="442"/>
                    </a:lnTo>
                    <a:lnTo>
                      <a:pt x="14" y="467"/>
                    </a:lnTo>
                    <a:lnTo>
                      <a:pt x="10" y="496"/>
                    </a:lnTo>
                    <a:lnTo>
                      <a:pt x="5" y="521"/>
                    </a:lnTo>
                    <a:lnTo>
                      <a:pt x="0" y="551"/>
                    </a:lnTo>
                    <a:lnTo>
                      <a:pt x="0" y="700"/>
                    </a:lnTo>
                    <a:lnTo>
                      <a:pt x="10" y="854"/>
                    </a:lnTo>
                    <a:lnTo>
                      <a:pt x="25" y="1012"/>
                    </a:lnTo>
                    <a:lnTo>
                      <a:pt x="49" y="1172"/>
                    </a:lnTo>
                    <a:lnTo>
                      <a:pt x="79" y="1330"/>
                    </a:lnTo>
                    <a:lnTo>
                      <a:pt x="109" y="1484"/>
                    </a:lnTo>
                    <a:lnTo>
                      <a:pt x="179" y="1797"/>
                    </a:lnTo>
                    <a:lnTo>
                      <a:pt x="253" y="2085"/>
                    </a:lnTo>
                    <a:lnTo>
                      <a:pt x="313" y="2343"/>
                    </a:lnTo>
                    <a:lnTo>
                      <a:pt x="337" y="2457"/>
                    </a:lnTo>
                    <a:lnTo>
                      <a:pt x="353" y="2566"/>
                    </a:lnTo>
                    <a:lnTo>
                      <a:pt x="367" y="2655"/>
                    </a:lnTo>
                    <a:lnTo>
                      <a:pt x="367" y="2734"/>
                    </a:lnTo>
                    <a:lnTo>
                      <a:pt x="372" y="2785"/>
                    </a:lnTo>
                    <a:lnTo>
                      <a:pt x="377" y="2839"/>
                    </a:lnTo>
                    <a:lnTo>
                      <a:pt x="397" y="2883"/>
                    </a:lnTo>
                    <a:lnTo>
                      <a:pt x="417" y="2934"/>
                    </a:lnTo>
                    <a:lnTo>
                      <a:pt x="447" y="2978"/>
                    </a:lnTo>
                    <a:lnTo>
                      <a:pt x="481" y="3018"/>
                    </a:lnTo>
                    <a:lnTo>
                      <a:pt x="521" y="3057"/>
                    </a:lnTo>
                    <a:lnTo>
                      <a:pt x="565" y="3097"/>
                    </a:lnTo>
                    <a:lnTo>
                      <a:pt x="616" y="3136"/>
                    </a:lnTo>
                    <a:lnTo>
                      <a:pt x="670" y="3171"/>
                    </a:lnTo>
                    <a:lnTo>
                      <a:pt x="725" y="3206"/>
                    </a:lnTo>
                    <a:lnTo>
                      <a:pt x="784" y="3236"/>
                    </a:lnTo>
                    <a:lnTo>
                      <a:pt x="918" y="3296"/>
                    </a:lnTo>
                    <a:lnTo>
                      <a:pt x="1057" y="3350"/>
                    </a:lnTo>
                    <a:lnTo>
                      <a:pt x="1201" y="3395"/>
                    </a:lnTo>
                    <a:lnTo>
                      <a:pt x="1350" y="3439"/>
                    </a:lnTo>
                    <a:lnTo>
                      <a:pt x="1504" y="3474"/>
                    </a:lnTo>
                    <a:lnTo>
                      <a:pt x="1648" y="3504"/>
                    </a:lnTo>
                    <a:lnTo>
                      <a:pt x="1792" y="3529"/>
                    </a:lnTo>
                    <a:lnTo>
                      <a:pt x="1921" y="3548"/>
                    </a:lnTo>
                    <a:lnTo>
                      <a:pt x="2045" y="3559"/>
                    </a:lnTo>
                    <a:lnTo>
                      <a:pt x="2150" y="3569"/>
                    </a:lnTo>
                    <a:lnTo>
                      <a:pt x="2204" y="3573"/>
                    </a:lnTo>
                    <a:lnTo>
                      <a:pt x="2264" y="3564"/>
                    </a:lnTo>
                    <a:lnTo>
                      <a:pt x="2318" y="3554"/>
                    </a:lnTo>
                    <a:lnTo>
                      <a:pt x="2373" y="3534"/>
                    </a:lnTo>
                    <a:lnTo>
                      <a:pt x="2433" y="3513"/>
                    </a:lnTo>
                    <a:lnTo>
                      <a:pt x="2487" y="3484"/>
                    </a:lnTo>
                    <a:lnTo>
                      <a:pt x="2542" y="3450"/>
                    </a:lnTo>
                    <a:lnTo>
                      <a:pt x="2596" y="3415"/>
                    </a:lnTo>
                    <a:lnTo>
                      <a:pt x="2651" y="3370"/>
                    </a:lnTo>
                    <a:lnTo>
                      <a:pt x="2705" y="3331"/>
                    </a:lnTo>
                    <a:lnTo>
                      <a:pt x="2810" y="3231"/>
                    </a:lnTo>
                    <a:lnTo>
                      <a:pt x="2909" y="3132"/>
                    </a:lnTo>
                    <a:lnTo>
                      <a:pt x="3003" y="3022"/>
                    </a:lnTo>
                    <a:lnTo>
                      <a:pt x="3093" y="2913"/>
                    </a:lnTo>
                    <a:lnTo>
                      <a:pt x="3172" y="2809"/>
                    </a:lnTo>
                    <a:lnTo>
                      <a:pt x="3242" y="2710"/>
                    </a:lnTo>
                    <a:lnTo>
                      <a:pt x="3301" y="2625"/>
                    </a:lnTo>
                    <a:lnTo>
                      <a:pt x="3386" y="2492"/>
                    </a:lnTo>
                    <a:lnTo>
                      <a:pt x="3415" y="2442"/>
                    </a:lnTo>
                    <a:lnTo>
                      <a:pt x="1836" y="1311"/>
                    </a:lnTo>
                    <a:close/>
                  </a:path>
                </a:pathLst>
              </a:custGeom>
              <a:solidFill>
                <a:srgbClr val="5E2829"/>
              </a:solidFill>
              <a:ln w="9525">
                <a:noFill/>
              </a:ln>
            </p:spPr>
            <p:txBody>
              <a:bodyPr/>
              <a:p>
                <a:endParaRPr lang="zh-CN" altLang="en-US"/>
              </a:p>
            </p:txBody>
          </p:sp>
          <p:sp>
            <p:nvSpPr>
              <p:cNvPr id="46119" name="Freeform 198"/>
              <p:cNvSpPr/>
              <p:nvPr/>
            </p:nvSpPr>
            <p:spPr>
              <a:xfrm>
                <a:off x="3782" y="2143"/>
                <a:ext cx="220" cy="288"/>
              </a:xfrm>
              <a:custGeom>
                <a:avLst/>
                <a:gdLst/>
                <a:ahLst/>
                <a:cxnLst>
                  <a:cxn ang="0">
                    <a:pos x="212" y="71"/>
                  </a:cxn>
                  <a:cxn ang="0">
                    <a:pos x="138" y="23"/>
                  </a:cxn>
                  <a:cxn ang="0">
                    <a:pos x="98" y="9"/>
                  </a:cxn>
                  <a:cxn ang="0">
                    <a:pos x="32" y="3"/>
                  </a:cxn>
                  <a:cxn ang="0">
                    <a:pos x="10" y="25"/>
                  </a:cxn>
                  <a:cxn ang="0">
                    <a:pos x="18" y="47"/>
                  </a:cxn>
                  <a:cxn ang="0">
                    <a:pos x="116" y="171"/>
                  </a:cxn>
                  <a:cxn ang="0">
                    <a:pos x="148" y="281"/>
                  </a:cxn>
                  <a:cxn ang="0">
                    <a:pos x="186" y="215"/>
                  </a:cxn>
                  <a:cxn ang="0">
                    <a:pos x="212" y="71"/>
                  </a:cxn>
                </a:cxnLst>
                <a:pathLst>
                  <a:path w="220" h="288">
                    <a:moveTo>
                      <a:pt x="212" y="71"/>
                    </a:moveTo>
                    <a:cubicBezTo>
                      <a:pt x="204" y="39"/>
                      <a:pt x="157" y="33"/>
                      <a:pt x="138" y="23"/>
                    </a:cubicBezTo>
                    <a:cubicBezTo>
                      <a:pt x="119" y="13"/>
                      <a:pt x="116" y="12"/>
                      <a:pt x="98" y="9"/>
                    </a:cubicBezTo>
                    <a:cubicBezTo>
                      <a:pt x="80" y="6"/>
                      <a:pt x="47" y="0"/>
                      <a:pt x="32" y="3"/>
                    </a:cubicBezTo>
                    <a:cubicBezTo>
                      <a:pt x="17" y="6"/>
                      <a:pt x="12" y="18"/>
                      <a:pt x="10" y="25"/>
                    </a:cubicBezTo>
                    <a:cubicBezTo>
                      <a:pt x="8" y="32"/>
                      <a:pt x="0" y="23"/>
                      <a:pt x="18" y="47"/>
                    </a:cubicBezTo>
                    <a:cubicBezTo>
                      <a:pt x="36" y="71"/>
                      <a:pt x="94" y="132"/>
                      <a:pt x="116" y="171"/>
                    </a:cubicBezTo>
                    <a:cubicBezTo>
                      <a:pt x="138" y="210"/>
                      <a:pt x="136" y="274"/>
                      <a:pt x="148" y="281"/>
                    </a:cubicBezTo>
                    <a:cubicBezTo>
                      <a:pt x="160" y="288"/>
                      <a:pt x="176" y="249"/>
                      <a:pt x="186" y="215"/>
                    </a:cubicBezTo>
                    <a:cubicBezTo>
                      <a:pt x="196" y="181"/>
                      <a:pt x="220" y="103"/>
                      <a:pt x="212" y="71"/>
                    </a:cubicBezTo>
                    <a:close/>
                  </a:path>
                </a:pathLst>
              </a:custGeom>
              <a:solidFill>
                <a:srgbClr val="683D34"/>
              </a:solidFill>
              <a:ln w="9525">
                <a:noFill/>
              </a:ln>
            </p:spPr>
            <p:txBody>
              <a:bodyPr/>
              <a:p>
                <a:endParaRPr lang="zh-CN" altLang="en-US"/>
              </a:p>
            </p:txBody>
          </p:sp>
        </p:grpSp>
      </p:grpSp>
      <p:sp>
        <p:nvSpPr>
          <p:cNvPr id="46120" name="Freeform 147"/>
          <p:cNvSpPr/>
          <p:nvPr/>
        </p:nvSpPr>
        <p:spPr>
          <a:xfrm>
            <a:off x="5741988" y="4141788"/>
            <a:ext cx="387350" cy="439737"/>
          </a:xfrm>
          <a:custGeom>
            <a:avLst/>
            <a:gdLst/>
            <a:ahLst/>
            <a:cxnLst>
              <a:cxn ang="0">
                <a:pos x="387350" y="349449"/>
              </a:cxn>
              <a:cxn ang="0">
                <a:pos x="387350" y="328084"/>
              </a:cxn>
              <a:cxn ang="0">
                <a:pos x="381946" y="282940"/>
              </a:cxn>
              <a:cxn ang="0">
                <a:pos x="367278" y="237610"/>
              </a:cxn>
              <a:cxn ang="0">
                <a:pos x="348364" y="194696"/>
              </a:cxn>
              <a:cxn ang="0">
                <a:pos x="321730" y="143049"/>
              </a:cxn>
              <a:cxn ang="0">
                <a:pos x="302623" y="112953"/>
              </a:cxn>
              <a:cxn ang="0">
                <a:pos x="281586" y="85086"/>
              </a:cxn>
              <a:cxn ang="0">
                <a:pos x="258040" y="60378"/>
              </a:cxn>
              <a:cxn ang="0">
                <a:pos x="231213" y="38828"/>
              </a:cxn>
              <a:cxn ang="0">
                <a:pos x="201105" y="20621"/>
              </a:cxn>
              <a:cxn ang="0">
                <a:pos x="167717" y="7617"/>
              </a:cxn>
              <a:cxn ang="0">
                <a:pos x="130661" y="1115"/>
              </a:cxn>
              <a:cxn ang="0">
                <a:pos x="108466" y="0"/>
              </a:cxn>
              <a:cxn ang="0">
                <a:pos x="86078" y="1115"/>
              </a:cxn>
              <a:cxn ang="0">
                <a:pos x="66006" y="6688"/>
              </a:cxn>
              <a:cxn ang="0">
                <a:pos x="46899" y="14119"/>
              </a:cxn>
              <a:cxn ang="0">
                <a:pos x="31266" y="26009"/>
              </a:cxn>
              <a:cxn ang="0">
                <a:pos x="17949" y="39942"/>
              </a:cxn>
              <a:cxn ang="0">
                <a:pos x="7913" y="58334"/>
              </a:cxn>
              <a:cxn ang="0">
                <a:pos x="1351" y="80628"/>
              </a:cxn>
              <a:cxn ang="0">
                <a:pos x="0" y="99020"/>
              </a:cxn>
              <a:cxn ang="0">
                <a:pos x="4632" y="135618"/>
              </a:cxn>
              <a:cxn ang="0">
                <a:pos x="20265" y="190237"/>
              </a:cxn>
              <a:cxn ang="0">
                <a:pos x="29143" y="226835"/>
              </a:cxn>
              <a:cxn ang="0">
                <a:pos x="33582" y="267892"/>
              </a:cxn>
              <a:cxn ang="0">
                <a:pos x="39179" y="328084"/>
              </a:cxn>
              <a:cxn ang="0">
                <a:pos x="45934" y="368956"/>
              </a:cxn>
              <a:cxn ang="0">
                <a:pos x="54812" y="394593"/>
              </a:cxn>
              <a:cxn ang="0">
                <a:pos x="64848" y="411870"/>
              </a:cxn>
              <a:cxn ang="0">
                <a:pos x="84920" y="426918"/>
              </a:cxn>
              <a:cxn ang="0">
                <a:pos x="109431" y="435464"/>
              </a:cxn>
              <a:cxn ang="0">
                <a:pos x="137416" y="439737"/>
              </a:cxn>
              <a:cxn ang="0">
                <a:pos x="167717" y="439737"/>
              </a:cxn>
              <a:cxn ang="0">
                <a:pos x="254759" y="432120"/>
              </a:cxn>
              <a:cxn ang="0">
                <a:pos x="319414" y="425804"/>
              </a:cxn>
              <a:cxn ang="0">
                <a:pos x="338328" y="421345"/>
              </a:cxn>
              <a:cxn ang="0">
                <a:pos x="353961" y="413914"/>
              </a:cxn>
              <a:cxn ang="0">
                <a:pos x="367278" y="403324"/>
              </a:cxn>
              <a:cxn ang="0">
                <a:pos x="377507" y="388276"/>
              </a:cxn>
              <a:cxn ang="0">
                <a:pos x="384069" y="367655"/>
              </a:cxn>
            </a:cxnLst>
            <a:pathLst>
              <a:path w="2007" h="2367">
                <a:moveTo>
                  <a:pt x="1990" y="1979"/>
                </a:moveTo>
                <a:lnTo>
                  <a:pt x="2007" y="1881"/>
                </a:lnTo>
                <a:lnTo>
                  <a:pt x="2007" y="1824"/>
                </a:lnTo>
                <a:lnTo>
                  <a:pt x="2007" y="1766"/>
                </a:lnTo>
                <a:lnTo>
                  <a:pt x="2002" y="1644"/>
                </a:lnTo>
                <a:lnTo>
                  <a:pt x="1979" y="1523"/>
                </a:lnTo>
                <a:lnTo>
                  <a:pt x="1944" y="1395"/>
                </a:lnTo>
                <a:lnTo>
                  <a:pt x="1903" y="1279"/>
                </a:lnTo>
                <a:lnTo>
                  <a:pt x="1857" y="1158"/>
                </a:lnTo>
                <a:lnTo>
                  <a:pt x="1805" y="1048"/>
                </a:lnTo>
                <a:lnTo>
                  <a:pt x="1759" y="938"/>
                </a:lnTo>
                <a:lnTo>
                  <a:pt x="1667" y="770"/>
                </a:lnTo>
                <a:lnTo>
                  <a:pt x="1620" y="689"/>
                </a:lnTo>
                <a:lnTo>
                  <a:pt x="1568" y="608"/>
                </a:lnTo>
                <a:lnTo>
                  <a:pt x="1516" y="533"/>
                </a:lnTo>
                <a:lnTo>
                  <a:pt x="1459" y="458"/>
                </a:lnTo>
                <a:lnTo>
                  <a:pt x="1401" y="388"/>
                </a:lnTo>
                <a:lnTo>
                  <a:pt x="1337" y="325"/>
                </a:lnTo>
                <a:lnTo>
                  <a:pt x="1267" y="261"/>
                </a:lnTo>
                <a:lnTo>
                  <a:pt x="1198" y="209"/>
                </a:lnTo>
                <a:lnTo>
                  <a:pt x="1123" y="157"/>
                </a:lnTo>
                <a:lnTo>
                  <a:pt x="1042" y="111"/>
                </a:lnTo>
                <a:lnTo>
                  <a:pt x="961" y="76"/>
                </a:lnTo>
                <a:lnTo>
                  <a:pt x="869" y="41"/>
                </a:lnTo>
                <a:lnTo>
                  <a:pt x="775" y="18"/>
                </a:lnTo>
                <a:lnTo>
                  <a:pt x="677" y="6"/>
                </a:lnTo>
                <a:lnTo>
                  <a:pt x="620" y="0"/>
                </a:lnTo>
                <a:lnTo>
                  <a:pt x="562" y="0"/>
                </a:lnTo>
                <a:lnTo>
                  <a:pt x="504" y="0"/>
                </a:lnTo>
                <a:lnTo>
                  <a:pt x="446" y="6"/>
                </a:lnTo>
                <a:lnTo>
                  <a:pt x="394" y="18"/>
                </a:lnTo>
                <a:lnTo>
                  <a:pt x="342" y="36"/>
                </a:lnTo>
                <a:lnTo>
                  <a:pt x="290" y="53"/>
                </a:lnTo>
                <a:lnTo>
                  <a:pt x="243" y="76"/>
                </a:lnTo>
                <a:lnTo>
                  <a:pt x="203" y="105"/>
                </a:lnTo>
                <a:lnTo>
                  <a:pt x="162" y="140"/>
                </a:lnTo>
                <a:lnTo>
                  <a:pt x="122" y="175"/>
                </a:lnTo>
                <a:lnTo>
                  <a:pt x="93" y="215"/>
                </a:lnTo>
                <a:lnTo>
                  <a:pt x="65" y="261"/>
                </a:lnTo>
                <a:lnTo>
                  <a:pt x="41" y="314"/>
                </a:lnTo>
                <a:lnTo>
                  <a:pt x="24" y="371"/>
                </a:lnTo>
                <a:lnTo>
                  <a:pt x="7" y="434"/>
                </a:lnTo>
                <a:lnTo>
                  <a:pt x="0" y="481"/>
                </a:lnTo>
                <a:lnTo>
                  <a:pt x="0" y="533"/>
                </a:lnTo>
                <a:lnTo>
                  <a:pt x="7" y="631"/>
                </a:lnTo>
                <a:lnTo>
                  <a:pt x="24" y="730"/>
                </a:lnTo>
                <a:lnTo>
                  <a:pt x="47" y="828"/>
                </a:lnTo>
                <a:lnTo>
                  <a:pt x="105" y="1024"/>
                </a:lnTo>
                <a:lnTo>
                  <a:pt x="128" y="1123"/>
                </a:lnTo>
                <a:lnTo>
                  <a:pt x="151" y="1221"/>
                </a:lnTo>
                <a:lnTo>
                  <a:pt x="162" y="1331"/>
                </a:lnTo>
                <a:lnTo>
                  <a:pt x="174" y="1442"/>
                </a:lnTo>
                <a:lnTo>
                  <a:pt x="192" y="1662"/>
                </a:lnTo>
                <a:lnTo>
                  <a:pt x="203" y="1766"/>
                </a:lnTo>
                <a:lnTo>
                  <a:pt x="220" y="1875"/>
                </a:lnTo>
                <a:lnTo>
                  <a:pt x="238" y="1986"/>
                </a:lnTo>
                <a:lnTo>
                  <a:pt x="266" y="2090"/>
                </a:lnTo>
                <a:lnTo>
                  <a:pt x="284" y="2124"/>
                </a:lnTo>
                <a:lnTo>
                  <a:pt x="296" y="2159"/>
                </a:lnTo>
                <a:lnTo>
                  <a:pt x="336" y="2217"/>
                </a:lnTo>
                <a:lnTo>
                  <a:pt x="382" y="2257"/>
                </a:lnTo>
                <a:lnTo>
                  <a:pt x="440" y="2298"/>
                </a:lnTo>
                <a:lnTo>
                  <a:pt x="498" y="2326"/>
                </a:lnTo>
                <a:lnTo>
                  <a:pt x="567" y="2344"/>
                </a:lnTo>
                <a:lnTo>
                  <a:pt x="636" y="2361"/>
                </a:lnTo>
                <a:lnTo>
                  <a:pt x="712" y="2367"/>
                </a:lnTo>
                <a:lnTo>
                  <a:pt x="793" y="2367"/>
                </a:lnTo>
                <a:lnTo>
                  <a:pt x="869" y="2367"/>
                </a:lnTo>
                <a:lnTo>
                  <a:pt x="1031" y="2356"/>
                </a:lnTo>
                <a:lnTo>
                  <a:pt x="1320" y="2326"/>
                </a:lnTo>
                <a:lnTo>
                  <a:pt x="1551" y="2303"/>
                </a:lnTo>
                <a:lnTo>
                  <a:pt x="1655" y="2292"/>
                </a:lnTo>
                <a:lnTo>
                  <a:pt x="1707" y="2280"/>
                </a:lnTo>
                <a:lnTo>
                  <a:pt x="1753" y="2268"/>
                </a:lnTo>
                <a:lnTo>
                  <a:pt x="1794" y="2252"/>
                </a:lnTo>
                <a:lnTo>
                  <a:pt x="1834" y="2228"/>
                </a:lnTo>
                <a:lnTo>
                  <a:pt x="1869" y="2205"/>
                </a:lnTo>
                <a:lnTo>
                  <a:pt x="1903" y="2171"/>
                </a:lnTo>
                <a:lnTo>
                  <a:pt x="1933" y="2136"/>
                </a:lnTo>
                <a:lnTo>
                  <a:pt x="1956" y="2090"/>
                </a:lnTo>
                <a:lnTo>
                  <a:pt x="1979" y="2037"/>
                </a:lnTo>
                <a:lnTo>
                  <a:pt x="1990" y="1979"/>
                </a:lnTo>
                <a:close/>
              </a:path>
            </a:pathLst>
          </a:custGeom>
          <a:solidFill>
            <a:srgbClr val="E0C2D3"/>
          </a:solidFill>
          <a:ln w="9525">
            <a:noFill/>
          </a:ln>
        </p:spPr>
        <p:txBody>
          <a:bodyPr/>
          <a:p>
            <a:endParaRPr lang="zh-CN" altLang="en-US"/>
          </a:p>
        </p:txBody>
      </p:sp>
      <p:grpSp>
        <p:nvGrpSpPr>
          <p:cNvPr id="46121" name="组合 31"/>
          <p:cNvGrpSpPr/>
          <p:nvPr/>
        </p:nvGrpSpPr>
        <p:grpSpPr>
          <a:xfrm>
            <a:off x="5559425" y="4745038"/>
            <a:ext cx="992188" cy="1127125"/>
            <a:chOff x="6385984" y="3427413"/>
            <a:chExt cx="1568450" cy="1724084"/>
          </a:xfrm>
        </p:grpSpPr>
        <p:sp>
          <p:nvSpPr>
            <p:cNvPr id="46122" name="Freeform 340"/>
            <p:cNvSpPr/>
            <p:nvPr/>
          </p:nvSpPr>
          <p:spPr>
            <a:xfrm>
              <a:off x="7069138" y="3427413"/>
              <a:ext cx="771525" cy="806450"/>
            </a:xfrm>
            <a:custGeom>
              <a:avLst/>
              <a:gdLst/>
              <a:ahLst/>
              <a:cxnLst>
                <a:cxn ang="0">
                  <a:pos x="576852" y="13134"/>
                </a:cxn>
                <a:cxn ang="0">
                  <a:pos x="625520" y="89314"/>
                </a:cxn>
                <a:cxn ang="0">
                  <a:pos x="660984" y="154610"/>
                </a:cxn>
                <a:cxn ang="0">
                  <a:pos x="694938" y="234542"/>
                </a:cxn>
                <a:cxn ang="0">
                  <a:pos x="728516" y="327609"/>
                </a:cxn>
                <a:cxn ang="0">
                  <a:pos x="754548" y="434185"/>
                </a:cxn>
                <a:cxn ang="0">
                  <a:pos x="769639" y="551268"/>
                </a:cxn>
                <a:cxn ang="0">
                  <a:pos x="767752" y="607183"/>
                </a:cxn>
                <a:cxn ang="0">
                  <a:pos x="752661" y="655592"/>
                </a:cxn>
                <a:cxn ang="0">
                  <a:pos x="724743" y="694996"/>
                </a:cxn>
                <a:cxn ang="0">
                  <a:pos x="687016" y="728394"/>
                </a:cxn>
                <a:cxn ang="0">
                  <a:pos x="642497" y="754288"/>
                </a:cxn>
                <a:cxn ang="0">
                  <a:pos x="588170" y="772676"/>
                </a:cxn>
                <a:cxn ang="0">
                  <a:pos x="530070" y="788062"/>
                </a:cxn>
                <a:cxn ang="0">
                  <a:pos x="466310" y="798945"/>
                </a:cxn>
                <a:cxn ang="0">
                  <a:pos x="335396" y="806450"/>
                </a:cxn>
                <a:cxn ang="0">
                  <a:pos x="205992" y="803073"/>
                </a:cxn>
                <a:cxn ang="0">
                  <a:pos x="89791" y="793691"/>
                </a:cxn>
                <a:cxn ang="0">
                  <a:pos x="5659" y="749034"/>
                </a:cxn>
                <a:cxn ang="0">
                  <a:pos x="14714" y="655592"/>
                </a:cxn>
                <a:cxn ang="0">
                  <a:pos x="22636" y="521622"/>
                </a:cxn>
                <a:cxn ang="0">
                  <a:pos x="16600" y="359882"/>
                </a:cxn>
                <a:cxn ang="0">
                  <a:pos x="16600" y="279574"/>
                </a:cxn>
                <a:cxn ang="0">
                  <a:pos x="26032" y="206772"/>
                </a:cxn>
                <a:cxn ang="0">
                  <a:pos x="37350" y="173374"/>
                </a:cxn>
                <a:cxn ang="0">
                  <a:pos x="52441" y="143352"/>
                </a:cxn>
                <a:cxn ang="0">
                  <a:pos x="72814" y="115582"/>
                </a:cxn>
                <a:cxn ang="0">
                  <a:pos x="99223" y="91190"/>
                </a:cxn>
                <a:cxn ang="0">
                  <a:pos x="131291" y="68674"/>
                </a:cxn>
                <a:cxn ang="0">
                  <a:pos x="170528" y="48410"/>
                </a:cxn>
                <a:cxn ang="0">
                  <a:pos x="215423" y="31898"/>
                </a:cxn>
                <a:cxn ang="0">
                  <a:pos x="269751" y="18763"/>
                </a:cxn>
                <a:cxn ang="0">
                  <a:pos x="331246" y="9382"/>
                </a:cxn>
                <a:cxn ang="0">
                  <a:pos x="479515" y="0"/>
                </a:cxn>
              </a:cxnLst>
              <a:pathLst>
                <a:path w="2045" h="2149">
                  <a:moveTo>
                    <a:pt x="1508" y="6"/>
                  </a:moveTo>
                  <a:lnTo>
                    <a:pt x="1529" y="35"/>
                  </a:lnTo>
                  <a:lnTo>
                    <a:pt x="1584" y="115"/>
                  </a:lnTo>
                  <a:lnTo>
                    <a:pt x="1658" y="238"/>
                  </a:lnTo>
                  <a:lnTo>
                    <a:pt x="1703" y="323"/>
                  </a:lnTo>
                  <a:lnTo>
                    <a:pt x="1752" y="412"/>
                  </a:lnTo>
                  <a:lnTo>
                    <a:pt x="1796" y="516"/>
                  </a:lnTo>
                  <a:lnTo>
                    <a:pt x="1842" y="625"/>
                  </a:lnTo>
                  <a:lnTo>
                    <a:pt x="1886" y="745"/>
                  </a:lnTo>
                  <a:lnTo>
                    <a:pt x="1931" y="873"/>
                  </a:lnTo>
                  <a:lnTo>
                    <a:pt x="1965" y="1013"/>
                  </a:lnTo>
                  <a:lnTo>
                    <a:pt x="2000" y="1157"/>
                  </a:lnTo>
                  <a:lnTo>
                    <a:pt x="2025" y="1310"/>
                  </a:lnTo>
                  <a:lnTo>
                    <a:pt x="2040" y="1469"/>
                  </a:lnTo>
                  <a:lnTo>
                    <a:pt x="2045" y="1549"/>
                  </a:lnTo>
                  <a:lnTo>
                    <a:pt x="2035" y="1618"/>
                  </a:lnTo>
                  <a:lnTo>
                    <a:pt x="2020" y="1683"/>
                  </a:lnTo>
                  <a:lnTo>
                    <a:pt x="1995" y="1747"/>
                  </a:lnTo>
                  <a:lnTo>
                    <a:pt x="1961" y="1801"/>
                  </a:lnTo>
                  <a:lnTo>
                    <a:pt x="1921" y="1852"/>
                  </a:lnTo>
                  <a:lnTo>
                    <a:pt x="1877" y="1896"/>
                  </a:lnTo>
                  <a:lnTo>
                    <a:pt x="1821" y="1941"/>
                  </a:lnTo>
                  <a:lnTo>
                    <a:pt x="1762" y="1975"/>
                  </a:lnTo>
                  <a:lnTo>
                    <a:pt x="1703" y="2010"/>
                  </a:lnTo>
                  <a:lnTo>
                    <a:pt x="1633" y="2035"/>
                  </a:lnTo>
                  <a:lnTo>
                    <a:pt x="1559" y="2059"/>
                  </a:lnTo>
                  <a:lnTo>
                    <a:pt x="1484" y="2085"/>
                  </a:lnTo>
                  <a:lnTo>
                    <a:pt x="1405" y="2100"/>
                  </a:lnTo>
                  <a:lnTo>
                    <a:pt x="1320" y="2115"/>
                  </a:lnTo>
                  <a:lnTo>
                    <a:pt x="1236" y="2129"/>
                  </a:lnTo>
                  <a:lnTo>
                    <a:pt x="1067" y="2145"/>
                  </a:lnTo>
                  <a:lnTo>
                    <a:pt x="889" y="2149"/>
                  </a:lnTo>
                  <a:lnTo>
                    <a:pt x="715" y="2149"/>
                  </a:lnTo>
                  <a:lnTo>
                    <a:pt x="546" y="2140"/>
                  </a:lnTo>
                  <a:lnTo>
                    <a:pt x="387" y="2129"/>
                  </a:lnTo>
                  <a:lnTo>
                    <a:pt x="238" y="2115"/>
                  </a:lnTo>
                  <a:lnTo>
                    <a:pt x="0" y="2089"/>
                  </a:lnTo>
                  <a:lnTo>
                    <a:pt x="15" y="1996"/>
                  </a:lnTo>
                  <a:lnTo>
                    <a:pt x="30" y="1891"/>
                  </a:lnTo>
                  <a:lnTo>
                    <a:pt x="39" y="1747"/>
                  </a:lnTo>
                  <a:lnTo>
                    <a:pt x="50" y="1578"/>
                  </a:lnTo>
                  <a:lnTo>
                    <a:pt x="60" y="1390"/>
                  </a:lnTo>
                  <a:lnTo>
                    <a:pt x="60" y="1176"/>
                  </a:lnTo>
                  <a:lnTo>
                    <a:pt x="44" y="959"/>
                  </a:lnTo>
                  <a:lnTo>
                    <a:pt x="39" y="849"/>
                  </a:lnTo>
                  <a:lnTo>
                    <a:pt x="44" y="745"/>
                  </a:lnTo>
                  <a:lnTo>
                    <a:pt x="50" y="645"/>
                  </a:lnTo>
                  <a:lnTo>
                    <a:pt x="69" y="551"/>
                  </a:lnTo>
                  <a:lnTo>
                    <a:pt x="85" y="506"/>
                  </a:lnTo>
                  <a:lnTo>
                    <a:pt x="99" y="462"/>
                  </a:lnTo>
                  <a:lnTo>
                    <a:pt x="118" y="422"/>
                  </a:lnTo>
                  <a:lnTo>
                    <a:pt x="139" y="382"/>
                  </a:lnTo>
                  <a:lnTo>
                    <a:pt x="164" y="343"/>
                  </a:lnTo>
                  <a:lnTo>
                    <a:pt x="193" y="308"/>
                  </a:lnTo>
                  <a:lnTo>
                    <a:pt x="228" y="273"/>
                  </a:lnTo>
                  <a:lnTo>
                    <a:pt x="263" y="243"/>
                  </a:lnTo>
                  <a:lnTo>
                    <a:pt x="302" y="209"/>
                  </a:lnTo>
                  <a:lnTo>
                    <a:pt x="348" y="183"/>
                  </a:lnTo>
                  <a:lnTo>
                    <a:pt x="397" y="154"/>
                  </a:lnTo>
                  <a:lnTo>
                    <a:pt x="452" y="129"/>
                  </a:lnTo>
                  <a:lnTo>
                    <a:pt x="506" y="109"/>
                  </a:lnTo>
                  <a:lnTo>
                    <a:pt x="571" y="85"/>
                  </a:lnTo>
                  <a:lnTo>
                    <a:pt x="640" y="69"/>
                  </a:lnTo>
                  <a:lnTo>
                    <a:pt x="715" y="50"/>
                  </a:lnTo>
                  <a:lnTo>
                    <a:pt x="794" y="39"/>
                  </a:lnTo>
                  <a:lnTo>
                    <a:pt x="878" y="25"/>
                  </a:lnTo>
                  <a:lnTo>
                    <a:pt x="1062" y="10"/>
                  </a:lnTo>
                  <a:lnTo>
                    <a:pt x="1271" y="0"/>
                  </a:lnTo>
                  <a:lnTo>
                    <a:pt x="1508" y="6"/>
                  </a:lnTo>
                  <a:close/>
                </a:path>
              </a:pathLst>
            </a:custGeom>
            <a:solidFill>
              <a:srgbClr val="242729"/>
            </a:solidFill>
            <a:ln w="9525">
              <a:noFill/>
            </a:ln>
          </p:spPr>
          <p:txBody>
            <a:bodyPr/>
            <a:p>
              <a:endParaRPr lang="zh-CN" altLang="en-US"/>
            </a:p>
          </p:txBody>
        </p:sp>
        <p:grpSp>
          <p:nvGrpSpPr>
            <p:cNvPr id="46123" name="Group 36"/>
            <p:cNvGrpSpPr/>
            <p:nvPr/>
          </p:nvGrpSpPr>
          <p:grpSpPr>
            <a:xfrm>
              <a:off x="6385984" y="3635434"/>
              <a:ext cx="1568450" cy="1516063"/>
              <a:chOff x="3564" y="1885"/>
              <a:chExt cx="593" cy="578"/>
            </a:xfrm>
          </p:grpSpPr>
          <p:sp>
            <p:nvSpPr>
              <p:cNvPr id="46124" name="Freeform 37"/>
              <p:cNvSpPr/>
              <p:nvPr/>
            </p:nvSpPr>
            <p:spPr>
              <a:xfrm>
                <a:off x="3678" y="2336"/>
                <a:ext cx="192" cy="53"/>
              </a:xfrm>
              <a:custGeom>
                <a:avLst/>
                <a:gdLst/>
                <a:ahLst/>
                <a:cxnLst>
                  <a:cxn ang="0">
                    <a:pos x="8" y="23"/>
                  </a:cxn>
                  <a:cxn ang="0">
                    <a:pos x="22" y="20"/>
                  </a:cxn>
                  <a:cxn ang="0">
                    <a:pos x="38" y="16"/>
                  </a:cxn>
                  <a:cxn ang="0">
                    <a:pos x="58" y="12"/>
                  </a:cxn>
                  <a:cxn ang="0">
                    <a:pos x="82" y="9"/>
                  </a:cxn>
                  <a:cxn ang="0">
                    <a:pos x="108" y="4"/>
                  </a:cxn>
                  <a:cxn ang="0">
                    <a:pos x="136" y="1"/>
                  </a:cxn>
                  <a:cxn ang="0">
                    <a:pos x="164" y="0"/>
                  </a:cxn>
                  <a:cxn ang="0">
                    <a:pos x="192" y="25"/>
                  </a:cxn>
                  <a:cxn ang="0">
                    <a:pos x="43" y="53"/>
                  </a:cxn>
                  <a:cxn ang="0">
                    <a:pos x="0" y="33"/>
                  </a:cxn>
                  <a:cxn ang="0">
                    <a:pos x="8" y="23"/>
                  </a:cxn>
                </a:cxnLst>
                <a:pathLst>
                  <a:path w="1346" h="373">
                    <a:moveTo>
                      <a:pt x="56" y="164"/>
                    </a:moveTo>
                    <a:lnTo>
                      <a:pt x="155" y="139"/>
                    </a:lnTo>
                    <a:lnTo>
                      <a:pt x="264" y="115"/>
                    </a:lnTo>
                    <a:lnTo>
                      <a:pt x="408" y="85"/>
                    </a:lnTo>
                    <a:lnTo>
                      <a:pt x="577" y="60"/>
                    </a:lnTo>
                    <a:lnTo>
                      <a:pt x="760" y="30"/>
                    </a:lnTo>
                    <a:lnTo>
                      <a:pt x="954" y="10"/>
                    </a:lnTo>
                    <a:lnTo>
                      <a:pt x="1153" y="0"/>
                    </a:lnTo>
                    <a:lnTo>
                      <a:pt x="1346" y="178"/>
                    </a:lnTo>
                    <a:lnTo>
                      <a:pt x="299" y="373"/>
                    </a:lnTo>
                    <a:lnTo>
                      <a:pt x="0" y="234"/>
                    </a:lnTo>
                    <a:lnTo>
                      <a:pt x="56" y="164"/>
                    </a:lnTo>
                    <a:close/>
                  </a:path>
                </a:pathLst>
              </a:custGeom>
              <a:solidFill>
                <a:srgbClr val="8B8F92"/>
              </a:solidFill>
              <a:ln w="9525">
                <a:noFill/>
              </a:ln>
            </p:spPr>
            <p:txBody>
              <a:bodyPr/>
              <a:p>
                <a:endParaRPr lang="zh-CN" altLang="en-US"/>
              </a:p>
            </p:txBody>
          </p:sp>
          <p:sp>
            <p:nvSpPr>
              <p:cNvPr id="46125" name="Freeform 38"/>
              <p:cNvSpPr/>
              <p:nvPr/>
            </p:nvSpPr>
            <p:spPr>
              <a:xfrm>
                <a:off x="3678" y="2355"/>
                <a:ext cx="192" cy="34"/>
              </a:xfrm>
              <a:custGeom>
                <a:avLst/>
                <a:gdLst/>
                <a:ahLst/>
                <a:cxnLst>
                  <a:cxn ang="0">
                    <a:pos x="8" y="4"/>
                  </a:cxn>
                  <a:cxn ang="0">
                    <a:pos x="0" y="14"/>
                  </a:cxn>
                  <a:cxn ang="0">
                    <a:pos x="43" y="34"/>
                  </a:cxn>
                  <a:cxn ang="0">
                    <a:pos x="192" y="6"/>
                  </a:cxn>
                  <a:cxn ang="0">
                    <a:pos x="186" y="0"/>
                  </a:cxn>
                  <a:cxn ang="0">
                    <a:pos x="159" y="4"/>
                  </a:cxn>
                  <a:cxn ang="0">
                    <a:pos x="135" y="8"/>
                  </a:cxn>
                  <a:cxn ang="0">
                    <a:pos x="113" y="10"/>
                  </a:cxn>
                  <a:cxn ang="0">
                    <a:pos x="94" y="11"/>
                  </a:cxn>
                  <a:cxn ang="0">
                    <a:pos x="78" y="13"/>
                  </a:cxn>
                  <a:cxn ang="0">
                    <a:pos x="64" y="13"/>
                  </a:cxn>
                  <a:cxn ang="0">
                    <a:pos x="51" y="12"/>
                  </a:cxn>
                  <a:cxn ang="0">
                    <a:pos x="41" y="11"/>
                  </a:cxn>
                  <a:cxn ang="0">
                    <a:pos x="32" y="11"/>
                  </a:cxn>
                  <a:cxn ang="0">
                    <a:pos x="25" y="9"/>
                  </a:cxn>
                  <a:cxn ang="0">
                    <a:pos x="15" y="6"/>
                  </a:cxn>
                  <a:cxn ang="0">
                    <a:pos x="9" y="4"/>
                  </a:cxn>
                  <a:cxn ang="0">
                    <a:pos x="8" y="4"/>
                  </a:cxn>
                </a:cxnLst>
                <a:pathLst>
                  <a:path w="1346" h="234">
                    <a:moveTo>
                      <a:pt x="56" y="25"/>
                    </a:moveTo>
                    <a:lnTo>
                      <a:pt x="0" y="95"/>
                    </a:lnTo>
                    <a:lnTo>
                      <a:pt x="299" y="234"/>
                    </a:lnTo>
                    <a:lnTo>
                      <a:pt x="1346" y="39"/>
                    </a:lnTo>
                    <a:lnTo>
                      <a:pt x="1301" y="0"/>
                    </a:lnTo>
                    <a:lnTo>
                      <a:pt x="1113" y="30"/>
                    </a:lnTo>
                    <a:lnTo>
                      <a:pt x="944" y="55"/>
                    </a:lnTo>
                    <a:lnTo>
                      <a:pt x="795" y="69"/>
                    </a:lnTo>
                    <a:lnTo>
                      <a:pt x="662" y="79"/>
                    </a:lnTo>
                    <a:lnTo>
                      <a:pt x="547" y="90"/>
                    </a:lnTo>
                    <a:lnTo>
                      <a:pt x="448" y="90"/>
                    </a:lnTo>
                    <a:lnTo>
                      <a:pt x="358" y="85"/>
                    </a:lnTo>
                    <a:lnTo>
                      <a:pt x="284" y="79"/>
                    </a:lnTo>
                    <a:lnTo>
                      <a:pt x="225" y="74"/>
                    </a:lnTo>
                    <a:lnTo>
                      <a:pt x="174" y="65"/>
                    </a:lnTo>
                    <a:lnTo>
                      <a:pt x="105" y="44"/>
                    </a:lnTo>
                    <a:lnTo>
                      <a:pt x="65" y="30"/>
                    </a:lnTo>
                    <a:lnTo>
                      <a:pt x="56" y="25"/>
                    </a:lnTo>
                    <a:close/>
                  </a:path>
                </a:pathLst>
              </a:custGeom>
              <a:solidFill>
                <a:srgbClr val="6D7377"/>
              </a:solidFill>
              <a:ln w="9525">
                <a:noFill/>
              </a:ln>
            </p:spPr>
            <p:txBody>
              <a:bodyPr/>
              <a:p>
                <a:endParaRPr lang="zh-CN" altLang="en-US"/>
              </a:p>
            </p:txBody>
          </p:sp>
          <p:sp>
            <p:nvSpPr>
              <p:cNvPr id="46126" name="Freeform 39"/>
              <p:cNvSpPr/>
              <p:nvPr/>
            </p:nvSpPr>
            <p:spPr>
              <a:xfrm>
                <a:off x="3708" y="2336"/>
                <a:ext cx="141" cy="25"/>
              </a:xfrm>
              <a:custGeom>
                <a:avLst/>
                <a:gdLst/>
                <a:ahLst/>
                <a:cxnLst>
                  <a:cxn ang="0">
                    <a:pos x="135" y="0"/>
                  </a:cxn>
                  <a:cxn ang="0">
                    <a:pos x="112" y="1"/>
                  </a:cxn>
                  <a:cxn ang="0">
                    <a:pos x="89" y="4"/>
                  </a:cxn>
                  <a:cxn ang="0">
                    <a:pos x="65" y="8"/>
                  </a:cxn>
                  <a:cxn ang="0">
                    <a:pos x="44" y="13"/>
                  </a:cxn>
                  <a:cxn ang="0">
                    <a:pos x="26" y="17"/>
                  </a:cxn>
                  <a:cxn ang="0">
                    <a:pos x="11" y="21"/>
                  </a:cxn>
                  <a:cxn ang="0">
                    <a:pos x="2" y="24"/>
                  </a:cxn>
                  <a:cxn ang="0">
                    <a:pos x="0" y="24"/>
                  </a:cxn>
                  <a:cxn ang="0">
                    <a:pos x="0" y="25"/>
                  </a:cxn>
                  <a:cxn ang="0">
                    <a:pos x="22" y="24"/>
                  </a:cxn>
                  <a:cxn ang="0">
                    <a:pos x="42" y="24"/>
                  </a:cxn>
                  <a:cxn ang="0">
                    <a:pos x="60" y="22"/>
                  </a:cxn>
                  <a:cxn ang="0">
                    <a:pos x="77" y="20"/>
                  </a:cxn>
                  <a:cxn ang="0">
                    <a:pos x="94" y="17"/>
                  </a:cxn>
                  <a:cxn ang="0">
                    <a:pos x="109" y="13"/>
                  </a:cxn>
                  <a:cxn ang="0">
                    <a:pos x="141" y="6"/>
                  </a:cxn>
                  <a:cxn ang="0">
                    <a:pos x="135" y="0"/>
                  </a:cxn>
                </a:cxnLst>
                <a:pathLst>
                  <a:path w="988" h="178">
                    <a:moveTo>
                      <a:pt x="944" y="0"/>
                    </a:moveTo>
                    <a:lnTo>
                      <a:pt x="785" y="10"/>
                    </a:lnTo>
                    <a:lnTo>
                      <a:pt x="621" y="30"/>
                    </a:lnTo>
                    <a:lnTo>
                      <a:pt x="457" y="60"/>
                    </a:lnTo>
                    <a:lnTo>
                      <a:pt x="309" y="90"/>
                    </a:lnTo>
                    <a:lnTo>
                      <a:pt x="179" y="120"/>
                    </a:lnTo>
                    <a:lnTo>
                      <a:pt x="80" y="149"/>
                    </a:lnTo>
                    <a:lnTo>
                      <a:pt x="16" y="169"/>
                    </a:lnTo>
                    <a:lnTo>
                      <a:pt x="0" y="174"/>
                    </a:lnTo>
                    <a:lnTo>
                      <a:pt x="0" y="178"/>
                    </a:lnTo>
                    <a:lnTo>
                      <a:pt x="154" y="174"/>
                    </a:lnTo>
                    <a:lnTo>
                      <a:pt x="293" y="169"/>
                    </a:lnTo>
                    <a:lnTo>
                      <a:pt x="418" y="154"/>
                    </a:lnTo>
                    <a:lnTo>
                      <a:pt x="541" y="139"/>
                    </a:lnTo>
                    <a:lnTo>
                      <a:pt x="656" y="120"/>
                    </a:lnTo>
                    <a:lnTo>
                      <a:pt x="765" y="94"/>
                    </a:lnTo>
                    <a:lnTo>
                      <a:pt x="988" y="45"/>
                    </a:lnTo>
                    <a:lnTo>
                      <a:pt x="944" y="0"/>
                    </a:lnTo>
                    <a:close/>
                  </a:path>
                </a:pathLst>
              </a:custGeom>
              <a:solidFill>
                <a:srgbClr val="B3B5B8"/>
              </a:solidFill>
              <a:ln w="9525">
                <a:noFill/>
              </a:ln>
            </p:spPr>
            <p:txBody>
              <a:bodyPr/>
              <a:p>
                <a:endParaRPr lang="zh-CN" altLang="en-US"/>
              </a:p>
            </p:txBody>
          </p:sp>
          <p:sp>
            <p:nvSpPr>
              <p:cNvPr id="46127" name="Freeform 40"/>
              <p:cNvSpPr/>
              <p:nvPr/>
            </p:nvSpPr>
            <p:spPr>
              <a:xfrm>
                <a:off x="3603" y="2077"/>
                <a:ext cx="388" cy="242"/>
              </a:xfrm>
              <a:custGeom>
                <a:avLst/>
                <a:gdLst/>
                <a:ahLst/>
                <a:cxnLst>
                  <a:cxn ang="0">
                    <a:pos x="238" y="11"/>
                  </a:cxn>
                  <a:cxn ang="0">
                    <a:pos x="223" y="26"/>
                  </a:cxn>
                  <a:cxn ang="0">
                    <a:pos x="207" y="38"/>
                  </a:cxn>
                  <a:cxn ang="0">
                    <a:pos x="193" y="45"/>
                  </a:cxn>
                  <a:cxn ang="0">
                    <a:pos x="178" y="49"/>
                  </a:cxn>
                  <a:cxn ang="0">
                    <a:pos x="154" y="52"/>
                  </a:cxn>
                  <a:cxn ang="0">
                    <a:pos x="117" y="57"/>
                  </a:cxn>
                  <a:cxn ang="0">
                    <a:pos x="99" y="62"/>
                  </a:cxn>
                  <a:cxn ang="0">
                    <a:pos x="82" y="68"/>
                  </a:cxn>
                  <a:cxn ang="0">
                    <a:pos x="67" y="77"/>
                  </a:cxn>
                  <a:cxn ang="0">
                    <a:pos x="54" y="88"/>
                  </a:cxn>
                  <a:cxn ang="0">
                    <a:pos x="46" y="102"/>
                  </a:cxn>
                  <a:cxn ang="0">
                    <a:pos x="30" y="138"/>
                  </a:cxn>
                  <a:cxn ang="0">
                    <a:pos x="0" y="221"/>
                  </a:cxn>
                  <a:cxn ang="0">
                    <a:pos x="18" y="229"/>
                  </a:cxn>
                  <a:cxn ang="0">
                    <a:pos x="47" y="238"/>
                  </a:cxn>
                  <a:cxn ang="0">
                    <a:pos x="65" y="241"/>
                  </a:cxn>
                  <a:cxn ang="0">
                    <a:pos x="84" y="242"/>
                  </a:cxn>
                  <a:cxn ang="0">
                    <a:pos x="105" y="241"/>
                  </a:cxn>
                  <a:cxn ang="0">
                    <a:pos x="145" y="152"/>
                  </a:cxn>
                  <a:cxn ang="0">
                    <a:pos x="174" y="157"/>
                  </a:cxn>
                  <a:cxn ang="0">
                    <a:pos x="205" y="158"/>
                  </a:cxn>
                  <a:cxn ang="0">
                    <a:pos x="239" y="156"/>
                  </a:cxn>
                  <a:cxn ang="0">
                    <a:pos x="268" y="150"/>
                  </a:cxn>
                  <a:cxn ang="0">
                    <a:pos x="287" y="143"/>
                  </a:cxn>
                  <a:cxn ang="0">
                    <a:pos x="307" y="135"/>
                  </a:cxn>
                  <a:cxn ang="0">
                    <a:pos x="325" y="124"/>
                  </a:cxn>
                  <a:cxn ang="0">
                    <a:pos x="343" y="109"/>
                  </a:cxn>
                  <a:cxn ang="0">
                    <a:pos x="360" y="92"/>
                  </a:cxn>
                  <a:cxn ang="0">
                    <a:pos x="375" y="73"/>
                  </a:cxn>
                  <a:cxn ang="0">
                    <a:pos x="384" y="55"/>
                  </a:cxn>
                  <a:cxn ang="0">
                    <a:pos x="388" y="41"/>
                  </a:cxn>
                  <a:cxn ang="0">
                    <a:pos x="387" y="30"/>
                  </a:cxn>
                  <a:cxn ang="0">
                    <a:pos x="381" y="20"/>
                  </a:cxn>
                  <a:cxn ang="0">
                    <a:pos x="372" y="13"/>
                  </a:cxn>
                  <a:cxn ang="0">
                    <a:pos x="359" y="8"/>
                  </a:cxn>
                  <a:cxn ang="0">
                    <a:pos x="337" y="3"/>
                  </a:cxn>
                  <a:cxn ang="0">
                    <a:pos x="305" y="0"/>
                  </a:cxn>
                  <a:cxn ang="0">
                    <a:pos x="275" y="1"/>
                  </a:cxn>
                  <a:cxn ang="0">
                    <a:pos x="244" y="4"/>
                  </a:cxn>
                </a:cxnLst>
                <a:pathLst>
                  <a:path w="2720" h="1693">
                    <a:moveTo>
                      <a:pt x="1708" y="30"/>
                    </a:moveTo>
                    <a:lnTo>
                      <a:pt x="1668" y="75"/>
                    </a:lnTo>
                    <a:lnTo>
                      <a:pt x="1623" y="125"/>
                    </a:lnTo>
                    <a:lnTo>
                      <a:pt x="1564" y="184"/>
                    </a:lnTo>
                    <a:lnTo>
                      <a:pt x="1489" y="239"/>
                    </a:lnTo>
                    <a:lnTo>
                      <a:pt x="1449" y="268"/>
                    </a:lnTo>
                    <a:lnTo>
                      <a:pt x="1405" y="293"/>
                    </a:lnTo>
                    <a:lnTo>
                      <a:pt x="1355" y="314"/>
                    </a:lnTo>
                    <a:lnTo>
                      <a:pt x="1305" y="333"/>
                    </a:lnTo>
                    <a:lnTo>
                      <a:pt x="1250" y="344"/>
                    </a:lnTo>
                    <a:lnTo>
                      <a:pt x="1196" y="353"/>
                    </a:lnTo>
                    <a:lnTo>
                      <a:pt x="1077" y="363"/>
                    </a:lnTo>
                    <a:lnTo>
                      <a:pt x="948" y="377"/>
                    </a:lnTo>
                    <a:lnTo>
                      <a:pt x="819" y="398"/>
                    </a:lnTo>
                    <a:lnTo>
                      <a:pt x="755" y="412"/>
                    </a:lnTo>
                    <a:lnTo>
                      <a:pt x="695" y="432"/>
                    </a:lnTo>
                    <a:lnTo>
                      <a:pt x="630" y="452"/>
                    </a:lnTo>
                    <a:lnTo>
                      <a:pt x="576" y="477"/>
                    </a:lnTo>
                    <a:lnTo>
                      <a:pt x="521" y="507"/>
                    </a:lnTo>
                    <a:lnTo>
                      <a:pt x="471" y="537"/>
                    </a:lnTo>
                    <a:lnTo>
                      <a:pt x="422" y="576"/>
                    </a:lnTo>
                    <a:lnTo>
                      <a:pt x="382" y="616"/>
                    </a:lnTo>
                    <a:lnTo>
                      <a:pt x="348" y="660"/>
                    </a:lnTo>
                    <a:lnTo>
                      <a:pt x="323" y="711"/>
                    </a:lnTo>
                    <a:lnTo>
                      <a:pt x="267" y="830"/>
                    </a:lnTo>
                    <a:lnTo>
                      <a:pt x="213" y="963"/>
                    </a:lnTo>
                    <a:lnTo>
                      <a:pt x="109" y="1237"/>
                    </a:lnTo>
                    <a:lnTo>
                      <a:pt x="0" y="1544"/>
                    </a:lnTo>
                    <a:lnTo>
                      <a:pt x="60" y="1574"/>
                    </a:lnTo>
                    <a:lnTo>
                      <a:pt x="129" y="1604"/>
                    </a:lnTo>
                    <a:lnTo>
                      <a:pt x="218" y="1634"/>
                    </a:lnTo>
                    <a:lnTo>
                      <a:pt x="327" y="1663"/>
                    </a:lnTo>
                    <a:lnTo>
                      <a:pt x="392" y="1673"/>
                    </a:lnTo>
                    <a:lnTo>
                      <a:pt x="457" y="1683"/>
                    </a:lnTo>
                    <a:lnTo>
                      <a:pt x="521" y="1688"/>
                    </a:lnTo>
                    <a:lnTo>
                      <a:pt x="590" y="1693"/>
                    </a:lnTo>
                    <a:lnTo>
                      <a:pt x="665" y="1688"/>
                    </a:lnTo>
                    <a:lnTo>
                      <a:pt x="739" y="1683"/>
                    </a:lnTo>
                    <a:lnTo>
                      <a:pt x="968" y="1053"/>
                    </a:lnTo>
                    <a:lnTo>
                      <a:pt x="1013" y="1063"/>
                    </a:lnTo>
                    <a:lnTo>
                      <a:pt x="1136" y="1088"/>
                    </a:lnTo>
                    <a:lnTo>
                      <a:pt x="1221" y="1097"/>
                    </a:lnTo>
                    <a:lnTo>
                      <a:pt x="1320" y="1102"/>
                    </a:lnTo>
                    <a:lnTo>
                      <a:pt x="1434" y="1107"/>
                    </a:lnTo>
                    <a:lnTo>
                      <a:pt x="1554" y="1102"/>
                    </a:lnTo>
                    <a:lnTo>
                      <a:pt x="1678" y="1088"/>
                    </a:lnTo>
                    <a:lnTo>
                      <a:pt x="1812" y="1063"/>
                    </a:lnTo>
                    <a:lnTo>
                      <a:pt x="1876" y="1048"/>
                    </a:lnTo>
                    <a:lnTo>
                      <a:pt x="1945" y="1028"/>
                    </a:lnTo>
                    <a:lnTo>
                      <a:pt x="2015" y="1003"/>
                    </a:lnTo>
                    <a:lnTo>
                      <a:pt x="2080" y="974"/>
                    </a:lnTo>
                    <a:lnTo>
                      <a:pt x="2149" y="944"/>
                    </a:lnTo>
                    <a:lnTo>
                      <a:pt x="2214" y="904"/>
                    </a:lnTo>
                    <a:lnTo>
                      <a:pt x="2278" y="864"/>
                    </a:lnTo>
                    <a:lnTo>
                      <a:pt x="2343" y="819"/>
                    </a:lnTo>
                    <a:lnTo>
                      <a:pt x="2407" y="765"/>
                    </a:lnTo>
                    <a:lnTo>
                      <a:pt x="2467" y="711"/>
                    </a:lnTo>
                    <a:lnTo>
                      <a:pt x="2526" y="646"/>
                    </a:lnTo>
                    <a:lnTo>
                      <a:pt x="2581" y="581"/>
                    </a:lnTo>
                    <a:lnTo>
                      <a:pt x="2631" y="512"/>
                    </a:lnTo>
                    <a:lnTo>
                      <a:pt x="2670" y="447"/>
                    </a:lnTo>
                    <a:lnTo>
                      <a:pt x="2695" y="388"/>
                    </a:lnTo>
                    <a:lnTo>
                      <a:pt x="2710" y="338"/>
                    </a:lnTo>
                    <a:lnTo>
                      <a:pt x="2720" y="288"/>
                    </a:lnTo>
                    <a:lnTo>
                      <a:pt x="2720" y="244"/>
                    </a:lnTo>
                    <a:lnTo>
                      <a:pt x="2710" y="209"/>
                    </a:lnTo>
                    <a:lnTo>
                      <a:pt x="2695" y="174"/>
                    </a:lnTo>
                    <a:lnTo>
                      <a:pt x="2670" y="140"/>
                    </a:lnTo>
                    <a:lnTo>
                      <a:pt x="2640" y="114"/>
                    </a:lnTo>
                    <a:lnTo>
                      <a:pt x="2605" y="90"/>
                    </a:lnTo>
                    <a:lnTo>
                      <a:pt x="2561" y="70"/>
                    </a:lnTo>
                    <a:lnTo>
                      <a:pt x="2516" y="55"/>
                    </a:lnTo>
                    <a:lnTo>
                      <a:pt x="2472" y="40"/>
                    </a:lnTo>
                    <a:lnTo>
                      <a:pt x="2363" y="21"/>
                    </a:lnTo>
                    <a:lnTo>
                      <a:pt x="2254" y="5"/>
                    </a:lnTo>
                    <a:lnTo>
                      <a:pt x="2140" y="0"/>
                    </a:lnTo>
                    <a:lnTo>
                      <a:pt x="2030" y="0"/>
                    </a:lnTo>
                    <a:lnTo>
                      <a:pt x="1926" y="5"/>
                    </a:lnTo>
                    <a:lnTo>
                      <a:pt x="1766" y="21"/>
                    </a:lnTo>
                    <a:lnTo>
                      <a:pt x="1708" y="30"/>
                    </a:lnTo>
                    <a:close/>
                  </a:path>
                </a:pathLst>
              </a:custGeom>
              <a:solidFill>
                <a:srgbClr val="2C3133"/>
              </a:solidFill>
              <a:ln w="9525">
                <a:noFill/>
              </a:ln>
            </p:spPr>
            <p:txBody>
              <a:bodyPr/>
              <a:p>
                <a:endParaRPr lang="zh-CN" altLang="en-US"/>
              </a:p>
            </p:txBody>
          </p:sp>
          <p:sp>
            <p:nvSpPr>
              <p:cNvPr id="46128" name="Freeform 41"/>
              <p:cNvSpPr/>
              <p:nvPr/>
            </p:nvSpPr>
            <p:spPr>
              <a:xfrm>
                <a:off x="3657" y="2077"/>
                <a:ext cx="334" cy="242"/>
              </a:xfrm>
              <a:custGeom>
                <a:avLst/>
                <a:gdLst/>
                <a:ahLst/>
                <a:cxnLst>
                  <a:cxn ang="0">
                    <a:pos x="23" y="137"/>
                  </a:cxn>
                  <a:cxn ang="0">
                    <a:pos x="66" y="138"/>
                  </a:cxn>
                  <a:cxn ang="0">
                    <a:pos x="99" y="137"/>
                  </a:cxn>
                  <a:cxn ang="0">
                    <a:pos x="120" y="135"/>
                  </a:cxn>
                  <a:cxn ang="0">
                    <a:pos x="141" y="130"/>
                  </a:cxn>
                  <a:cxn ang="0">
                    <a:pos x="162" y="122"/>
                  </a:cxn>
                  <a:cxn ang="0">
                    <a:pos x="183" y="111"/>
                  </a:cxn>
                  <a:cxn ang="0">
                    <a:pos x="198" y="99"/>
                  </a:cxn>
                  <a:cxn ang="0">
                    <a:pos x="206" y="85"/>
                  </a:cxn>
                  <a:cxn ang="0">
                    <a:pos x="209" y="72"/>
                  </a:cxn>
                  <a:cxn ang="0">
                    <a:pos x="207" y="60"/>
                  </a:cxn>
                  <a:cxn ang="0">
                    <a:pos x="201" y="48"/>
                  </a:cxn>
                  <a:cxn ang="0">
                    <a:pos x="191" y="37"/>
                  </a:cxn>
                  <a:cxn ang="0">
                    <a:pos x="179" y="27"/>
                  </a:cxn>
                  <a:cxn ang="0">
                    <a:pos x="180" y="16"/>
                  </a:cxn>
                  <a:cxn ang="0">
                    <a:pos x="189" y="4"/>
                  </a:cxn>
                  <a:cxn ang="0">
                    <a:pos x="221" y="1"/>
                  </a:cxn>
                  <a:cxn ang="0">
                    <a:pos x="251" y="0"/>
                  </a:cxn>
                  <a:cxn ang="0">
                    <a:pos x="283" y="3"/>
                  </a:cxn>
                  <a:cxn ang="0">
                    <a:pos x="305" y="8"/>
                  </a:cxn>
                  <a:cxn ang="0">
                    <a:pos x="318" y="13"/>
                  </a:cxn>
                  <a:cxn ang="0">
                    <a:pos x="327" y="20"/>
                  </a:cxn>
                  <a:cxn ang="0">
                    <a:pos x="333" y="30"/>
                  </a:cxn>
                  <a:cxn ang="0">
                    <a:pos x="334" y="41"/>
                  </a:cxn>
                  <a:cxn ang="0">
                    <a:pos x="330" y="55"/>
                  </a:cxn>
                  <a:cxn ang="0">
                    <a:pos x="321" y="73"/>
                  </a:cxn>
                  <a:cxn ang="0">
                    <a:pos x="306" y="92"/>
                  </a:cxn>
                  <a:cxn ang="0">
                    <a:pos x="289" y="109"/>
                  </a:cxn>
                  <a:cxn ang="0">
                    <a:pos x="271" y="124"/>
                  </a:cxn>
                  <a:cxn ang="0">
                    <a:pos x="252" y="135"/>
                  </a:cxn>
                  <a:cxn ang="0">
                    <a:pos x="233" y="143"/>
                  </a:cxn>
                  <a:cxn ang="0">
                    <a:pos x="213" y="150"/>
                  </a:cxn>
                  <a:cxn ang="0">
                    <a:pos x="185" y="156"/>
                  </a:cxn>
                  <a:cxn ang="0">
                    <a:pos x="150" y="158"/>
                  </a:cxn>
                  <a:cxn ang="0">
                    <a:pos x="120" y="157"/>
                  </a:cxn>
                  <a:cxn ang="0">
                    <a:pos x="90" y="152"/>
                  </a:cxn>
                  <a:cxn ang="0">
                    <a:pos x="51" y="241"/>
                  </a:cxn>
                  <a:cxn ang="0">
                    <a:pos x="24" y="242"/>
                  </a:cxn>
                  <a:cxn ang="0">
                    <a:pos x="0" y="239"/>
                  </a:cxn>
                  <a:cxn ang="0">
                    <a:pos x="21" y="206"/>
                  </a:cxn>
                  <a:cxn ang="0">
                    <a:pos x="33" y="183"/>
                  </a:cxn>
                  <a:cxn ang="0">
                    <a:pos x="39" y="159"/>
                  </a:cxn>
                  <a:cxn ang="0">
                    <a:pos x="40" y="146"/>
                  </a:cxn>
                  <a:cxn ang="0">
                    <a:pos x="30" y="148"/>
                  </a:cxn>
                  <a:cxn ang="0">
                    <a:pos x="18" y="148"/>
                  </a:cxn>
                  <a:cxn ang="0">
                    <a:pos x="12" y="146"/>
                  </a:cxn>
                  <a:cxn ang="0">
                    <a:pos x="6" y="143"/>
                  </a:cxn>
                  <a:cxn ang="0">
                    <a:pos x="2" y="136"/>
                  </a:cxn>
                </a:cxnLst>
                <a:pathLst>
                  <a:path w="2338" h="1693">
                    <a:moveTo>
                      <a:pt x="15" y="953"/>
                    </a:moveTo>
                    <a:lnTo>
                      <a:pt x="164" y="958"/>
                    </a:lnTo>
                    <a:lnTo>
                      <a:pt x="313" y="963"/>
                    </a:lnTo>
                    <a:lnTo>
                      <a:pt x="461" y="963"/>
                    </a:lnTo>
                    <a:lnTo>
                      <a:pt x="615" y="963"/>
                    </a:lnTo>
                    <a:lnTo>
                      <a:pt x="690" y="958"/>
                    </a:lnTo>
                    <a:lnTo>
                      <a:pt x="764" y="953"/>
                    </a:lnTo>
                    <a:lnTo>
                      <a:pt x="839" y="944"/>
                    </a:lnTo>
                    <a:lnTo>
                      <a:pt x="914" y="928"/>
                    </a:lnTo>
                    <a:lnTo>
                      <a:pt x="988" y="909"/>
                    </a:lnTo>
                    <a:lnTo>
                      <a:pt x="1063" y="884"/>
                    </a:lnTo>
                    <a:lnTo>
                      <a:pt x="1137" y="854"/>
                    </a:lnTo>
                    <a:lnTo>
                      <a:pt x="1211" y="825"/>
                    </a:lnTo>
                    <a:lnTo>
                      <a:pt x="1281" y="779"/>
                    </a:lnTo>
                    <a:lnTo>
                      <a:pt x="1335" y="735"/>
                    </a:lnTo>
                    <a:lnTo>
                      <a:pt x="1384" y="690"/>
                    </a:lnTo>
                    <a:lnTo>
                      <a:pt x="1419" y="646"/>
                    </a:lnTo>
                    <a:lnTo>
                      <a:pt x="1440" y="596"/>
                    </a:lnTo>
                    <a:lnTo>
                      <a:pt x="1454" y="551"/>
                    </a:lnTo>
                    <a:lnTo>
                      <a:pt x="1465" y="507"/>
                    </a:lnTo>
                    <a:lnTo>
                      <a:pt x="1459" y="462"/>
                    </a:lnTo>
                    <a:lnTo>
                      <a:pt x="1449" y="418"/>
                    </a:lnTo>
                    <a:lnTo>
                      <a:pt x="1430" y="377"/>
                    </a:lnTo>
                    <a:lnTo>
                      <a:pt x="1405" y="333"/>
                    </a:lnTo>
                    <a:lnTo>
                      <a:pt x="1375" y="293"/>
                    </a:lnTo>
                    <a:lnTo>
                      <a:pt x="1340" y="258"/>
                    </a:lnTo>
                    <a:lnTo>
                      <a:pt x="1300" y="219"/>
                    </a:lnTo>
                    <a:lnTo>
                      <a:pt x="1256" y="189"/>
                    </a:lnTo>
                    <a:lnTo>
                      <a:pt x="1211" y="154"/>
                    </a:lnTo>
                    <a:lnTo>
                      <a:pt x="1261" y="110"/>
                    </a:lnTo>
                    <a:lnTo>
                      <a:pt x="1296" y="65"/>
                    </a:lnTo>
                    <a:lnTo>
                      <a:pt x="1326" y="30"/>
                    </a:lnTo>
                    <a:lnTo>
                      <a:pt x="1384" y="21"/>
                    </a:lnTo>
                    <a:lnTo>
                      <a:pt x="1544" y="5"/>
                    </a:lnTo>
                    <a:lnTo>
                      <a:pt x="1648" y="0"/>
                    </a:lnTo>
                    <a:lnTo>
                      <a:pt x="1758" y="0"/>
                    </a:lnTo>
                    <a:lnTo>
                      <a:pt x="1872" y="5"/>
                    </a:lnTo>
                    <a:lnTo>
                      <a:pt x="1981" y="21"/>
                    </a:lnTo>
                    <a:lnTo>
                      <a:pt x="2090" y="40"/>
                    </a:lnTo>
                    <a:lnTo>
                      <a:pt x="2134" y="55"/>
                    </a:lnTo>
                    <a:lnTo>
                      <a:pt x="2179" y="70"/>
                    </a:lnTo>
                    <a:lnTo>
                      <a:pt x="2223" y="90"/>
                    </a:lnTo>
                    <a:lnTo>
                      <a:pt x="2258" y="114"/>
                    </a:lnTo>
                    <a:lnTo>
                      <a:pt x="2288" y="140"/>
                    </a:lnTo>
                    <a:lnTo>
                      <a:pt x="2313" y="174"/>
                    </a:lnTo>
                    <a:lnTo>
                      <a:pt x="2328" y="209"/>
                    </a:lnTo>
                    <a:lnTo>
                      <a:pt x="2338" y="244"/>
                    </a:lnTo>
                    <a:lnTo>
                      <a:pt x="2338" y="288"/>
                    </a:lnTo>
                    <a:lnTo>
                      <a:pt x="2328" y="338"/>
                    </a:lnTo>
                    <a:lnTo>
                      <a:pt x="2313" y="388"/>
                    </a:lnTo>
                    <a:lnTo>
                      <a:pt x="2288" y="447"/>
                    </a:lnTo>
                    <a:lnTo>
                      <a:pt x="2249" y="512"/>
                    </a:lnTo>
                    <a:lnTo>
                      <a:pt x="2199" y="581"/>
                    </a:lnTo>
                    <a:lnTo>
                      <a:pt x="2144" y="646"/>
                    </a:lnTo>
                    <a:lnTo>
                      <a:pt x="2085" y="711"/>
                    </a:lnTo>
                    <a:lnTo>
                      <a:pt x="2025" y="765"/>
                    </a:lnTo>
                    <a:lnTo>
                      <a:pt x="1961" y="819"/>
                    </a:lnTo>
                    <a:lnTo>
                      <a:pt x="1896" y="864"/>
                    </a:lnTo>
                    <a:lnTo>
                      <a:pt x="1832" y="904"/>
                    </a:lnTo>
                    <a:lnTo>
                      <a:pt x="1767" y="944"/>
                    </a:lnTo>
                    <a:lnTo>
                      <a:pt x="1698" y="974"/>
                    </a:lnTo>
                    <a:lnTo>
                      <a:pt x="1633" y="1003"/>
                    </a:lnTo>
                    <a:lnTo>
                      <a:pt x="1563" y="1028"/>
                    </a:lnTo>
                    <a:lnTo>
                      <a:pt x="1494" y="1048"/>
                    </a:lnTo>
                    <a:lnTo>
                      <a:pt x="1430" y="1063"/>
                    </a:lnTo>
                    <a:lnTo>
                      <a:pt x="1296" y="1088"/>
                    </a:lnTo>
                    <a:lnTo>
                      <a:pt x="1172" y="1102"/>
                    </a:lnTo>
                    <a:lnTo>
                      <a:pt x="1052" y="1107"/>
                    </a:lnTo>
                    <a:lnTo>
                      <a:pt x="938" y="1102"/>
                    </a:lnTo>
                    <a:lnTo>
                      <a:pt x="839" y="1097"/>
                    </a:lnTo>
                    <a:lnTo>
                      <a:pt x="754" y="1088"/>
                    </a:lnTo>
                    <a:lnTo>
                      <a:pt x="631" y="1063"/>
                    </a:lnTo>
                    <a:lnTo>
                      <a:pt x="586" y="1053"/>
                    </a:lnTo>
                    <a:lnTo>
                      <a:pt x="357" y="1683"/>
                    </a:lnTo>
                    <a:lnTo>
                      <a:pt x="263" y="1688"/>
                    </a:lnTo>
                    <a:lnTo>
                      <a:pt x="169" y="1693"/>
                    </a:lnTo>
                    <a:lnTo>
                      <a:pt x="85" y="1683"/>
                    </a:lnTo>
                    <a:lnTo>
                      <a:pt x="0" y="1673"/>
                    </a:lnTo>
                    <a:lnTo>
                      <a:pt x="104" y="1520"/>
                    </a:lnTo>
                    <a:lnTo>
                      <a:pt x="149" y="1439"/>
                    </a:lnTo>
                    <a:lnTo>
                      <a:pt x="194" y="1360"/>
                    </a:lnTo>
                    <a:lnTo>
                      <a:pt x="229" y="1281"/>
                    </a:lnTo>
                    <a:lnTo>
                      <a:pt x="259" y="1197"/>
                    </a:lnTo>
                    <a:lnTo>
                      <a:pt x="273" y="1112"/>
                    </a:lnTo>
                    <a:lnTo>
                      <a:pt x="278" y="1067"/>
                    </a:lnTo>
                    <a:lnTo>
                      <a:pt x="283" y="1023"/>
                    </a:lnTo>
                    <a:lnTo>
                      <a:pt x="248" y="1028"/>
                    </a:lnTo>
                    <a:lnTo>
                      <a:pt x="213" y="1037"/>
                    </a:lnTo>
                    <a:lnTo>
                      <a:pt x="173" y="1037"/>
                    </a:lnTo>
                    <a:lnTo>
                      <a:pt x="129" y="1033"/>
                    </a:lnTo>
                    <a:lnTo>
                      <a:pt x="104" y="1028"/>
                    </a:lnTo>
                    <a:lnTo>
                      <a:pt x="85" y="1023"/>
                    </a:lnTo>
                    <a:lnTo>
                      <a:pt x="64" y="1013"/>
                    </a:lnTo>
                    <a:lnTo>
                      <a:pt x="45" y="998"/>
                    </a:lnTo>
                    <a:lnTo>
                      <a:pt x="29" y="978"/>
                    </a:lnTo>
                    <a:lnTo>
                      <a:pt x="15" y="953"/>
                    </a:lnTo>
                    <a:close/>
                  </a:path>
                </a:pathLst>
              </a:custGeom>
              <a:solidFill>
                <a:srgbClr val="242729"/>
              </a:solidFill>
              <a:ln w="9525">
                <a:noFill/>
              </a:ln>
            </p:spPr>
            <p:txBody>
              <a:bodyPr/>
              <a:p>
                <a:endParaRPr lang="zh-CN" altLang="en-US"/>
              </a:p>
            </p:txBody>
          </p:sp>
          <p:sp>
            <p:nvSpPr>
              <p:cNvPr id="46129" name="Freeform 42"/>
              <p:cNvSpPr/>
              <p:nvPr/>
            </p:nvSpPr>
            <p:spPr>
              <a:xfrm>
                <a:off x="3917" y="2393"/>
                <a:ext cx="54" cy="49"/>
              </a:xfrm>
              <a:custGeom>
                <a:avLst/>
                <a:gdLst/>
                <a:ahLst/>
                <a:cxnLst>
                  <a:cxn ang="0">
                    <a:pos x="0" y="24"/>
                  </a:cxn>
                  <a:cxn ang="0">
                    <a:pos x="1" y="29"/>
                  </a:cxn>
                  <a:cxn ang="0">
                    <a:pos x="2" y="34"/>
                  </a:cxn>
                  <a:cxn ang="0">
                    <a:pos x="5" y="38"/>
                  </a:cxn>
                  <a:cxn ang="0">
                    <a:pos x="8" y="42"/>
                  </a:cxn>
                  <a:cxn ang="0">
                    <a:pos x="12" y="45"/>
                  </a:cxn>
                  <a:cxn ang="0">
                    <a:pos x="17" y="47"/>
                  </a:cxn>
                  <a:cxn ang="0">
                    <a:pos x="22" y="48"/>
                  </a:cxn>
                  <a:cxn ang="0">
                    <a:pos x="27" y="49"/>
                  </a:cxn>
                  <a:cxn ang="0">
                    <a:pos x="32" y="48"/>
                  </a:cxn>
                  <a:cxn ang="0">
                    <a:pos x="38" y="47"/>
                  </a:cxn>
                  <a:cxn ang="0">
                    <a:pos x="42" y="45"/>
                  </a:cxn>
                  <a:cxn ang="0">
                    <a:pos x="46" y="42"/>
                  </a:cxn>
                  <a:cxn ang="0">
                    <a:pos x="49" y="38"/>
                  </a:cxn>
                  <a:cxn ang="0">
                    <a:pos x="52" y="34"/>
                  </a:cxn>
                  <a:cxn ang="0">
                    <a:pos x="53" y="29"/>
                  </a:cxn>
                  <a:cxn ang="0">
                    <a:pos x="54" y="24"/>
                  </a:cxn>
                  <a:cxn ang="0">
                    <a:pos x="53" y="19"/>
                  </a:cxn>
                  <a:cxn ang="0">
                    <a:pos x="52" y="15"/>
                  </a:cxn>
                  <a:cxn ang="0">
                    <a:pos x="49" y="11"/>
                  </a:cxn>
                  <a:cxn ang="0">
                    <a:pos x="46" y="7"/>
                  </a:cxn>
                  <a:cxn ang="0">
                    <a:pos x="42" y="4"/>
                  </a:cxn>
                  <a:cxn ang="0">
                    <a:pos x="38" y="1"/>
                  </a:cxn>
                  <a:cxn ang="0">
                    <a:pos x="32" y="0"/>
                  </a:cxn>
                  <a:cxn ang="0">
                    <a:pos x="27" y="0"/>
                  </a:cxn>
                  <a:cxn ang="0">
                    <a:pos x="22" y="0"/>
                  </a:cxn>
                  <a:cxn ang="0">
                    <a:pos x="17" y="1"/>
                  </a:cxn>
                  <a:cxn ang="0">
                    <a:pos x="12" y="4"/>
                  </a:cxn>
                  <a:cxn ang="0">
                    <a:pos x="8" y="7"/>
                  </a:cxn>
                  <a:cxn ang="0">
                    <a:pos x="5" y="11"/>
                  </a:cxn>
                  <a:cxn ang="0">
                    <a:pos x="2" y="15"/>
                  </a:cxn>
                  <a:cxn ang="0">
                    <a:pos x="1" y="19"/>
                  </a:cxn>
                  <a:cxn ang="0">
                    <a:pos x="0" y="24"/>
                  </a:cxn>
                </a:cxnLst>
                <a:pathLst>
                  <a:path w="382" h="343">
                    <a:moveTo>
                      <a:pt x="0" y="169"/>
                    </a:moveTo>
                    <a:lnTo>
                      <a:pt x="4" y="204"/>
                    </a:lnTo>
                    <a:lnTo>
                      <a:pt x="15" y="238"/>
                    </a:lnTo>
                    <a:lnTo>
                      <a:pt x="34" y="264"/>
                    </a:lnTo>
                    <a:lnTo>
                      <a:pt x="59" y="293"/>
                    </a:lnTo>
                    <a:lnTo>
                      <a:pt x="85" y="313"/>
                    </a:lnTo>
                    <a:lnTo>
                      <a:pt x="119" y="327"/>
                    </a:lnTo>
                    <a:lnTo>
                      <a:pt x="153" y="338"/>
                    </a:lnTo>
                    <a:lnTo>
                      <a:pt x="194" y="343"/>
                    </a:lnTo>
                    <a:lnTo>
                      <a:pt x="229" y="338"/>
                    </a:lnTo>
                    <a:lnTo>
                      <a:pt x="268" y="327"/>
                    </a:lnTo>
                    <a:lnTo>
                      <a:pt x="297" y="313"/>
                    </a:lnTo>
                    <a:lnTo>
                      <a:pt x="327" y="293"/>
                    </a:lnTo>
                    <a:lnTo>
                      <a:pt x="347" y="264"/>
                    </a:lnTo>
                    <a:lnTo>
                      <a:pt x="367" y="238"/>
                    </a:lnTo>
                    <a:lnTo>
                      <a:pt x="377" y="204"/>
                    </a:lnTo>
                    <a:lnTo>
                      <a:pt x="382" y="169"/>
                    </a:lnTo>
                    <a:lnTo>
                      <a:pt x="377" y="134"/>
                    </a:lnTo>
                    <a:lnTo>
                      <a:pt x="367" y="104"/>
                    </a:lnTo>
                    <a:lnTo>
                      <a:pt x="347" y="74"/>
                    </a:lnTo>
                    <a:lnTo>
                      <a:pt x="327" y="50"/>
                    </a:lnTo>
                    <a:lnTo>
                      <a:pt x="297" y="30"/>
                    </a:lnTo>
                    <a:lnTo>
                      <a:pt x="268" y="10"/>
                    </a:lnTo>
                    <a:lnTo>
                      <a:pt x="229" y="0"/>
                    </a:lnTo>
                    <a:lnTo>
                      <a:pt x="194" y="0"/>
                    </a:lnTo>
                    <a:lnTo>
                      <a:pt x="153" y="0"/>
                    </a:lnTo>
                    <a:lnTo>
                      <a:pt x="119" y="10"/>
                    </a:lnTo>
                    <a:lnTo>
                      <a:pt x="85" y="30"/>
                    </a:lnTo>
                    <a:lnTo>
                      <a:pt x="59" y="50"/>
                    </a:lnTo>
                    <a:lnTo>
                      <a:pt x="34" y="74"/>
                    </a:lnTo>
                    <a:lnTo>
                      <a:pt x="15" y="104"/>
                    </a:lnTo>
                    <a:lnTo>
                      <a:pt x="4" y="134"/>
                    </a:lnTo>
                    <a:lnTo>
                      <a:pt x="0" y="169"/>
                    </a:lnTo>
                    <a:close/>
                  </a:path>
                </a:pathLst>
              </a:custGeom>
              <a:solidFill>
                <a:srgbClr val="373D40"/>
              </a:solidFill>
              <a:ln w="9525">
                <a:noFill/>
              </a:ln>
            </p:spPr>
            <p:txBody>
              <a:bodyPr/>
              <a:p>
                <a:endParaRPr lang="zh-CN" altLang="en-US"/>
              </a:p>
            </p:txBody>
          </p:sp>
          <p:sp>
            <p:nvSpPr>
              <p:cNvPr id="46130" name="Freeform 43"/>
              <p:cNvSpPr/>
              <p:nvPr/>
            </p:nvSpPr>
            <p:spPr>
              <a:xfrm>
                <a:off x="3820" y="2344"/>
                <a:ext cx="153" cy="76"/>
              </a:xfrm>
              <a:custGeom>
                <a:avLst/>
                <a:gdLst/>
                <a:ahLst/>
                <a:cxnLst>
                  <a:cxn ang="0">
                    <a:pos x="146" y="41"/>
                  </a:cxn>
                  <a:cxn ang="0">
                    <a:pos x="135" y="35"/>
                  </a:cxn>
                  <a:cxn ang="0">
                    <a:pos x="122" y="30"/>
                  </a:cxn>
                  <a:cxn ang="0">
                    <a:pos x="106" y="23"/>
                  </a:cxn>
                  <a:cxn ang="0">
                    <a:pos x="87" y="16"/>
                  </a:cxn>
                  <a:cxn ang="0">
                    <a:pos x="66" y="10"/>
                  </a:cxn>
                  <a:cxn ang="0">
                    <a:pos x="44" y="4"/>
                  </a:cxn>
                  <a:cxn ang="0">
                    <a:pos x="33" y="1"/>
                  </a:cxn>
                  <a:cxn ang="0">
                    <a:pos x="21" y="0"/>
                  </a:cxn>
                  <a:cxn ang="0">
                    <a:pos x="0" y="30"/>
                  </a:cxn>
                  <a:cxn ang="0">
                    <a:pos x="119" y="76"/>
                  </a:cxn>
                  <a:cxn ang="0">
                    <a:pos x="153" y="54"/>
                  </a:cxn>
                  <a:cxn ang="0">
                    <a:pos x="146" y="41"/>
                  </a:cxn>
                </a:cxnLst>
                <a:pathLst>
                  <a:path w="1072" h="531">
                    <a:moveTo>
                      <a:pt x="1023" y="283"/>
                    </a:moveTo>
                    <a:lnTo>
                      <a:pt x="948" y="248"/>
                    </a:lnTo>
                    <a:lnTo>
                      <a:pt x="858" y="208"/>
                    </a:lnTo>
                    <a:lnTo>
                      <a:pt x="744" y="164"/>
                    </a:lnTo>
                    <a:lnTo>
                      <a:pt x="610" y="114"/>
                    </a:lnTo>
                    <a:lnTo>
                      <a:pt x="461" y="69"/>
                    </a:lnTo>
                    <a:lnTo>
                      <a:pt x="307" y="30"/>
                    </a:lnTo>
                    <a:lnTo>
                      <a:pt x="228" y="9"/>
                    </a:lnTo>
                    <a:lnTo>
                      <a:pt x="149" y="0"/>
                    </a:lnTo>
                    <a:lnTo>
                      <a:pt x="0" y="208"/>
                    </a:lnTo>
                    <a:lnTo>
                      <a:pt x="833" y="531"/>
                    </a:lnTo>
                    <a:lnTo>
                      <a:pt x="1072" y="377"/>
                    </a:lnTo>
                    <a:lnTo>
                      <a:pt x="1023" y="283"/>
                    </a:lnTo>
                    <a:close/>
                  </a:path>
                </a:pathLst>
              </a:custGeom>
              <a:solidFill>
                <a:srgbClr val="8B8F92"/>
              </a:solidFill>
              <a:ln w="9525">
                <a:noFill/>
              </a:ln>
            </p:spPr>
            <p:txBody>
              <a:bodyPr/>
              <a:p>
                <a:endParaRPr lang="zh-CN" altLang="en-US"/>
              </a:p>
            </p:txBody>
          </p:sp>
          <p:sp>
            <p:nvSpPr>
              <p:cNvPr id="46131" name="Freeform 44"/>
              <p:cNvSpPr/>
              <p:nvPr/>
            </p:nvSpPr>
            <p:spPr>
              <a:xfrm>
                <a:off x="3820" y="2367"/>
                <a:ext cx="153" cy="53"/>
              </a:xfrm>
              <a:custGeom>
                <a:avLst/>
                <a:gdLst/>
                <a:ahLst/>
                <a:cxnLst>
                  <a:cxn ang="0">
                    <a:pos x="118" y="40"/>
                  </a:cxn>
                  <a:cxn ang="0">
                    <a:pos x="146" y="18"/>
                  </a:cxn>
                  <a:cxn ang="0">
                    <a:pos x="153" y="31"/>
                  </a:cxn>
                  <a:cxn ang="0">
                    <a:pos x="119" y="53"/>
                  </a:cxn>
                  <a:cxn ang="0">
                    <a:pos x="0" y="7"/>
                  </a:cxn>
                  <a:cxn ang="0">
                    <a:pos x="5" y="0"/>
                  </a:cxn>
                  <a:cxn ang="0">
                    <a:pos x="44" y="14"/>
                  </a:cxn>
                  <a:cxn ang="0">
                    <a:pos x="80" y="27"/>
                  </a:cxn>
                  <a:cxn ang="0">
                    <a:pos x="118" y="40"/>
                  </a:cxn>
                </a:cxnLst>
                <a:pathLst>
                  <a:path w="1072" h="373">
                    <a:moveTo>
                      <a:pt x="824" y="278"/>
                    </a:moveTo>
                    <a:lnTo>
                      <a:pt x="1023" y="125"/>
                    </a:lnTo>
                    <a:lnTo>
                      <a:pt x="1072" y="219"/>
                    </a:lnTo>
                    <a:lnTo>
                      <a:pt x="833" y="373"/>
                    </a:lnTo>
                    <a:lnTo>
                      <a:pt x="0" y="50"/>
                    </a:lnTo>
                    <a:lnTo>
                      <a:pt x="35" y="0"/>
                    </a:lnTo>
                    <a:lnTo>
                      <a:pt x="307" y="100"/>
                    </a:lnTo>
                    <a:lnTo>
                      <a:pt x="561" y="190"/>
                    </a:lnTo>
                    <a:lnTo>
                      <a:pt x="824" y="278"/>
                    </a:lnTo>
                    <a:close/>
                  </a:path>
                </a:pathLst>
              </a:custGeom>
              <a:solidFill>
                <a:srgbClr val="6D7377"/>
              </a:solidFill>
              <a:ln w="9525">
                <a:noFill/>
              </a:ln>
            </p:spPr>
            <p:txBody>
              <a:bodyPr/>
              <a:p>
                <a:endParaRPr lang="zh-CN" altLang="en-US"/>
              </a:p>
            </p:txBody>
          </p:sp>
          <p:sp>
            <p:nvSpPr>
              <p:cNvPr id="46132" name="Freeform 45"/>
              <p:cNvSpPr/>
              <p:nvPr/>
            </p:nvSpPr>
            <p:spPr>
              <a:xfrm>
                <a:off x="3836" y="2344"/>
                <a:ext cx="113" cy="42"/>
              </a:xfrm>
              <a:custGeom>
                <a:avLst/>
                <a:gdLst/>
                <a:ahLst/>
                <a:cxnLst>
                  <a:cxn ang="0">
                    <a:pos x="5" y="0"/>
                  </a:cxn>
                  <a:cxn ang="0">
                    <a:pos x="14" y="1"/>
                  </a:cxn>
                  <a:cxn ang="0">
                    <a:pos x="23" y="4"/>
                  </a:cxn>
                  <a:cxn ang="0">
                    <a:pos x="42" y="9"/>
                  </a:cxn>
                  <a:cxn ang="0">
                    <a:pos x="60" y="16"/>
                  </a:cxn>
                  <a:cxn ang="0">
                    <a:pos x="77" y="23"/>
                  </a:cxn>
                  <a:cxn ang="0">
                    <a:pos x="92" y="30"/>
                  </a:cxn>
                  <a:cxn ang="0">
                    <a:pos x="104" y="36"/>
                  </a:cxn>
                  <a:cxn ang="0">
                    <a:pos x="111" y="40"/>
                  </a:cxn>
                  <a:cxn ang="0">
                    <a:pos x="113" y="41"/>
                  </a:cxn>
                  <a:cxn ang="0">
                    <a:pos x="113" y="42"/>
                  </a:cxn>
                  <a:cxn ang="0">
                    <a:pos x="93" y="34"/>
                  </a:cxn>
                  <a:cxn ang="0">
                    <a:pos x="63" y="23"/>
                  </a:cxn>
                  <a:cxn ang="0">
                    <a:pos x="45" y="17"/>
                  </a:cxn>
                  <a:cxn ang="0">
                    <a:pos x="29" y="12"/>
                  </a:cxn>
                  <a:cxn ang="0">
                    <a:pos x="13" y="9"/>
                  </a:cxn>
                  <a:cxn ang="0">
                    <a:pos x="6" y="8"/>
                  </a:cxn>
                  <a:cxn ang="0">
                    <a:pos x="0" y="7"/>
                  </a:cxn>
                  <a:cxn ang="0">
                    <a:pos x="5" y="0"/>
                  </a:cxn>
                </a:cxnLst>
                <a:pathLst>
                  <a:path w="789" h="292">
                    <a:moveTo>
                      <a:pt x="35" y="0"/>
                    </a:moveTo>
                    <a:lnTo>
                      <a:pt x="100" y="9"/>
                    </a:lnTo>
                    <a:lnTo>
                      <a:pt x="163" y="25"/>
                    </a:lnTo>
                    <a:lnTo>
                      <a:pt x="293" y="64"/>
                    </a:lnTo>
                    <a:lnTo>
                      <a:pt x="422" y="109"/>
                    </a:lnTo>
                    <a:lnTo>
                      <a:pt x="541" y="158"/>
                    </a:lnTo>
                    <a:lnTo>
                      <a:pt x="645" y="208"/>
                    </a:lnTo>
                    <a:lnTo>
                      <a:pt x="725" y="248"/>
                    </a:lnTo>
                    <a:lnTo>
                      <a:pt x="774" y="278"/>
                    </a:lnTo>
                    <a:lnTo>
                      <a:pt x="789" y="288"/>
                    </a:lnTo>
                    <a:lnTo>
                      <a:pt x="789" y="292"/>
                    </a:lnTo>
                    <a:lnTo>
                      <a:pt x="651" y="238"/>
                    </a:lnTo>
                    <a:lnTo>
                      <a:pt x="437" y="158"/>
                    </a:lnTo>
                    <a:lnTo>
                      <a:pt x="317" y="118"/>
                    </a:lnTo>
                    <a:lnTo>
                      <a:pt x="203" y="84"/>
                    </a:lnTo>
                    <a:lnTo>
                      <a:pt x="94" y="60"/>
                    </a:lnTo>
                    <a:lnTo>
                      <a:pt x="45" y="55"/>
                    </a:lnTo>
                    <a:lnTo>
                      <a:pt x="0" y="49"/>
                    </a:lnTo>
                    <a:lnTo>
                      <a:pt x="35" y="0"/>
                    </a:lnTo>
                    <a:close/>
                  </a:path>
                </a:pathLst>
              </a:custGeom>
              <a:solidFill>
                <a:srgbClr val="B3B5B8"/>
              </a:solidFill>
              <a:ln w="9525">
                <a:noFill/>
              </a:ln>
            </p:spPr>
            <p:txBody>
              <a:bodyPr/>
              <a:p>
                <a:endParaRPr lang="zh-CN" altLang="en-US"/>
              </a:p>
            </p:txBody>
          </p:sp>
          <p:sp>
            <p:nvSpPr>
              <p:cNvPr id="46133" name="Freeform 46"/>
              <p:cNvSpPr/>
              <p:nvPr/>
            </p:nvSpPr>
            <p:spPr>
              <a:xfrm>
                <a:off x="3719" y="2409"/>
                <a:ext cx="49" cy="54"/>
              </a:xfrm>
              <a:custGeom>
                <a:avLst/>
                <a:gdLst/>
                <a:ahLst/>
                <a:cxnLst>
                  <a:cxn ang="0">
                    <a:pos x="49" y="25"/>
                  </a:cxn>
                  <a:cxn ang="0">
                    <a:pos x="49" y="30"/>
                  </a:cxn>
                  <a:cxn ang="0">
                    <a:pos x="48" y="35"/>
                  </a:cxn>
                  <a:cxn ang="0">
                    <a:pos x="47" y="40"/>
                  </a:cxn>
                  <a:cxn ang="0">
                    <a:pos x="44" y="45"/>
                  </a:cxn>
                  <a:cxn ang="0">
                    <a:pos x="40" y="48"/>
                  </a:cxn>
                  <a:cxn ang="0">
                    <a:pos x="37" y="51"/>
                  </a:cxn>
                  <a:cxn ang="0">
                    <a:pos x="33" y="53"/>
                  </a:cxn>
                  <a:cxn ang="0">
                    <a:pos x="28" y="54"/>
                  </a:cxn>
                  <a:cxn ang="0">
                    <a:pos x="23" y="54"/>
                  </a:cxn>
                  <a:cxn ang="0">
                    <a:pos x="18" y="53"/>
                  </a:cxn>
                  <a:cxn ang="0">
                    <a:pos x="13" y="51"/>
                  </a:cxn>
                  <a:cxn ang="0">
                    <a:pos x="10" y="48"/>
                  </a:cxn>
                  <a:cxn ang="0">
                    <a:pos x="6" y="44"/>
                  </a:cxn>
                  <a:cxn ang="0">
                    <a:pos x="4" y="40"/>
                  </a:cxn>
                  <a:cxn ang="0">
                    <a:pos x="1" y="35"/>
                  </a:cxn>
                  <a:cxn ang="0">
                    <a:pos x="1" y="30"/>
                  </a:cxn>
                  <a:cxn ang="0">
                    <a:pos x="0" y="24"/>
                  </a:cxn>
                  <a:cxn ang="0">
                    <a:pos x="1" y="18"/>
                  </a:cxn>
                  <a:cxn ang="0">
                    <a:pos x="3" y="14"/>
                  </a:cxn>
                  <a:cxn ang="0">
                    <a:pos x="6" y="10"/>
                  </a:cxn>
                  <a:cxn ang="0">
                    <a:pos x="8" y="6"/>
                  </a:cxn>
                  <a:cxn ang="0">
                    <a:pos x="13" y="3"/>
                  </a:cxn>
                  <a:cxn ang="0">
                    <a:pos x="17" y="1"/>
                  </a:cxn>
                  <a:cxn ang="0">
                    <a:pos x="22" y="0"/>
                  </a:cxn>
                  <a:cxn ang="0">
                    <a:pos x="27" y="0"/>
                  </a:cxn>
                  <a:cxn ang="0">
                    <a:pos x="31" y="1"/>
                  </a:cxn>
                  <a:cxn ang="0">
                    <a:pos x="36" y="3"/>
                  </a:cxn>
                  <a:cxn ang="0">
                    <a:pos x="40" y="6"/>
                  </a:cxn>
                  <a:cxn ang="0">
                    <a:pos x="43" y="10"/>
                  </a:cxn>
                  <a:cxn ang="0">
                    <a:pos x="46" y="14"/>
                  </a:cxn>
                  <a:cxn ang="0">
                    <a:pos x="48" y="19"/>
                  </a:cxn>
                  <a:cxn ang="0">
                    <a:pos x="49" y="25"/>
                  </a:cxn>
                </a:cxnLst>
                <a:pathLst>
                  <a:path w="343" h="377">
                    <a:moveTo>
                      <a:pt x="343" y="173"/>
                    </a:moveTo>
                    <a:lnTo>
                      <a:pt x="343" y="208"/>
                    </a:lnTo>
                    <a:lnTo>
                      <a:pt x="338" y="247"/>
                    </a:lnTo>
                    <a:lnTo>
                      <a:pt x="327" y="277"/>
                    </a:lnTo>
                    <a:lnTo>
                      <a:pt x="308" y="312"/>
                    </a:lnTo>
                    <a:lnTo>
                      <a:pt x="283" y="337"/>
                    </a:lnTo>
                    <a:lnTo>
                      <a:pt x="258" y="356"/>
                    </a:lnTo>
                    <a:lnTo>
                      <a:pt x="229" y="372"/>
                    </a:lnTo>
                    <a:lnTo>
                      <a:pt x="194" y="377"/>
                    </a:lnTo>
                    <a:lnTo>
                      <a:pt x="159" y="377"/>
                    </a:lnTo>
                    <a:lnTo>
                      <a:pt x="124" y="372"/>
                    </a:lnTo>
                    <a:lnTo>
                      <a:pt x="94" y="356"/>
                    </a:lnTo>
                    <a:lnTo>
                      <a:pt x="69" y="332"/>
                    </a:lnTo>
                    <a:lnTo>
                      <a:pt x="45" y="307"/>
                    </a:lnTo>
                    <a:lnTo>
                      <a:pt x="25" y="277"/>
                    </a:lnTo>
                    <a:lnTo>
                      <a:pt x="10" y="242"/>
                    </a:lnTo>
                    <a:lnTo>
                      <a:pt x="5" y="208"/>
                    </a:lnTo>
                    <a:lnTo>
                      <a:pt x="0" y="168"/>
                    </a:lnTo>
                    <a:lnTo>
                      <a:pt x="10" y="128"/>
                    </a:lnTo>
                    <a:lnTo>
                      <a:pt x="20" y="98"/>
                    </a:lnTo>
                    <a:lnTo>
                      <a:pt x="39" y="68"/>
                    </a:lnTo>
                    <a:lnTo>
                      <a:pt x="59" y="39"/>
                    </a:lnTo>
                    <a:lnTo>
                      <a:pt x="89" y="19"/>
                    </a:lnTo>
                    <a:lnTo>
                      <a:pt x="119" y="5"/>
                    </a:lnTo>
                    <a:lnTo>
                      <a:pt x="154" y="0"/>
                    </a:lnTo>
                    <a:lnTo>
                      <a:pt x="189" y="0"/>
                    </a:lnTo>
                    <a:lnTo>
                      <a:pt x="218" y="9"/>
                    </a:lnTo>
                    <a:lnTo>
                      <a:pt x="253" y="24"/>
                    </a:lnTo>
                    <a:lnTo>
                      <a:pt x="278" y="44"/>
                    </a:lnTo>
                    <a:lnTo>
                      <a:pt x="303" y="68"/>
                    </a:lnTo>
                    <a:lnTo>
                      <a:pt x="322" y="98"/>
                    </a:lnTo>
                    <a:lnTo>
                      <a:pt x="338" y="133"/>
                    </a:lnTo>
                    <a:lnTo>
                      <a:pt x="343" y="173"/>
                    </a:lnTo>
                    <a:close/>
                  </a:path>
                </a:pathLst>
              </a:custGeom>
              <a:solidFill>
                <a:srgbClr val="373D40"/>
              </a:solidFill>
              <a:ln w="9525">
                <a:noFill/>
              </a:ln>
            </p:spPr>
            <p:txBody>
              <a:bodyPr/>
              <a:p>
                <a:endParaRPr lang="zh-CN" altLang="en-US"/>
              </a:p>
            </p:txBody>
          </p:sp>
          <p:sp>
            <p:nvSpPr>
              <p:cNvPr id="46134" name="Freeform 47"/>
              <p:cNvSpPr/>
              <p:nvPr/>
            </p:nvSpPr>
            <p:spPr>
              <a:xfrm>
                <a:off x="3716" y="2346"/>
                <a:ext cx="134" cy="93"/>
              </a:xfrm>
              <a:custGeom>
                <a:avLst/>
                <a:gdLst/>
                <a:ahLst/>
                <a:cxnLst>
                  <a:cxn ang="0">
                    <a:pos x="4" y="56"/>
                  </a:cxn>
                  <a:cxn ang="0">
                    <a:pos x="13" y="50"/>
                  </a:cxn>
                  <a:cxn ang="0">
                    <a:pos x="24" y="42"/>
                  </a:cxn>
                  <a:cxn ang="0">
                    <a:pos x="38" y="33"/>
                  </a:cxn>
                  <a:cxn ang="0">
                    <a:pos x="54" y="24"/>
                  </a:cxn>
                  <a:cxn ang="0">
                    <a:pos x="72" y="15"/>
                  </a:cxn>
                  <a:cxn ang="0">
                    <a:pos x="91" y="6"/>
                  </a:cxn>
                  <a:cxn ang="0">
                    <a:pos x="101" y="3"/>
                  </a:cxn>
                  <a:cxn ang="0">
                    <a:pos x="110" y="0"/>
                  </a:cxn>
                  <a:cxn ang="0">
                    <a:pos x="134" y="30"/>
                  </a:cxn>
                  <a:cxn ang="0">
                    <a:pos x="33" y="93"/>
                  </a:cxn>
                  <a:cxn ang="0">
                    <a:pos x="0" y="72"/>
                  </a:cxn>
                  <a:cxn ang="0">
                    <a:pos x="4" y="56"/>
                  </a:cxn>
                </a:cxnLst>
                <a:pathLst>
                  <a:path w="939" h="650">
                    <a:moveTo>
                      <a:pt x="30" y="391"/>
                    </a:moveTo>
                    <a:lnTo>
                      <a:pt x="94" y="347"/>
                    </a:lnTo>
                    <a:lnTo>
                      <a:pt x="168" y="292"/>
                    </a:lnTo>
                    <a:lnTo>
                      <a:pt x="263" y="233"/>
                    </a:lnTo>
                    <a:lnTo>
                      <a:pt x="377" y="168"/>
                    </a:lnTo>
                    <a:lnTo>
                      <a:pt x="507" y="103"/>
                    </a:lnTo>
                    <a:lnTo>
                      <a:pt x="640" y="45"/>
                    </a:lnTo>
                    <a:lnTo>
                      <a:pt x="710" y="19"/>
                    </a:lnTo>
                    <a:lnTo>
                      <a:pt x="774" y="0"/>
                    </a:lnTo>
                    <a:lnTo>
                      <a:pt x="939" y="213"/>
                    </a:lnTo>
                    <a:lnTo>
                      <a:pt x="228" y="650"/>
                    </a:lnTo>
                    <a:lnTo>
                      <a:pt x="0" y="501"/>
                    </a:lnTo>
                    <a:lnTo>
                      <a:pt x="30" y="391"/>
                    </a:lnTo>
                    <a:close/>
                  </a:path>
                </a:pathLst>
              </a:custGeom>
              <a:solidFill>
                <a:srgbClr val="8B8F92"/>
              </a:solidFill>
              <a:ln w="9525">
                <a:noFill/>
              </a:ln>
            </p:spPr>
            <p:txBody>
              <a:bodyPr/>
              <a:p>
                <a:endParaRPr lang="zh-CN" altLang="en-US"/>
              </a:p>
            </p:txBody>
          </p:sp>
          <p:sp>
            <p:nvSpPr>
              <p:cNvPr id="46135" name="Freeform 48"/>
              <p:cNvSpPr/>
              <p:nvPr/>
            </p:nvSpPr>
            <p:spPr>
              <a:xfrm>
                <a:off x="3716" y="2370"/>
                <a:ext cx="134" cy="69"/>
              </a:xfrm>
              <a:custGeom>
                <a:avLst/>
                <a:gdLst/>
                <a:ahLst/>
                <a:cxnLst>
                  <a:cxn ang="0">
                    <a:pos x="37" y="53"/>
                  </a:cxn>
                  <a:cxn ang="0">
                    <a:pos x="35" y="53"/>
                  </a:cxn>
                  <a:cxn ang="0">
                    <a:pos x="33" y="53"/>
                  </a:cxn>
                  <a:cxn ang="0">
                    <a:pos x="28" y="51"/>
                  </a:cxn>
                  <a:cxn ang="0">
                    <a:pos x="22" y="47"/>
                  </a:cxn>
                  <a:cxn ang="0">
                    <a:pos x="16" y="44"/>
                  </a:cxn>
                  <a:cxn ang="0">
                    <a:pos x="8" y="36"/>
                  </a:cxn>
                  <a:cxn ang="0">
                    <a:pos x="4" y="32"/>
                  </a:cxn>
                  <a:cxn ang="0">
                    <a:pos x="0" y="48"/>
                  </a:cxn>
                  <a:cxn ang="0">
                    <a:pos x="33" y="69"/>
                  </a:cxn>
                  <a:cxn ang="0">
                    <a:pos x="134" y="7"/>
                  </a:cxn>
                  <a:cxn ang="0">
                    <a:pos x="129" y="0"/>
                  </a:cxn>
                  <a:cxn ang="0">
                    <a:pos x="113" y="10"/>
                  </a:cxn>
                  <a:cxn ang="0">
                    <a:pos x="98" y="19"/>
                  </a:cxn>
                  <a:cxn ang="0">
                    <a:pos x="73" y="36"/>
                  </a:cxn>
                  <a:cxn ang="0">
                    <a:pos x="62" y="42"/>
                  </a:cxn>
                  <a:cxn ang="0">
                    <a:pos x="53" y="47"/>
                  </a:cxn>
                  <a:cxn ang="0">
                    <a:pos x="45" y="51"/>
                  </a:cxn>
                  <a:cxn ang="0">
                    <a:pos x="41" y="52"/>
                  </a:cxn>
                  <a:cxn ang="0">
                    <a:pos x="37" y="53"/>
                  </a:cxn>
                </a:cxnLst>
                <a:pathLst>
                  <a:path w="939" h="487">
                    <a:moveTo>
                      <a:pt x="258" y="373"/>
                    </a:moveTo>
                    <a:lnTo>
                      <a:pt x="243" y="373"/>
                    </a:lnTo>
                    <a:lnTo>
                      <a:pt x="228" y="373"/>
                    </a:lnTo>
                    <a:lnTo>
                      <a:pt x="193" y="358"/>
                    </a:lnTo>
                    <a:lnTo>
                      <a:pt x="154" y="333"/>
                    </a:lnTo>
                    <a:lnTo>
                      <a:pt x="114" y="308"/>
                    </a:lnTo>
                    <a:lnTo>
                      <a:pt x="54" y="254"/>
                    </a:lnTo>
                    <a:lnTo>
                      <a:pt x="30" y="228"/>
                    </a:lnTo>
                    <a:lnTo>
                      <a:pt x="0" y="338"/>
                    </a:lnTo>
                    <a:lnTo>
                      <a:pt x="228" y="487"/>
                    </a:lnTo>
                    <a:lnTo>
                      <a:pt x="939" y="50"/>
                    </a:lnTo>
                    <a:lnTo>
                      <a:pt x="904" y="0"/>
                    </a:lnTo>
                    <a:lnTo>
                      <a:pt x="789" y="70"/>
                    </a:lnTo>
                    <a:lnTo>
                      <a:pt x="685" y="135"/>
                    </a:lnTo>
                    <a:lnTo>
                      <a:pt x="511" y="254"/>
                    </a:lnTo>
                    <a:lnTo>
                      <a:pt x="437" y="298"/>
                    </a:lnTo>
                    <a:lnTo>
                      <a:pt x="372" y="333"/>
                    </a:lnTo>
                    <a:lnTo>
                      <a:pt x="312" y="358"/>
                    </a:lnTo>
                    <a:lnTo>
                      <a:pt x="288" y="368"/>
                    </a:lnTo>
                    <a:lnTo>
                      <a:pt x="258" y="373"/>
                    </a:lnTo>
                    <a:close/>
                  </a:path>
                </a:pathLst>
              </a:custGeom>
              <a:solidFill>
                <a:srgbClr val="6D7377"/>
              </a:solidFill>
              <a:ln w="9525">
                <a:noFill/>
              </a:ln>
            </p:spPr>
            <p:txBody>
              <a:bodyPr/>
              <a:p>
                <a:endParaRPr lang="zh-CN" altLang="en-US"/>
              </a:p>
            </p:txBody>
          </p:sp>
          <p:sp>
            <p:nvSpPr>
              <p:cNvPr id="46136" name="Freeform 49"/>
              <p:cNvSpPr/>
              <p:nvPr/>
            </p:nvSpPr>
            <p:spPr>
              <a:xfrm>
                <a:off x="3730" y="2346"/>
                <a:ext cx="102" cy="57"/>
              </a:xfrm>
              <a:custGeom>
                <a:avLst/>
                <a:gdLst/>
                <a:ahLst/>
                <a:cxnLst>
                  <a:cxn ang="0">
                    <a:pos x="96" y="0"/>
                  </a:cxn>
                  <a:cxn ang="0">
                    <a:pos x="89" y="2"/>
                  </a:cxn>
                  <a:cxn ang="0">
                    <a:pos x="81" y="6"/>
                  </a:cxn>
                  <a:cxn ang="0">
                    <a:pos x="64" y="14"/>
                  </a:cxn>
                  <a:cxn ang="0">
                    <a:pos x="48" y="23"/>
                  </a:cxn>
                  <a:cxn ang="0">
                    <a:pos x="32" y="32"/>
                  </a:cxn>
                  <a:cxn ang="0">
                    <a:pos x="18" y="41"/>
                  </a:cxn>
                  <a:cxn ang="0">
                    <a:pos x="9" y="49"/>
                  </a:cxn>
                  <a:cxn ang="0">
                    <a:pos x="2" y="55"/>
                  </a:cxn>
                  <a:cxn ang="0">
                    <a:pos x="0" y="56"/>
                  </a:cxn>
                  <a:cxn ang="0">
                    <a:pos x="0" y="57"/>
                  </a:cxn>
                  <a:cxn ang="0">
                    <a:pos x="6" y="53"/>
                  </a:cxn>
                  <a:cxn ang="0">
                    <a:pos x="17" y="47"/>
                  </a:cxn>
                  <a:cxn ang="0">
                    <a:pos x="46" y="34"/>
                  </a:cxn>
                  <a:cxn ang="0">
                    <a:pos x="77" y="19"/>
                  </a:cxn>
                  <a:cxn ang="0">
                    <a:pos x="102" y="7"/>
                  </a:cxn>
                  <a:cxn ang="0">
                    <a:pos x="96" y="0"/>
                  </a:cxn>
                </a:cxnLst>
                <a:pathLst>
                  <a:path w="720" h="396">
                    <a:moveTo>
                      <a:pt x="680" y="0"/>
                    </a:moveTo>
                    <a:lnTo>
                      <a:pt x="626" y="15"/>
                    </a:lnTo>
                    <a:lnTo>
                      <a:pt x="571" y="40"/>
                    </a:lnTo>
                    <a:lnTo>
                      <a:pt x="452" y="94"/>
                    </a:lnTo>
                    <a:lnTo>
                      <a:pt x="338" y="159"/>
                    </a:lnTo>
                    <a:lnTo>
                      <a:pt x="229" y="223"/>
                    </a:lnTo>
                    <a:lnTo>
                      <a:pt x="129" y="287"/>
                    </a:lnTo>
                    <a:lnTo>
                      <a:pt x="60" y="342"/>
                    </a:lnTo>
                    <a:lnTo>
                      <a:pt x="11" y="382"/>
                    </a:lnTo>
                    <a:lnTo>
                      <a:pt x="0" y="391"/>
                    </a:lnTo>
                    <a:lnTo>
                      <a:pt x="0" y="396"/>
                    </a:lnTo>
                    <a:lnTo>
                      <a:pt x="45" y="366"/>
                    </a:lnTo>
                    <a:lnTo>
                      <a:pt x="120" y="327"/>
                    </a:lnTo>
                    <a:lnTo>
                      <a:pt x="323" y="233"/>
                    </a:lnTo>
                    <a:lnTo>
                      <a:pt x="546" y="133"/>
                    </a:lnTo>
                    <a:lnTo>
                      <a:pt x="720" y="49"/>
                    </a:lnTo>
                    <a:lnTo>
                      <a:pt x="680" y="0"/>
                    </a:lnTo>
                    <a:close/>
                  </a:path>
                </a:pathLst>
              </a:custGeom>
              <a:solidFill>
                <a:srgbClr val="B3B5B8"/>
              </a:solidFill>
              <a:ln w="9525">
                <a:noFill/>
              </a:ln>
            </p:spPr>
            <p:txBody>
              <a:bodyPr/>
              <a:p>
                <a:endParaRPr lang="zh-CN" altLang="en-US"/>
              </a:p>
            </p:txBody>
          </p:sp>
          <p:sp>
            <p:nvSpPr>
              <p:cNvPr id="46137" name="Freeform 50"/>
              <p:cNvSpPr/>
              <p:nvPr/>
            </p:nvSpPr>
            <p:spPr>
              <a:xfrm>
                <a:off x="3679" y="2368"/>
                <a:ext cx="56" cy="39"/>
              </a:xfrm>
              <a:custGeom>
                <a:avLst/>
                <a:gdLst/>
                <a:ahLst/>
                <a:cxnLst>
                  <a:cxn ang="0">
                    <a:pos x="56" y="23"/>
                  </a:cxn>
                  <a:cxn ang="0">
                    <a:pos x="55" y="26"/>
                  </a:cxn>
                  <a:cxn ang="0">
                    <a:pos x="54" y="30"/>
                  </a:cxn>
                  <a:cxn ang="0">
                    <a:pos x="52" y="33"/>
                  </a:cxn>
                  <a:cxn ang="0">
                    <a:pos x="48" y="35"/>
                  </a:cxn>
                  <a:cxn ang="0">
                    <a:pos x="44" y="37"/>
                  </a:cxn>
                  <a:cxn ang="0">
                    <a:pos x="40" y="38"/>
                  </a:cxn>
                  <a:cxn ang="0">
                    <a:pos x="35" y="39"/>
                  </a:cxn>
                  <a:cxn ang="0">
                    <a:pos x="29" y="38"/>
                  </a:cxn>
                  <a:cxn ang="0">
                    <a:pos x="23" y="38"/>
                  </a:cxn>
                  <a:cxn ang="0">
                    <a:pos x="18" y="36"/>
                  </a:cxn>
                  <a:cxn ang="0">
                    <a:pos x="13" y="33"/>
                  </a:cxn>
                  <a:cxn ang="0">
                    <a:pos x="9" y="30"/>
                  </a:cxn>
                  <a:cxn ang="0">
                    <a:pos x="6" y="28"/>
                  </a:cxn>
                  <a:cxn ang="0">
                    <a:pos x="3" y="24"/>
                  </a:cxn>
                  <a:cxn ang="0">
                    <a:pos x="1" y="20"/>
                  </a:cxn>
                  <a:cxn ang="0">
                    <a:pos x="0" y="16"/>
                  </a:cxn>
                  <a:cxn ang="0">
                    <a:pos x="1" y="12"/>
                  </a:cxn>
                  <a:cxn ang="0">
                    <a:pos x="2" y="8"/>
                  </a:cxn>
                  <a:cxn ang="0">
                    <a:pos x="4" y="6"/>
                  </a:cxn>
                  <a:cxn ang="0">
                    <a:pos x="8" y="3"/>
                  </a:cxn>
                  <a:cxn ang="0">
                    <a:pos x="11" y="1"/>
                  </a:cxn>
                  <a:cxn ang="0">
                    <a:pos x="16" y="0"/>
                  </a:cxn>
                  <a:cxn ang="0">
                    <a:pos x="21" y="0"/>
                  </a:cxn>
                  <a:cxn ang="0">
                    <a:pos x="27" y="0"/>
                  </a:cxn>
                  <a:cxn ang="0">
                    <a:pos x="32" y="1"/>
                  </a:cxn>
                  <a:cxn ang="0">
                    <a:pos x="37" y="3"/>
                  </a:cxn>
                  <a:cxn ang="0">
                    <a:pos x="42" y="5"/>
                  </a:cxn>
                  <a:cxn ang="0">
                    <a:pos x="47" y="8"/>
                  </a:cxn>
                  <a:cxn ang="0">
                    <a:pos x="50" y="11"/>
                  </a:cxn>
                  <a:cxn ang="0">
                    <a:pos x="53" y="15"/>
                  </a:cxn>
                  <a:cxn ang="0">
                    <a:pos x="55" y="18"/>
                  </a:cxn>
                  <a:cxn ang="0">
                    <a:pos x="56" y="23"/>
                  </a:cxn>
                </a:cxnLst>
                <a:pathLst>
                  <a:path w="393" h="272">
                    <a:moveTo>
                      <a:pt x="393" y="158"/>
                    </a:moveTo>
                    <a:lnTo>
                      <a:pt x="387" y="183"/>
                    </a:lnTo>
                    <a:lnTo>
                      <a:pt x="377" y="208"/>
                    </a:lnTo>
                    <a:lnTo>
                      <a:pt x="363" y="228"/>
                    </a:lnTo>
                    <a:lnTo>
                      <a:pt x="337" y="247"/>
                    </a:lnTo>
                    <a:lnTo>
                      <a:pt x="307" y="258"/>
                    </a:lnTo>
                    <a:lnTo>
                      <a:pt x="278" y="267"/>
                    </a:lnTo>
                    <a:lnTo>
                      <a:pt x="243" y="272"/>
                    </a:lnTo>
                    <a:lnTo>
                      <a:pt x="203" y="267"/>
                    </a:lnTo>
                    <a:lnTo>
                      <a:pt x="163" y="263"/>
                    </a:lnTo>
                    <a:lnTo>
                      <a:pt x="124" y="253"/>
                    </a:lnTo>
                    <a:lnTo>
                      <a:pt x="94" y="233"/>
                    </a:lnTo>
                    <a:lnTo>
                      <a:pt x="65" y="212"/>
                    </a:lnTo>
                    <a:lnTo>
                      <a:pt x="40" y="193"/>
                    </a:lnTo>
                    <a:lnTo>
                      <a:pt x="19" y="168"/>
                    </a:lnTo>
                    <a:lnTo>
                      <a:pt x="5" y="138"/>
                    </a:lnTo>
                    <a:lnTo>
                      <a:pt x="0" y="114"/>
                    </a:lnTo>
                    <a:lnTo>
                      <a:pt x="5" y="84"/>
                    </a:lnTo>
                    <a:lnTo>
                      <a:pt x="15" y="59"/>
                    </a:lnTo>
                    <a:lnTo>
                      <a:pt x="30" y="39"/>
                    </a:lnTo>
                    <a:lnTo>
                      <a:pt x="54" y="24"/>
                    </a:lnTo>
                    <a:lnTo>
                      <a:pt x="79" y="9"/>
                    </a:lnTo>
                    <a:lnTo>
                      <a:pt x="114" y="0"/>
                    </a:lnTo>
                    <a:lnTo>
                      <a:pt x="149" y="0"/>
                    </a:lnTo>
                    <a:lnTo>
                      <a:pt x="189" y="0"/>
                    </a:lnTo>
                    <a:lnTo>
                      <a:pt x="228" y="5"/>
                    </a:lnTo>
                    <a:lnTo>
                      <a:pt x="263" y="19"/>
                    </a:lnTo>
                    <a:lnTo>
                      <a:pt x="298" y="34"/>
                    </a:lnTo>
                    <a:lnTo>
                      <a:pt x="328" y="54"/>
                    </a:lnTo>
                    <a:lnTo>
                      <a:pt x="352" y="79"/>
                    </a:lnTo>
                    <a:lnTo>
                      <a:pt x="372" y="104"/>
                    </a:lnTo>
                    <a:lnTo>
                      <a:pt x="387" y="128"/>
                    </a:lnTo>
                    <a:lnTo>
                      <a:pt x="393" y="158"/>
                    </a:lnTo>
                    <a:close/>
                  </a:path>
                </a:pathLst>
              </a:custGeom>
              <a:solidFill>
                <a:srgbClr val="373D40"/>
              </a:solidFill>
              <a:ln w="9525">
                <a:noFill/>
              </a:ln>
            </p:spPr>
            <p:txBody>
              <a:bodyPr/>
              <a:p>
                <a:endParaRPr lang="zh-CN" altLang="en-US"/>
              </a:p>
            </p:txBody>
          </p:sp>
          <p:sp>
            <p:nvSpPr>
              <p:cNvPr id="46138" name="Freeform 51"/>
              <p:cNvSpPr/>
              <p:nvPr/>
            </p:nvSpPr>
            <p:spPr>
              <a:xfrm>
                <a:off x="3803" y="2249"/>
                <a:ext cx="72" cy="105"/>
              </a:xfrm>
              <a:custGeom>
                <a:avLst/>
                <a:gdLst/>
                <a:ahLst/>
                <a:cxnLst>
                  <a:cxn ang="0">
                    <a:pos x="72" y="12"/>
                  </a:cxn>
                  <a:cxn ang="0">
                    <a:pos x="71" y="13"/>
                  </a:cxn>
                  <a:cxn ang="0">
                    <a:pos x="68" y="17"/>
                  </a:cxn>
                  <a:cxn ang="0">
                    <a:pos x="64" y="23"/>
                  </a:cxn>
                  <a:cxn ang="0">
                    <a:pos x="63" y="28"/>
                  </a:cxn>
                  <a:cxn ang="0">
                    <a:pos x="61" y="33"/>
                  </a:cxn>
                  <a:cxn ang="0">
                    <a:pos x="60" y="38"/>
                  </a:cxn>
                  <a:cxn ang="0">
                    <a:pos x="59" y="44"/>
                  </a:cxn>
                  <a:cxn ang="0">
                    <a:pos x="59" y="51"/>
                  </a:cxn>
                  <a:cxn ang="0">
                    <a:pos x="59" y="59"/>
                  </a:cxn>
                  <a:cxn ang="0">
                    <a:pos x="61" y="67"/>
                  </a:cxn>
                  <a:cxn ang="0">
                    <a:pos x="63" y="76"/>
                  </a:cxn>
                  <a:cxn ang="0">
                    <a:pos x="66" y="86"/>
                  </a:cxn>
                  <a:cxn ang="0">
                    <a:pos x="71" y="96"/>
                  </a:cxn>
                  <a:cxn ang="0">
                    <a:pos x="67" y="99"/>
                  </a:cxn>
                  <a:cxn ang="0">
                    <a:pos x="63" y="101"/>
                  </a:cxn>
                  <a:cxn ang="0">
                    <a:pos x="56" y="103"/>
                  </a:cxn>
                  <a:cxn ang="0">
                    <a:pos x="46" y="105"/>
                  </a:cxn>
                  <a:cxn ang="0">
                    <a:pos x="34" y="105"/>
                  </a:cxn>
                  <a:cxn ang="0">
                    <a:pos x="26" y="105"/>
                  </a:cxn>
                  <a:cxn ang="0">
                    <a:pos x="19" y="104"/>
                  </a:cxn>
                  <a:cxn ang="0">
                    <a:pos x="9" y="103"/>
                  </a:cxn>
                  <a:cxn ang="0">
                    <a:pos x="0" y="101"/>
                  </a:cxn>
                  <a:cxn ang="0">
                    <a:pos x="3" y="90"/>
                  </a:cxn>
                  <a:cxn ang="0">
                    <a:pos x="6" y="78"/>
                  </a:cxn>
                  <a:cxn ang="0">
                    <a:pos x="9" y="63"/>
                  </a:cxn>
                  <a:cxn ang="0">
                    <a:pos x="10" y="55"/>
                  </a:cxn>
                  <a:cxn ang="0">
                    <a:pos x="11" y="47"/>
                  </a:cxn>
                  <a:cxn ang="0">
                    <a:pos x="11" y="38"/>
                  </a:cxn>
                  <a:cxn ang="0">
                    <a:pos x="10" y="30"/>
                  </a:cxn>
                  <a:cxn ang="0">
                    <a:pos x="8" y="22"/>
                  </a:cxn>
                  <a:cxn ang="0">
                    <a:pos x="7" y="14"/>
                  </a:cxn>
                  <a:cxn ang="0">
                    <a:pos x="3" y="6"/>
                  </a:cxn>
                  <a:cxn ang="0">
                    <a:pos x="0" y="0"/>
                  </a:cxn>
                  <a:cxn ang="0">
                    <a:pos x="72" y="12"/>
                  </a:cxn>
                </a:cxnLst>
                <a:pathLst>
                  <a:path w="501" h="734">
                    <a:moveTo>
                      <a:pt x="501" y="84"/>
                    </a:moveTo>
                    <a:lnTo>
                      <a:pt x="491" y="94"/>
                    </a:lnTo>
                    <a:lnTo>
                      <a:pt x="471" y="118"/>
                    </a:lnTo>
                    <a:lnTo>
                      <a:pt x="447" y="163"/>
                    </a:lnTo>
                    <a:lnTo>
                      <a:pt x="436" y="193"/>
                    </a:lnTo>
                    <a:lnTo>
                      <a:pt x="426" y="228"/>
                    </a:lnTo>
                    <a:lnTo>
                      <a:pt x="417" y="263"/>
                    </a:lnTo>
                    <a:lnTo>
                      <a:pt x="412" y="307"/>
                    </a:lnTo>
                    <a:lnTo>
                      <a:pt x="412" y="357"/>
                    </a:lnTo>
                    <a:lnTo>
                      <a:pt x="412" y="411"/>
                    </a:lnTo>
                    <a:lnTo>
                      <a:pt x="421" y="466"/>
                    </a:lnTo>
                    <a:lnTo>
                      <a:pt x="436" y="530"/>
                    </a:lnTo>
                    <a:lnTo>
                      <a:pt x="461" y="600"/>
                    </a:lnTo>
                    <a:lnTo>
                      <a:pt x="491" y="674"/>
                    </a:lnTo>
                    <a:lnTo>
                      <a:pt x="466" y="690"/>
                    </a:lnTo>
                    <a:lnTo>
                      <a:pt x="436" y="704"/>
                    </a:lnTo>
                    <a:lnTo>
                      <a:pt x="387" y="720"/>
                    </a:lnTo>
                    <a:lnTo>
                      <a:pt x="322" y="734"/>
                    </a:lnTo>
                    <a:lnTo>
                      <a:pt x="238" y="734"/>
                    </a:lnTo>
                    <a:lnTo>
                      <a:pt x="184" y="734"/>
                    </a:lnTo>
                    <a:lnTo>
                      <a:pt x="129" y="729"/>
                    </a:lnTo>
                    <a:lnTo>
                      <a:pt x="64" y="720"/>
                    </a:lnTo>
                    <a:lnTo>
                      <a:pt x="0" y="704"/>
                    </a:lnTo>
                    <a:lnTo>
                      <a:pt x="24" y="630"/>
                    </a:lnTo>
                    <a:lnTo>
                      <a:pt x="44" y="546"/>
                    </a:lnTo>
                    <a:lnTo>
                      <a:pt x="64" y="441"/>
                    </a:lnTo>
                    <a:lnTo>
                      <a:pt x="69" y="387"/>
                    </a:lnTo>
                    <a:lnTo>
                      <a:pt x="74" y="327"/>
                    </a:lnTo>
                    <a:lnTo>
                      <a:pt x="74" y="267"/>
                    </a:lnTo>
                    <a:lnTo>
                      <a:pt x="69" y="208"/>
                    </a:lnTo>
                    <a:lnTo>
                      <a:pt x="59" y="153"/>
                    </a:lnTo>
                    <a:lnTo>
                      <a:pt x="49" y="99"/>
                    </a:lnTo>
                    <a:lnTo>
                      <a:pt x="24" y="44"/>
                    </a:lnTo>
                    <a:lnTo>
                      <a:pt x="0" y="0"/>
                    </a:lnTo>
                    <a:lnTo>
                      <a:pt x="501" y="84"/>
                    </a:lnTo>
                    <a:close/>
                  </a:path>
                </a:pathLst>
              </a:custGeom>
              <a:solidFill>
                <a:srgbClr val="8B8F92"/>
              </a:solidFill>
              <a:ln w="9525">
                <a:noFill/>
              </a:ln>
            </p:spPr>
            <p:txBody>
              <a:bodyPr/>
              <a:p>
                <a:endParaRPr lang="zh-CN" altLang="en-US"/>
              </a:p>
            </p:txBody>
          </p:sp>
          <p:sp>
            <p:nvSpPr>
              <p:cNvPr id="46139" name="Freeform 52"/>
              <p:cNvSpPr/>
              <p:nvPr/>
            </p:nvSpPr>
            <p:spPr>
              <a:xfrm>
                <a:off x="3803" y="2249"/>
                <a:ext cx="22" cy="104"/>
              </a:xfrm>
              <a:custGeom>
                <a:avLst/>
                <a:gdLst/>
                <a:ahLst/>
                <a:cxnLst>
                  <a:cxn ang="0">
                    <a:pos x="18" y="104"/>
                  </a:cxn>
                  <a:cxn ang="0">
                    <a:pos x="0" y="100"/>
                  </a:cxn>
                  <a:cxn ang="0">
                    <a:pos x="4" y="90"/>
                  </a:cxn>
                  <a:cxn ang="0">
                    <a:pos x="6" y="78"/>
                  </a:cxn>
                  <a:cxn ang="0">
                    <a:pos x="9" y="63"/>
                  </a:cxn>
                  <a:cxn ang="0">
                    <a:pos x="10" y="55"/>
                  </a:cxn>
                  <a:cxn ang="0">
                    <a:pos x="11" y="47"/>
                  </a:cxn>
                  <a:cxn ang="0">
                    <a:pos x="11" y="38"/>
                  </a:cxn>
                  <a:cxn ang="0">
                    <a:pos x="10" y="30"/>
                  </a:cxn>
                  <a:cxn ang="0">
                    <a:pos x="9" y="22"/>
                  </a:cxn>
                  <a:cxn ang="0">
                    <a:pos x="7" y="14"/>
                  </a:cxn>
                  <a:cxn ang="0">
                    <a:pos x="4" y="6"/>
                  </a:cxn>
                  <a:cxn ang="0">
                    <a:pos x="0" y="0"/>
                  </a:cxn>
                  <a:cxn ang="0">
                    <a:pos x="15" y="2"/>
                  </a:cxn>
                  <a:cxn ang="0">
                    <a:pos x="18" y="15"/>
                  </a:cxn>
                  <a:cxn ang="0">
                    <a:pos x="20" y="28"/>
                  </a:cxn>
                  <a:cxn ang="0">
                    <a:pos x="21" y="40"/>
                  </a:cxn>
                  <a:cxn ang="0">
                    <a:pos x="22" y="53"/>
                  </a:cxn>
                  <a:cxn ang="0">
                    <a:pos x="22" y="66"/>
                  </a:cxn>
                  <a:cxn ang="0">
                    <a:pos x="21" y="79"/>
                  </a:cxn>
                  <a:cxn ang="0">
                    <a:pos x="20" y="91"/>
                  </a:cxn>
                  <a:cxn ang="0">
                    <a:pos x="18" y="104"/>
                  </a:cxn>
                </a:cxnLst>
                <a:pathLst>
                  <a:path w="149" h="729">
                    <a:moveTo>
                      <a:pt x="119" y="729"/>
                    </a:moveTo>
                    <a:lnTo>
                      <a:pt x="0" y="704"/>
                    </a:lnTo>
                    <a:lnTo>
                      <a:pt x="24" y="630"/>
                    </a:lnTo>
                    <a:lnTo>
                      <a:pt x="44" y="546"/>
                    </a:lnTo>
                    <a:lnTo>
                      <a:pt x="64" y="441"/>
                    </a:lnTo>
                    <a:lnTo>
                      <a:pt x="69" y="387"/>
                    </a:lnTo>
                    <a:lnTo>
                      <a:pt x="74" y="327"/>
                    </a:lnTo>
                    <a:lnTo>
                      <a:pt x="74" y="267"/>
                    </a:lnTo>
                    <a:lnTo>
                      <a:pt x="69" y="208"/>
                    </a:lnTo>
                    <a:lnTo>
                      <a:pt x="59" y="153"/>
                    </a:lnTo>
                    <a:lnTo>
                      <a:pt x="49" y="99"/>
                    </a:lnTo>
                    <a:lnTo>
                      <a:pt x="24" y="44"/>
                    </a:lnTo>
                    <a:lnTo>
                      <a:pt x="0" y="0"/>
                    </a:lnTo>
                    <a:lnTo>
                      <a:pt x="99" y="14"/>
                    </a:lnTo>
                    <a:lnTo>
                      <a:pt x="119" y="104"/>
                    </a:lnTo>
                    <a:lnTo>
                      <a:pt x="133" y="193"/>
                    </a:lnTo>
                    <a:lnTo>
                      <a:pt x="143" y="283"/>
                    </a:lnTo>
                    <a:lnTo>
                      <a:pt x="149" y="372"/>
                    </a:lnTo>
                    <a:lnTo>
                      <a:pt x="149" y="462"/>
                    </a:lnTo>
                    <a:lnTo>
                      <a:pt x="143" y="551"/>
                    </a:lnTo>
                    <a:lnTo>
                      <a:pt x="133" y="639"/>
                    </a:lnTo>
                    <a:lnTo>
                      <a:pt x="119" y="729"/>
                    </a:lnTo>
                    <a:close/>
                  </a:path>
                </a:pathLst>
              </a:custGeom>
              <a:solidFill>
                <a:srgbClr val="6D7377"/>
              </a:solidFill>
              <a:ln w="9525">
                <a:noFill/>
              </a:ln>
            </p:spPr>
            <p:txBody>
              <a:bodyPr/>
              <a:p>
                <a:endParaRPr lang="zh-CN" altLang="en-US"/>
              </a:p>
            </p:txBody>
          </p:sp>
          <p:sp>
            <p:nvSpPr>
              <p:cNvPr id="46140" name="Freeform 53"/>
              <p:cNvSpPr/>
              <p:nvPr/>
            </p:nvSpPr>
            <p:spPr>
              <a:xfrm>
                <a:off x="3846" y="2256"/>
                <a:ext cx="22" cy="103"/>
              </a:xfrm>
              <a:custGeom>
                <a:avLst/>
                <a:gdLst/>
                <a:ahLst/>
                <a:cxnLst>
                  <a:cxn ang="0">
                    <a:pos x="0" y="0"/>
                  </a:cxn>
                  <a:cxn ang="0">
                    <a:pos x="22" y="10"/>
                  </a:cxn>
                  <a:cxn ang="0">
                    <a:pos x="21" y="15"/>
                  </a:cxn>
                  <a:cxn ang="0">
                    <a:pos x="19" y="21"/>
                  </a:cxn>
                  <a:cxn ang="0">
                    <a:pos x="18" y="30"/>
                  </a:cxn>
                  <a:cxn ang="0">
                    <a:pos x="17" y="42"/>
                  </a:cxn>
                  <a:cxn ang="0">
                    <a:pos x="17" y="56"/>
                  </a:cxn>
                  <a:cxn ang="0">
                    <a:pos x="18" y="74"/>
                  </a:cxn>
                  <a:cxn ang="0">
                    <a:pos x="21" y="94"/>
                  </a:cxn>
                  <a:cxn ang="0">
                    <a:pos x="21" y="96"/>
                  </a:cxn>
                  <a:cxn ang="0">
                    <a:pos x="19" y="98"/>
                  </a:cxn>
                  <a:cxn ang="0">
                    <a:pos x="17" y="100"/>
                  </a:cxn>
                  <a:cxn ang="0">
                    <a:pos x="14" y="102"/>
                  </a:cxn>
                  <a:cxn ang="0">
                    <a:pos x="11" y="103"/>
                  </a:cxn>
                  <a:cxn ang="0">
                    <a:pos x="6" y="103"/>
                  </a:cxn>
                  <a:cxn ang="0">
                    <a:pos x="1" y="102"/>
                  </a:cxn>
                  <a:cxn ang="0">
                    <a:pos x="2" y="76"/>
                  </a:cxn>
                  <a:cxn ang="0">
                    <a:pos x="3" y="50"/>
                  </a:cxn>
                  <a:cxn ang="0">
                    <a:pos x="2" y="26"/>
                  </a:cxn>
                  <a:cxn ang="0">
                    <a:pos x="0" y="0"/>
                  </a:cxn>
                </a:cxnLst>
                <a:pathLst>
                  <a:path w="153" h="720">
                    <a:moveTo>
                      <a:pt x="0" y="0"/>
                    </a:moveTo>
                    <a:lnTo>
                      <a:pt x="153" y="69"/>
                    </a:lnTo>
                    <a:lnTo>
                      <a:pt x="144" y="104"/>
                    </a:lnTo>
                    <a:lnTo>
                      <a:pt x="133" y="149"/>
                    </a:lnTo>
                    <a:lnTo>
                      <a:pt x="123" y="209"/>
                    </a:lnTo>
                    <a:lnTo>
                      <a:pt x="119" y="293"/>
                    </a:lnTo>
                    <a:lnTo>
                      <a:pt x="119" y="392"/>
                    </a:lnTo>
                    <a:lnTo>
                      <a:pt x="128" y="516"/>
                    </a:lnTo>
                    <a:lnTo>
                      <a:pt x="149" y="655"/>
                    </a:lnTo>
                    <a:lnTo>
                      <a:pt x="144" y="671"/>
                    </a:lnTo>
                    <a:lnTo>
                      <a:pt x="133" y="685"/>
                    </a:lnTo>
                    <a:lnTo>
                      <a:pt x="119" y="700"/>
                    </a:lnTo>
                    <a:lnTo>
                      <a:pt x="98" y="710"/>
                    </a:lnTo>
                    <a:lnTo>
                      <a:pt x="74" y="720"/>
                    </a:lnTo>
                    <a:lnTo>
                      <a:pt x="44" y="720"/>
                    </a:lnTo>
                    <a:lnTo>
                      <a:pt x="5" y="710"/>
                    </a:lnTo>
                    <a:lnTo>
                      <a:pt x="14" y="531"/>
                    </a:lnTo>
                    <a:lnTo>
                      <a:pt x="19" y="353"/>
                    </a:lnTo>
                    <a:lnTo>
                      <a:pt x="14" y="179"/>
                    </a:lnTo>
                    <a:lnTo>
                      <a:pt x="0" y="0"/>
                    </a:lnTo>
                    <a:close/>
                  </a:path>
                </a:pathLst>
              </a:custGeom>
              <a:solidFill>
                <a:srgbClr val="B3B5B8"/>
              </a:solidFill>
              <a:ln w="9525">
                <a:noFill/>
              </a:ln>
            </p:spPr>
            <p:txBody>
              <a:bodyPr/>
              <a:p>
                <a:endParaRPr lang="zh-CN" altLang="en-US"/>
              </a:p>
            </p:txBody>
          </p:sp>
          <p:sp>
            <p:nvSpPr>
              <p:cNvPr id="46141" name="Freeform 54"/>
              <p:cNvSpPr/>
              <p:nvPr/>
            </p:nvSpPr>
            <p:spPr>
              <a:xfrm>
                <a:off x="3800" y="2328"/>
                <a:ext cx="74" cy="49"/>
              </a:xfrm>
              <a:custGeom>
                <a:avLst/>
                <a:gdLst/>
                <a:ahLst/>
                <a:cxnLst>
                  <a:cxn ang="0">
                    <a:pos x="67" y="3"/>
                  </a:cxn>
                  <a:cxn ang="0">
                    <a:pos x="62" y="6"/>
                  </a:cxn>
                  <a:cxn ang="0">
                    <a:pos x="56" y="8"/>
                  </a:cxn>
                  <a:cxn ang="0">
                    <a:pos x="48" y="10"/>
                  </a:cxn>
                  <a:cxn ang="0">
                    <a:pos x="38" y="11"/>
                  </a:cxn>
                  <a:cxn ang="0">
                    <a:pos x="32" y="11"/>
                  </a:cxn>
                  <a:cxn ang="0">
                    <a:pos x="27" y="10"/>
                  </a:cxn>
                  <a:cxn ang="0">
                    <a:pos x="20" y="9"/>
                  </a:cxn>
                  <a:cxn ang="0">
                    <a:pos x="14" y="7"/>
                  </a:cxn>
                  <a:cxn ang="0">
                    <a:pos x="7" y="4"/>
                  </a:cxn>
                  <a:cxn ang="0">
                    <a:pos x="0" y="1"/>
                  </a:cxn>
                  <a:cxn ang="0">
                    <a:pos x="0" y="39"/>
                  </a:cxn>
                  <a:cxn ang="0">
                    <a:pos x="2" y="41"/>
                  </a:cxn>
                  <a:cxn ang="0">
                    <a:pos x="8" y="44"/>
                  </a:cxn>
                  <a:cxn ang="0">
                    <a:pos x="13" y="45"/>
                  </a:cxn>
                  <a:cxn ang="0">
                    <a:pos x="19" y="48"/>
                  </a:cxn>
                  <a:cxn ang="0">
                    <a:pos x="27" y="48"/>
                  </a:cxn>
                  <a:cxn ang="0">
                    <a:pos x="36" y="49"/>
                  </a:cxn>
                  <a:cxn ang="0">
                    <a:pos x="45" y="48"/>
                  </a:cxn>
                  <a:cxn ang="0">
                    <a:pos x="53" y="48"/>
                  </a:cxn>
                  <a:cxn ang="0">
                    <a:pos x="59" y="46"/>
                  </a:cxn>
                  <a:cxn ang="0">
                    <a:pos x="65" y="45"/>
                  </a:cxn>
                  <a:cxn ang="0">
                    <a:pos x="72" y="43"/>
                  </a:cxn>
                  <a:cxn ang="0">
                    <a:pos x="74" y="42"/>
                  </a:cxn>
                  <a:cxn ang="0">
                    <a:pos x="74" y="3"/>
                  </a:cxn>
                  <a:cxn ang="0">
                    <a:pos x="74" y="2"/>
                  </a:cxn>
                  <a:cxn ang="0">
                    <a:pos x="73" y="0"/>
                  </a:cxn>
                  <a:cxn ang="0">
                    <a:pos x="71" y="0"/>
                  </a:cxn>
                  <a:cxn ang="0">
                    <a:pos x="70" y="0"/>
                  </a:cxn>
                  <a:cxn ang="0">
                    <a:pos x="68" y="1"/>
                  </a:cxn>
                  <a:cxn ang="0">
                    <a:pos x="67" y="3"/>
                  </a:cxn>
                </a:cxnLst>
                <a:pathLst>
                  <a:path w="521" h="342">
                    <a:moveTo>
                      <a:pt x="472" y="20"/>
                    </a:moveTo>
                    <a:lnTo>
                      <a:pt x="437" y="39"/>
                    </a:lnTo>
                    <a:lnTo>
                      <a:pt x="392" y="54"/>
                    </a:lnTo>
                    <a:lnTo>
                      <a:pt x="337" y="69"/>
                    </a:lnTo>
                    <a:lnTo>
                      <a:pt x="268" y="74"/>
                    </a:lnTo>
                    <a:lnTo>
                      <a:pt x="228" y="74"/>
                    </a:lnTo>
                    <a:lnTo>
                      <a:pt x="188" y="69"/>
                    </a:lnTo>
                    <a:lnTo>
                      <a:pt x="144" y="64"/>
                    </a:lnTo>
                    <a:lnTo>
                      <a:pt x="99" y="49"/>
                    </a:lnTo>
                    <a:lnTo>
                      <a:pt x="49" y="29"/>
                    </a:lnTo>
                    <a:lnTo>
                      <a:pt x="0" y="4"/>
                    </a:lnTo>
                    <a:lnTo>
                      <a:pt x="0" y="272"/>
                    </a:lnTo>
                    <a:lnTo>
                      <a:pt x="14" y="283"/>
                    </a:lnTo>
                    <a:lnTo>
                      <a:pt x="54" y="307"/>
                    </a:lnTo>
                    <a:lnTo>
                      <a:pt x="89" y="317"/>
                    </a:lnTo>
                    <a:lnTo>
                      <a:pt x="134" y="332"/>
                    </a:lnTo>
                    <a:lnTo>
                      <a:pt x="188" y="337"/>
                    </a:lnTo>
                    <a:lnTo>
                      <a:pt x="253" y="342"/>
                    </a:lnTo>
                    <a:lnTo>
                      <a:pt x="318" y="337"/>
                    </a:lnTo>
                    <a:lnTo>
                      <a:pt x="372" y="332"/>
                    </a:lnTo>
                    <a:lnTo>
                      <a:pt x="416" y="322"/>
                    </a:lnTo>
                    <a:lnTo>
                      <a:pt x="456" y="317"/>
                    </a:lnTo>
                    <a:lnTo>
                      <a:pt x="506" y="297"/>
                    </a:lnTo>
                    <a:lnTo>
                      <a:pt x="521" y="292"/>
                    </a:lnTo>
                    <a:lnTo>
                      <a:pt x="521" y="20"/>
                    </a:lnTo>
                    <a:lnTo>
                      <a:pt x="521" y="14"/>
                    </a:lnTo>
                    <a:lnTo>
                      <a:pt x="511" y="0"/>
                    </a:lnTo>
                    <a:lnTo>
                      <a:pt x="502" y="0"/>
                    </a:lnTo>
                    <a:lnTo>
                      <a:pt x="491" y="0"/>
                    </a:lnTo>
                    <a:lnTo>
                      <a:pt x="481" y="4"/>
                    </a:lnTo>
                    <a:lnTo>
                      <a:pt x="472" y="20"/>
                    </a:lnTo>
                    <a:close/>
                  </a:path>
                </a:pathLst>
              </a:custGeom>
              <a:solidFill>
                <a:srgbClr val="373D40"/>
              </a:solidFill>
              <a:ln w="9525">
                <a:noFill/>
              </a:ln>
            </p:spPr>
            <p:txBody>
              <a:bodyPr/>
              <a:p>
                <a:endParaRPr lang="zh-CN" altLang="en-US"/>
              </a:p>
            </p:txBody>
          </p:sp>
          <p:sp>
            <p:nvSpPr>
              <p:cNvPr id="46142" name="Freeform 55"/>
              <p:cNvSpPr/>
              <p:nvPr/>
            </p:nvSpPr>
            <p:spPr>
              <a:xfrm>
                <a:off x="3800" y="2328"/>
                <a:ext cx="23" cy="47"/>
              </a:xfrm>
              <a:custGeom>
                <a:avLst/>
                <a:gdLst/>
                <a:ahLst/>
                <a:cxnLst>
                  <a:cxn ang="0">
                    <a:pos x="0" y="0"/>
                  </a:cxn>
                  <a:cxn ang="0">
                    <a:pos x="6" y="3"/>
                  </a:cxn>
                  <a:cxn ang="0">
                    <a:pos x="12" y="6"/>
                  </a:cxn>
                  <a:cxn ang="0">
                    <a:pos x="17" y="8"/>
                  </a:cxn>
                  <a:cxn ang="0">
                    <a:pos x="23" y="9"/>
                  </a:cxn>
                  <a:cxn ang="0">
                    <a:pos x="23" y="19"/>
                  </a:cxn>
                  <a:cxn ang="0">
                    <a:pos x="22" y="28"/>
                  </a:cxn>
                  <a:cxn ang="0">
                    <a:pos x="20" y="47"/>
                  </a:cxn>
                  <a:cxn ang="0">
                    <a:pos x="10" y="44"/>
                  </a:cxn>
                  <a:cxn ang="0">
                    <a:pos x="4" y="42"/>
                  </a:cxn>
                  <a:cxn ang="0">
                    <a:pos x="1" y="39"/>
                  </a:cxn>
                  <a:cxn ang="0">
                    <a:pos x="0" y="38"/>
                  </a:cxn>
                  <a:cxn ang="0">
                    <a:pos x="0" y="0"/>
                  </a:cxn>
                </a:cxnLst>
                <a:pathLst>
                  <a:path w="163" h="328">
                    <a:moveTo>
                      <a:pt x="0" y="0"/>
                    </a:moveTo>
                    <a:lnTo>
                      <a:pt x="44" y="21"/>
                    </a:lnTo>
                    <a:lnTo>
                      <a:pt x="84" y="40"/>
                    </a:lnTo>
                    <a:lnTo>
                      <a:pt x="124" y="55"/>
                    </a:lnTo>
                    <a:lnTo>
                      <a:pt x="163" y="60"/>
                    </a:lnTo>
                    <a:lnTo>
                      <a:pt x="163" y="130"/>
                    </a:lnTo>
                    <a:lnTo>
                      <a:pt x="158" y="194"/>
                    </a:lnTo>
                    <a:lnTo>
                      <a:pt x="139" y="328"/>
                    </a:lnTo>
                    <a:lnTo>
                      <a:pt x="74" y="309"/>
                    </a:lnTo>
                    <a:lnTo>
                      <a:pt x="30" y="293"/>
                    </a:lnTo>
                    <a:lnTo>
                      <a:pt x="5" y="274"/>
                    </a:lnTo>
                    <a:lnTo>
                      <a:pt x="0" y="268"/>
                    </a:lnTo>
                    <a:lnTo>
                      <a:pt x="0" y="0"/>
                    </a:lnTo>
                    <a:close/>
                  </a:path>
                </a:pathLst>
              </a:custGeom>
              <a:solidFill>
                <a:srgbClr val="1F2223"/>
              </a:solidFill>
              <a:ln w="9525">
                <a:noFill/>
              </a:ln>
            </p:spPr>
            <p:txBody>
              <a:bodyPr/>
              <a:p>
                <a:endParaRPr lang="zh-CN" altLang="en-US"/>
              </a:p>
            </p:txBody>
          </p:sp>
          <p:sp>
            <p:nvSpPr>
              <p:cNvPr id="46143" name="Freeform 57"/>
              <p:cNvSpPr/>
              <p:nvPr/>
            </p:nvSpPr>
            <p:spPr>
              <a:xfrm>
                <a:off x="3716" y="1897"/>
                <a:ext cx="367" cy="368"/>
              </a:xfrm>
              <a:custGeom>
                <a:avLst/>
                <a:gdLst/>
                <a:ahLst/>
                <a:cxnLst>
                  <a:cxn ang="0">
                    <a:pos x="153" y="277"/>
                  </a:cxn>
                  <a:cxn ang="0">
                    <a:pos x="167" y="238"/>
                  </a:cxn>
                  <a:cxn ang="0">
                    <a:pos x="174" y="202"/>
                  </a:cxn>
                  <a:cxn ang="0">
                    <a:pos x="178" y="157"/>
                  </a:cxn>
                  <a:cxn ang="0">
                    <a:pos x="184" y="112"/>
                  </a:cxn>
                  <a:cxn ang="0">
                    <a:pos x="197" y="73"/>
                  </a:cxn>
                  <a:cxn ang="0">
                    <a:pos x="219" y="40"/>
                  </a:cxn>
                  <a:cxn ang="0">
                    <a:pos x="234" y="27"/>
                  </a:cxn>
                  <a:cxn ang="0">
                    <a:pos x="253" y="16"/>
                  </a:cxn>
                  <a:cxn ang="0">
                    <a:pos x="277" y="8"/>
                  </a:cxn>
                  <a:cxn ang="0">
                    <a:pos x="304" y="2"/>
                  </a:cxn>
                  <a:cxn ang="0">
                    <a:pos x="297" y="7"/>
                  </a:cxn>
                  <a:cxn ang="0">
                    <a:pos x="265" y="24"/>
                  </a:cxn>
                  <a:cxn ang="0">
                    <a:pos x="238" y="50"/>
                  </a:cxn>
                  <a:cxn ang="0">
                    <a:pos x="224" y="73"/>
                  </a:cxn>
                  <a:cxn ang="0">
                    <a:pos x="216" y="97"/>
                  </a:cxn>
                  <a:cxn ang="0">
                    <a:pos x="207" y="148"/>
                  </a:cxn>
                  <a:cxn ang="0">
                    <a:pos x="200" y="221"/>
                  </a:cxn>
                  <a:cxn ang="0">
                    <a:pos x="189" y="274"/>
                  </a:cxn>
                  <a:cxn ang="0">
                    <a:pos x="177" y="301"/>
                  </a:cxn>
                  <a:cxn ang="0">
                    <a:pos x="162" y="326"/>
                  </a:cxn>
                  <a:cxn ang="0">
                    <a:pos x="206" y="329"/>
                  </a:cxn>
                  <a:cxn ang="0">
                    <a:pos x="247" y="328"/>
                  </a:cxn>
                  <a:cxn ang="0">
                    <a:pos x="286" y="323"/>
                  </a:cxn>
                  <a:cxn ang="0">
                    <a:pos x="322" y="314"/>
                  </a:cxn>
                  <a:cxn ang="0">
                    <a:pos x="367" y="295"/>
                  </a:cxn>
                  <a:cxn ang="0">
                    <a:pos x="345" y="316"/>
                  </a:cxn>
                  <a:cxn ang="0">
                    <a:pos x="319" y="332"/>
                  </a:cxn>
                  <a:cxn ang="0">
                    <a:pos x="290" y="346"/>
                  </a:cxn>
                  <a:cxn ang="0">
                    <a:pos x="256" y="356"/>
                  </a:cxn>
                  <a:cxn ang="0">
                    <a:pos x="201" y="365"/>
                  </a:cxn>
                  <a:cxn ang="0">
                    <a:pos x="148" y="368"/>
                  </a:cxn>
                  <a:cxn ang="0">
                    <a:pos x="97" y="364"/>
                  </a:cxn>
                  <a:cxn ang="0">
                    <a:pos x="53" y="355"/>
                  </a:cxn>
                  <a:cxn ang="0">
                    <a:pos x="19" y="342"/>
                  </a:cxn>
                  <a:cxn ang="0">
                    <a:pos x="4" y="330"/>
                  </a:cxn>
                  <a:cxn ang="0">
                    <a:pos x="0" y="322"/>
                  </a:cxn>
                  <a:cxn ang="0">
                    <a:pos x="1" y="315"/>
                  </a:cxn>
                  <a:cxn ang="0">
                    <a:pos x="7" y="311"/>
                  </a:cxn>
                  <a:cxn ang="0">
                    <a:pos x="29" y="306"/>
                  </a:cxn>
                  <a:cxn ang="0">
                    <a:pos x="84" y="305"/>
                  </a:cxn>
                  <a:cxn ang="0">
                    <a:pos x="121" y="300"/>
                  </a:cxn>
                </a:cxnLst>
                <a:pathLst>
                  <a:path w="2566" h="2581">
                    <a:moveTo>
                      <a:pt x="1007" y="2050"/>
                    </a:moveTo>
                    <a:lnTo>
                      <a:pt x="1037" y="2000"/>
                    </a:lnTo>
                    <a:lnTo>
                      <a:pt x="1072" y="1941"/>
                    </a:lnTo>
                    <a:lnTo>
                      <a:pt x="1107" y="1851"/>
                    </a:lnTo>
                    <a:lnTo>
                      <a:pt x="1146" y="1737"/>
                    </a:lnTo>
                    <a:lnTo>
                      <a:pt x="1167" y="1667"/>
                    </a:lnTo>
                    <a:lnTo>
                      <a:pt x="1186" y="1593"/>
                    </a:lnTo>
                    <a:lnTo>
                      <a:pt x="1202" y="1509"/>
                    </a:lnTo>
                    <a:lnTo>
                      <a:pt x="1216" y="1420"/>
                    </a:lnTo>
                    <a:lnTo>
                      <a:pt x="1226" y="1320"/>
                    </a:lnTo>
                    <a:lnTo>
                      <a:pt x="1236" y="1211"/>
                    </a:lnTo>
                    <a:lnTo>
                      <a:pt x="1246" y="1102"/>
                    </a:lnTo>
                    <a:lnTo>
                      <a:pt x="1256" y="997"/>
                    </a:lnTo>
                    <a:lnTo>
                      <a:pt x="1271" y="893"/>
                    </a:lnTo>
                    <a:lnTo>
                      <a:pt x="1286" y="789"/>
                    </a:lnTo>
                    <a:lnTo>
                      <a:pt x="1311" y="695"/>
                    </a:lnTo>
                    <a:lnTo>
                      <a:pt x="1341" y="600"/>
                    </a:lnTo>
                    <a:lnTo>
                      <a:pt x="1375" y="511"/>
                    </a:lnTo>
                    <a:lnTo>
                      <a:pt x="1420" y="426"/>
                    </a:lnTo>
                    <a:lnTo>
                      <a:pt x="1469" y="352"/>
                    </a:lnTo>
                    <a:lnTo>
                      <a:pt x="1529" y="283"/>
                    </a:lnTo>
                    <a:lnTo>
                      <a:pt x="1564" y="248"/>
                    </a:lnTo>
                    <a:lnTo>
                      <a:pt x="1604" y="218"/>
                    </a:lnTo>
                    <a:lnTo>
                      <a:pt x="1638" y="188"/>
                    </a:lnTo>
                    <a:lnTo>
                      <a:pt x="1683" y="158"/>
                    </a:lnTo>
                    <a:lnTo>
                      <a:pt x="1727" y="134"/>
                    </a:lnTo>
                    <a:lnTo>
                      <a:pt x="1772" y="109"/>
                    </a:lnTo>
                    <a:lnTo>
                      <a:pt x="1827" y="89"/>
                    </a:lnTo>
                    <a:lnTo>
                      <a:pt x="1881" y="70"/>
                    </a:lnTo>
                    <a:lnTo>
                      <a:pt x="1936" y="54"/>
                    </a:lnTo>
                    <a:lnTo>
                      <a:pt x="1995" y="40"/>
                    </a:lnTo>
                    <a:lnTo>
                      <a:pt x="2060" y="25"/>
                    </a:lnTo>
                    <a:lnTo>
                      <a:pt x="2129" y="14"/>
                    </a:lnTo>
                    <a:lnTo>
                      <a:pt x="2243" y="0"/>
                    </a:lnTo>
                    <a:lnTo>
                      <a:pt x="2159" y="19"/>
                    </a:lnTo>
                    <a:lnTo>
                      <a:pt x="2075" y="49"/>
                    </a:lnTo>
                    <a:lnTo>
                      <a:pt x="1995" y="79"/>
                    </a:lnTo>
                    <a:lnTo>
                      <a:pt x="1921" y="119"/>
                    </a:lnTo>
                    <a:lnTo>
                      <a:pt x="1851" y="168"/>
                    </a:lnTo>
                    <a:lnTo>
                      <a:pt x="1782" y="218"/>
                    </a:lnTo>
                    <a:lnTo>
                      <a:pt x="1722" y="283"/>
                    </a:lnTo>
                    <a:lnTo>
                      <a:pt x="1663" y="352"/>
                    </a:lnTo>
                    <a:lnTo>
                      <a:pt x="1628" y="402"/>
                    </a:lnTo>
                    <a:lnTo>
                      <a:pt x="1599" y="456"/>
                    </a:lnTo>
                    <a:lnTo>
                      <a:pt x="1569" y="511"/>
                    </a:lnTo>
                    <a:lnTo>
                      <a:pt x="1544" y="565"/>
                    </a:lnTo>
                    <a:lnTo>
                      <a:pt x="1524" y="621"/>
                    </a:lnTo>
                    <a:lnTo>
                      <a:pt x="1509" y="679"/>
                    </a:lnTo>
                    <a:lnTo>
                      <a:pt x="1479" y="793"/>
                    </a:lnTo>
                    <a:lnTo>
                      <a:pt x="1460" y="918"/>
                    </a:lnTo>
                    <a:lnTo>
                      <a:pt x="1444" y="1037"/>
                    </a:lnTo>
                    <a:lnTo>
                      <a:pt x="1425" y="1290"/>
                    </a:lnTo>
                    <a:lnTo>
                      <a:pt x="1415" y="1420"/>
                    </a:lnTo>
                    <a:lnTo>
                      <a:pt x="1400" y="1548"/>
                    </a:lnTo>
                    <a:lnTo>
                      <a:pt x="1380" y="1678"/>
                    </a:lnTo>
                    <a:lnTo>
                      <a:pt x="1355" y="1802"/>
                    </a:lnTo>
                    <a:lnTo>
                      <a:pt x="1320" y="1925"/>
                    </a:lnTo>
                    <a:lnTo>
                      <a:pt x="1295" y="1990"/>
                    </a:lnTo>
                    <a:lnTo>
                      <a:pt x="1271" y="2050"/>
                    </a:lnTo>
                    <a:lnTo>
                      <a:pt x="1241" y="2109"/>
                    </a:lnTo>
                    <a:lnTo>
                      <a:pt x="1211" y="2169"/>
                    </a:lnTo>
                    <a:lnTo>
                      <a:pt x="1172" y="2223"/>
                    </a:lnTo>
                    <a:lnTo>
                      <a:pt x="1132" y="2283"/>
                    </a:lnTo>
                    <a:lnTo>
                      <a:pt x="1236" y="2293"/>
                    </a:lnTo>
                    <a:lnTo>
                      <a:pt x="1341" y="2303"/>
                    </a:lnTo>
                    <a:lnTo>
                      <a:pt x="1439" y="2308"/>
                    </a:lnTo>
                    <a:lnTo>
                      <a:pt x="1539" y="2313"/>
                    </a:lnTo>
                    <a:lnTo>
                      <a:pt x="1634" y="2308"/>
                    </a:lnTo>
                    <a:lnTo>
                      <a:pt x="1727" y="2303"/>
                    </a:lnTo>
                    <a:lnTo>
                      <a:pt x="1822" y="2293"/>
                    </a:lnTo>
                    <a:lnTo>
                      <a:pt x="1911" y="2278"/>
                    </a:lnTo>
                    <a:lnTo>
                      <a:pt x="2001" y="2263"/>
                    </a:lnTo>
                    <a:lnTo>
                      <a:pt x="2085" y="2243"/>
                    </a:lnTo>
                    <a:lnTo>
                      <a:pt x="2169" y="2223"/>
                    </a:lnTo>
                    <a:lnTo>
                      <a:pt x="2253" y="2199"/>
                    </a:lnTo>
                    <a:lnTo>
                      <a:pt x="2333" y="2169"/>
                    </a:lnTo>
                    <a:lnTo>
                      <a:pt x="2413" y="2139"/>
                    </a:lnTo>
                    <a:lnTo>
                      <a:pt x="2566" y="2069"/>
                    </a:lnTo>
                    <a:lnTo>
                      <a:pt x="2517" y="2120"/>
                    </a:lnTo>
                    <a:lnTo>
                      <a:pt x="2467" y="2169"/>
                    </a:lnTo>
                    <a:lnTo>
                      <a:pt x="2413" y="2213"/>
                    </a:lnTo>
                    <a:lnTo>
                      <a:pt x="2353" y="2258"/>
                    </a:lnTo>
                    <a:lnTo>
                      <a:pt x="2294" y="2297"/>
                    </a:lnTo>
                    <a:lnTo>
                      <a:pt x="2229" y="2332"/>
                    </a:lnTo>
                    <a:lnTo>
                      <a:pt x="2164" y="2367"/>
                    </a:lnTo>
                    <a:lnTo>
                      <a:pt x="2095" y="2397"/>
                    </a:lnTo>
                    <a:lnTo>
                      <a:pt x="2025" y="2427"/>
                    </a:lnTo>
                    <a:lnTo>
                      <a:pt x="1946" y="2452"/>
                    </a:lnTo>
                    <a:lnTo>
                      <a:pt x="1867" y="2476"/>
                    </a:lnTo>
                    <a:lnTo>
                      <a:pt x="1787" y="2497"/>
                    </a:lnTo>
                    <a:lnTo>
                      <a:pt x="1697" y="2516"/>
                    </a:lnTo>
                    <a:lnTo>
                      <a:pt x="1604" y="2531"/>
                    </a:lnTo>
                    <a:lnTo>
                      <a:pt x="1405" y="2561"/>
                    </a:lnTo>
                    <a:lnTo>
                      <a:pt x="1281" y="2571"/>
                    </a:lnTo>
                    <a:lnTo>
                      <a:pt x="1156" y="2581"/>
                    </a:lnTo>
                    <a:lnTo>
                      <a:pt x="1032" y="2581"/>
                    </a:lnTo>
                    <a:lnTo>
                      <a:pt x="909" y="2576"/>
                    </a:lnTo>
                    <a:lnTo>
                      <a:pt x="789" y="2566"/>
                    </a:lnTo>
                    <a:lnTo>
                      <a:pt x="675" y="2551"/>
                    </a:lnTo>
                    <a:lnTo>
                      <a:pt x="566" y="2536"/>
                    </a:lnTo>
                    <a:lnTo>
                      <a:pt x="461" y="2516"/>
                    </a:lnTo>
                    <a:lnTo>
                      <a:pt x="368" y="2492"/>
                    </a:lnTo>
                    <a:lnTo>
                      <a:pt x="278" y="2467"/>
                    </a:lnTo>
                    <a:lnTo>
                      <a:pt x="203" y="2437"/>
                    </a:lnTo>
                    <a:lnTo>
                      <a:pt x="135" y="2402"/>
                    </a:lnTo>
                    <a:lnTo>
                      <a:pt x="79" y="2367"/>
                    </a:lnTo>
                    <a:lnTo>
                      <a:pt x="40" y="2332"/>
                    </a:lnTo>
                    <a:lnTo>
                      <a:pt x="25" y="2313"/>
                    </a:lnTo>
                    <a:lnTo>
                      <a:pt x="15" y="2297"/>
                    </a:lnTo>
                    <a:lnTo>
                      <a:pt x="5" y="2278"/>
                    </a:lnTo>
                    <a:lnTo>
                      <a:pt x="0" y="2258"/>
                    </a:lnTo>
                    <a:lnTo>
                      <a:pt x="0" y="2238"/>
                    </a:lnTo>
                    <a:lnTo>
                      <a:pt x="5" y="2223"/>
                    </a:lnTo>
                    <a:lnTo>
                      <a:pt x="10" y="2209"/>
                    </a:lnTo>
                    <a:lnTo>
                      <a:pt x="20" y="2194"/>
                    </a:lnTo>
                    <a:lnTo>
                      <a:pt x="35" y="2183"/>
                    </a:lnTo>
                    <a:lnTo>
                      <a:pt x="49" y="2179"/>
                    </a:lnTo>
                    <a:lnTo>
                      <a:pt x="89" y="2164"/>
                    </a:lnTo>
                    <a:lnTo>
                      <a:pt x="144" y="2153"/>
                    </a:lnTo>
                    <a:lnTo>
                      <a:pt x="203" y="2149"/>
                    </a:lnTo>
                    <a:lnTo>
                      <a:pt x="342" y="2144"/>
                    </a:lnTo>
                    <a:lnTo>
                      <a:pt x="502" y="2144"/>
                    </a:lnTo>
                    <a:lnTo>
                      <a:pt x="586" y="2139"/>
                    </a:lnTo>
                    <a:lnTo>
                      <a:pt x="670" y="2129"/>
                    </a:lnTo>
                    <a:lnTo>
                      <a:pt x="760" y="2120"/>
                    </a:lnTo>
                    <a:lnTo>
                      <a:pt x="844" y="2104"/>
                    </a:lnTo>
                    <a:lnTo>
                      <a:pt x="928" y="2079"/>
                    </a:lnTo>
                    <a:lnTo>
                      <a:pt x="1007" y="2050"/>
                    </a:lnTo>
                    <a:close/>
                  </a:path>
                </a:pathLst>
              </a:custGeom>
              <a:solidFill>
                <a:srgbClr val="292123"/>
              </a:solidFill>
              <a:ln w="9525">
                <a:noFill/>
              </a:ln>
            </p:spPr>
            <p:txBody>
              <a:bodyPr/>
              <a:p>
                <a:endParaRPr lang="zh-CN" altLang="en-US"/>
              </a:p>
            </p:txBody>
          </p:sp>
          <p:sp>
            <p:nvSpPr>
              <p:cNvPr id="46144" name="Freeform 58"/>
              <p:cNvSpPr/>
              <p:nvPr/>
            </p:nvSpPr>
            <p:spPr>
              <a:xfrm>
                <a:off x="3719" y="2222"/>
                <a:ext cx="331" cy="46"/>
              </a:xfrm>
              <a:custGeom>
                <a:avLst/>
                <a:gdLst/>
                <a:ahLst/>
                <a:cxnLst>
                  <a:cxn ang="0">
                    <a:pos x="331" y="0"/>
                  </a:cxn>
                  <a:cxn ang="0">
                    <a:pos x="320" y="4"/>
                  </a:cxn>
                  <a:cxn ang="0">
                    <a:pos x="306" y="8"/>
                  </a:cxn>
                  <a:cxn ang="0">
                    <a:pos x="286" y="13"/>
                  </a:cxn>
                  <a:cxn ang="0">
                    <a:pos x="261" y="18"/>
                  </a:cxn>
                  <a:cxn ang="0">
                    <a:pos x="247" y="20"/>
                  </a:cxn>
                  <a:cxn ang="0">
                    <a:pos x="232" y="21"/>
                  </a:cxn>
                  <a:cxn ang="0">
                    <a:pos x="214" y="23"/>
                  </a:cxn>
                  <a:cxn ang="0">
                    <a:pos x="196" y="24"/>
                  </a:cxn>
                  <a:cxn ang="0">
                    <a:pos x="176" y="24"/>
                  </a:cxn>
                  <a:cxn ang="0">
                    <a:pos x="155" y="24"/>
                  </a:cxn>
                  <a:cxn ang="0">
                    <a:pos x="115" y="23"/>
                  </a:cxn>
                  <a:cxn ang="0">
                    <a:pos x="82" y="21"/>
                  </a:cxn>
                  <a:cxn ang="0">
                    <a:pos x="55" y="18"/>
                  </a:cxn>
                  <a:cxn ang="0">
                    <a:pos x="33" y="16"/>
                  </a:cxn>
                  <a:cxn ang="0">
                    <a:pos x="18" y="14"/>
                  </a:cxn>
                  <a:cxn ang="0">
                    <a:pos x="8" y="12"/>
                  </a:cxn>
                  <a:cxn ang="0">
                    <a:pos x="0" y="11"/>
                  </a:cxn>
                  <a:cxn ang="0">
                    <a:pos x="1" y="12"/>
                  </a:cxn>
                  <a:cxn ang="0">
                    <a:pos x="7" y="16"/>
                  </a:cxn>
                  <a:cxn ang="0">
                    <a:pos x="16" y="21"/>
                  </a:cxn>
                  <a:cxn ang="0">
                    <a:pos x="30" y="26"/>
                  </a:cxn>
                  <a:cxn ang="0">
                    <a:pos x="40" y="29"/>
                  </a:cxn>
                  <a:cxn ang="0">
                    <a:pos x="50" y="32"/>
                  </a:cxn>
                  <a:cxn ang="0">
                    <a:pos x="62" y="35"/>
                  </a:cxn>
                  <a:cxn ang="0">
                    <a:pos x="74" y="38"/>
                  </a:cxn>
                  <a:cxn ang="0">
                    <a:pos x="89" y="40"/>
                  </a:cxn>
                  <a:cxn ang="0">
                    <a:pos x="106" y="42"/>
                  </a:cxn>
                  <a:cxn ang="0">
                    <a:pos x="124" y="44"/>
                  </a:cxn>
                  <a:cxn ang="0">
                    <a:pos x="144" y="46"/>
                  </a:cxn>
                  <a:cxn ang="0">
                    <a:pos x="165" y="46"/>
                  </a:cxn>
                  <a:cxn ang="0">
                    <a:pos x="185" y="45"/>
                  </a:cxn>
                  <a:cxn ang="0">
                    <a:pos x="203" y="44"/>
                  </a:cxn>
                  <a:cxn ang="0">
                    <a:pos x="221" y="41"/>
                  </a:cxn>
                  <a:cxn ang="0">
                    <a:pos x="238" y="37"/>
                  </a:cxn>
                  <a:cxn ang="0">
                    <a:pos x="254" y="34"/>
                  </a:cxn>
                  <a:cxn ang="0">
                    <a:pos x="268" y="29"/>
                  </a:cxn>
                  <a:cxn ang="0">
                    <a:pos x="281" y="25"/>
                  </a:cxn>
                  <a:cxn ang="0">
                    <a:pos x="292" y="21"/>
                  </a:cxn>
                  <a:cxn ang="0">
                    <a:pos x="302" y="16"/>
                  </a:cxn>
                  <a:cxn ang="0">
                    <a:pos x="317" y="8"/>
                  </a:cxn>
                  <a:cxn ang="0">
                    <a:pos x="327" y="2"/>
                  </a:cxn>
                  <a:cxn ang="0">
                    <a:pos x="331" y="0"/>
                  </a:cxn>
                </a:cxnLst>
                <a:pathLst>
                  <a:path w="2318" h="323">
                    <a:moveTo>
                      <a:pt x="2318" y="0"/>
                    </a:moveTo>
                    <a:lnTo>
                      <a:pt x="2239" y="25"/>
                    </a:lnTo>
                    <a:lnTo>
                      <a:pt x="2144" y="54"/>
                    </a:lnTo>
                    <a:lnTo>
                      <a:pt x="2005" y="89"/>
                    </a:lnTo>
                    <a:lnTo>
                      <a:pt x="1831" y="124"/>
                    </a:lnTo>
                    <a:lnTo>
                      <a:pt x="1732" y="139"/>
                    </a:lnTo>
                    <a:lnTo>
                      <a:pt x="1623" y="149"/>
                    </a:lnTo>
                    <a:lnTo>
                      <a:pt x="1499" y="159"/>
                    </a:lnTo>
                    <a:lnTo>
                      <a:pt x="1370" y="168"/>
                    </a:lnTo>
                    <a:lnTo>
                      <a:pt x="1231" y="168"/>
                    </a:lnTo>
                    <a:lnTo>
                      <a:pt x="1082" y="168"/>
                    </a:lnTo>
                    <a:lnTo>
                      <a:pt x="804" y="159"/>
                    </a:lnTo>
                    <a:lnTo>
                      <a:pt x="571" y="144"/>
                    </a:lnTo>
                    <a:lnTo>
                      <a:pt x="382" y="129"/>
                    </a:lnTo>
                    <a:lnTo>
                      <a:pt x="233" y="114"/>
                    </a:lnTo>
                    <a:lnTo>
                      <a:pt x="129" y="100"/>
                    </a:lnTo>
                    <a:lnTo>
                      <a:pt x="55" y="84"/>
                    </a:lnTo>
                    <a:lnTo>
                      <a:pt x="0" y="75"/>
                    </a:lnTo>
                    <a:lnTo>
                      <a:pt x="10" y="84"/>
                    </a:lnTo>
                    <a:lnTo>
                      <a:pt x="50" y="109"/>
                    </a:lnTo>
                    <a:lnTo>
                      <a:pt x="115" y="144"/>
                    </a:lnTo>
                    <a:lnTo>
                      <a:pt x="213" y="184"/>
                    </a:lnTo>
                    <a:lnTo>
                      <a:pt x="278" y="203"/>
                    </a:lnTo>
                    <a:lnTo>
                      <a:pt x="348" y="228"/>
                    </a:lnTo>
                    <a:lnTo>
                      <a:pt x="432" y="249"/>
                    </a:lnTo>
                    <a:lnTo>
                      <a:pt x="521" y="268"/>
                    </a:lnTo>
                    <a:lnTo>
                      <a:pt x="625" y="283"/>
                    </a:lnTo>
                    <a:lnTo>
                      <a:pt x="740" y="298"/>
                    </a:lnTo>
                    <a:lnTo>
                      <a:pt x="868" y="312"/>
                    </a:lnTo>
                    <a:lnTo>
                      <a:pt x="1008" y="323"/>
                    </a:lnTo>
                    <a:lnTo>
                      <a:pt x="1156" y="323"/>
                    </a:lnTo>
                    <a:lnTo>
                      <a:pt x="1296" y="318"/>
                    </a:lnTo>
                    <a:lnTo>
                      <a:pt x="1424" y="307"/>
                    </a:lnTo>
                    <a:lnTo>
                      <a:pt x="1549" y="288"/>
                    </a:lnTo>
                    <a:lnTo>
                      <a:pt x="1668" y="263"/>
                    </a:lnTo>
                    <a:lnTo>
                      <a:pt x="1777" y="238"/>
                    </a:lnTo>
                    <a:lnTo>
                      <a:pt x="1876" y="203"/>
                    </a:lnTo>
                    <a:lnTo>
                      <a:pt x="1965" y="174"/>
                    </a:lnTo>
                    <a:lnTo>
                      <a:pt x="2045" y="144"/>
                    </a:lnTo>
                    <a:lnTo>
                      <a:pt x="2114" y="109"/>
                    </a:lnTo>
                    <a:lnTo>
                      <a:pt x="2223" y="54"/>
                    </a:lnTo>
                    <a:lnTo>
                      <a:pt x="2293" y="15"/>
                    </a:lnTo>
                    <a:lnTo>
                      <a:pt x="2318" y="0"/>
                    </a:lnTo>
                    <a:close/>
                  </a:path>
                </a:pathLst>
              </a:custGeom>
              <a:solidFill>
                <a:srgbClr val="8B8F92"/>
              </a:solidFill>
              <a:ln w="9525">
                <a:noFill/>
              </a:ln>
            </p:spPr>
            <p:txBody>
              <a:bodyPr/>
              <a:p>
                <a:endParaRPr lang="zh-CN" altLang="en-US"/>
              </a:p>
            </p:txBody>
          </p:sp>
          <p:sp>
            <p:nvSpPr>
              <p:cNvPr id="46145" name="Freeform 59"/>
              <p:cNvSpPr/>
              <p:nvPr/>
            </p:nvSpPr>
            <p:spPr>
              <a:xfrm>
                <a:off x="3719" y="2233"/>
                <a:ext cx="130" cy="34"/>
              </a:xfrm>
              <a:custGeom>
                <a:avLst/>
                <a:gdLst/>
                <a:ahLst/>
                <a:cxnLst>
                  <a:cxn ang="0">
                    <a:pos x="74" y="10"/>
                  </a:cxn>
                  <a:cxn ang="0">
                    <a:pos x="88" y="18"/>
                  </a:cxn>
                  <a:cxn ang="0">
                    <a:pos x="101" y="25"/>
                  </a:cxn>
                  <a:cxn ang="0">
                    <a:pos x="115" y="31"/>
                  </a:cxn>
                  <a:cxn ang="0">
                    <a:pos x="130" y="34"/>
                  </a:cxn>
                  <a:cxn ang="0">
                    <a:pos x="112" y="33"/>
                  </a:cxn>
                  <a:cxn ang="0">
                    <a:pos x="96" y="31"/>
                  </a:cxn>
                  <a:cxn ang="0">
                    <a:pos x="81" y="28"/>
                  </a:cxn>
                  <a:cxn ang="0">
                    <a:pos x="68" y="26"/>
                  </a:cxn>
                  <a:cxn ang="0">
                    <a:pos x="56" y="23"/>
                  </a:cxn>
                  <a:cxn ang="0">
                    <a:pos x="45" y="21"/>
                  </a:cxn>
                  <a:cxn ang="0">
                    <a:pos x="28" y="14"/>
                  </a:cxn>
                  <a:cxn ang="0">
                    <a:pos x="15" y="9"/>
                  </a:cxn>
                  <a:cxn ang="0">
                    <a:pos x="6" y="4"/>
                  </a:cxn>
                  <a:cxn ang="0">
                    <a:pos x="1" y="1"/>
                  </a:cxn>
                  <a:cxn ang="0">
                    <a:pos x="0" y="0"/>
                  </a:cxn>
                  <a:cxn ang="0">
                    <a:pos x="4" y="1"/>
                  </a:cxn>
                  <a:cxn ang="0">
                    <a:pos x="17" y="4"/>
                  </a:cxn>
                  <a:cxn ang="0">
                    <a:pos x="40" y="6"/>
                  </a:cxn>
                  <a:cxn ang="0">
                    <a:pos x="74" y="10"/>
                  </a:cxn>
                </a:cxnLst>
                <a:pathLst>
                  <a:path w="913" h="237">
                    <a:moveTo>
                      <a:pt x="521" y="69"/>
                    </a:moveTo>
                    <a:lnTo>
                      <a:pt x="615" y="123"/>
                    </a:lnTo>
                    <a:lnTo>
                      <a:pt x="710" y="174"/>
                    </a:lnTo>
                    <a:lnTo>
                      <a:pt x="809" y="213"/>
                    </a:lnTo>
                    <a:lnTo>
                      <a:pt x="913" y="237"/>
                    </a:lnTo>
                    <a:lnTo>
                      <a:pt x="789" y="228"/>
                    </a:lnTo>
                    <a:lnTo>
                      <a:pt x="675" y="218"/>
                    </a:lnTo>
                    <a:lnTo>
                      <a:pt x="571" y="198"/>
                    </a:lnTo>
                    <a:lnTo>
                      <a:pt x="476" y="183"/>
                    </a:lnTo>
                    <a:lnTo>
                      <a:pt x="392" y="163"/>
                    </a:lnTo>
                    <a:lnTo>
                      <a:pt x="317" y="144"/>
                    </a:lnTo>
                    <a:lnTo>
                      <a:pt x="194" y="99"/>
                    </a:lnTo>
                    <a:lnTo>
                      <a:pt x="104" y="64"/>
                    </a:lnTo>
                    <a:lnTo>
                      <a:pt x="45" y="30"/>
                    </a:lnTo>
                    <a:lnTo>
                      <a:pt x="10" y="9"/>
                    </a:lnTo>
                    <a:lnTo>
                      <a:pt x="0" y="0"/>
                    </a:lnTo>
                    <a:lnTo>
                      <a:pt x="29" y="4"/>
                    </a:lnTo>
                    <a:lnTo>
                      <a:pt x="119" y="25"/>
                    </a:lnTo>
                    <a:lnTo>
                      <a:pt x="278" y="44"/>
                    </a:lnTo>
                    <a:lnTo>
                      <a:pt x="521" y="69"/>
                    </a:lnTo>
                    <a:close/>
                  </a:path>
                </a:pathLst>
              </a:custGeom>
              <a:solidFill>
                <a:srgbClr val="6D7377"/>
              </a:solidFill>
              <a:ln w="9525">
                <a:noFill/>
              </a:ln>
            </p:spPr>
            <p:txBody>
              <a:bodyPr/>
              <a:p>
                <a:endParaRPr lang="zh-CN" altLang="en-US"/>
              </a:p>
            </p:txBody>
          </p:sp>
          <p:sp>
            <p:nvSpPr>
              <p:cNvPr id="46146" name="Freeform 60"/>
              <p:cNvSpPr/>
              <p:nvPr/>
            </p:nvSpPr>
            <p:spPr>
              <a:xfrm>
                <a:off x="3564" y="2282"/>
                <a:ext cx="139" cy="72"/>
              </a:xfrm>
              <a:custGeom>
                <a:avLst/>
                <a:gdLst/>
                <a:ahLst/>
                <a:cxnLst>
                  <a:cxn ang="0">
                    <a:pos x="136" y="28"/>
                  </a:cxn>
                  <a:cxn ang="0">
                    <a:pos x="137" y="31"/>
                  </a:cxn>
                  <a:cxn ang="0">
                    <a:pos x="138" y="36"/>
                  </a:cxn>
                  <a:cxn ang="0">
                    <a:pos x="139" y="42"/>
                  </a:cxn>
                  <a:cxn ang="0">
                    <a:pos x="139" y="49"/>
                  </a:cxn>
                  <a:cxn ang="0">
                    <a:pos x="138" y="56"/>
                  </a:cxn>
                  <a:cxn ang="0">
                    <a:pos x="136" y="64"/>
                  </a:cxn>
                  <a:cxn ang="0">
                    <a:pos x="134" y="68"/>
                  </a:cxn>
                  <a:cxn ang="0">
                    <a:pos x="132" y="72"/>
                  </a:cxn>
                  <a:cxn ang="0">
                    <a:pos x="77" y="72"/>
                  </a:cxn>
                  <a:cxn ang="0">
                    <a:pos x="57" y="72"/>
                  </a:cxn>
                  <a:cxn ang="0">
                    <a:pos x="41" y="71"/>
                  </a:cxn>
                  <a:cxn ang="0">
                    <a:pos x="28" y="69"/>
                  </a:cxn>
                  <a:cxn ang="0">
                    <a:pos x="18" y="67"/>
                  </a:cxn>
                  <a:cxn ang="0">
                    <a:pos x="11" y="65"/>
                  </a:cxn>
                  <a:cxn ang="0">
                    <a:pos x="6" y="63"/>
                  </a:cxn>
                  <a:cxn ang="0">
                    <a:pos x="2" y="62"/>
                  </a:cxn>
                  <a:cxn ang="0">
                    <a:pos x="1" y="56"/>
                  </a:cxn>
                  <a:cxn ang="0">
                    <a:pos x="0" y="49"/>
                  </a:cxn>
                  <a:cxn ang="0">
                    <a:pos x="0" y="41"/>
                  </a:cxn>
                  <a:cxn ang="0">
                    <a:pos x="1" y="37"/>
                  </a:cxn>
                  <a:cxn ang="0">
                    <a:pos x="2" y="33"/>
                  </a:cxn>
                  <a:cxn ang="0">
                    <a:pos x="4" y="29"/>
                  </a:cxn>
                  <a:cxn ang="0">
                    <a:pos x="6" y="26"/>
                  </a:cxn>
                  <a:cxn ang="0">
                    <a:pos x="10" y="23"/>
                  </a:cxn>
                  <a:cxn ang="0">
                    <a:pos x="14" y="20"/>
                  </a:cxn>
                  <a:cxn ang="0">
                    <a:pos x="20" y="19"/>
                  </a:cxn>
                  <a:cxn ang="0">
                    <a:pos x="26" y="17"/>
                  </a:cxn>
                  <a:cxn ang="0">
                    <a:pos x="40" y="16"/>
                  </a:cxn>
                  <a:cxn ang="0">
                    <a:pos x="51" y="13"/>
                  </a:cxn>
                  <a:cxn ang="0">
                    <a:pos x="61" y="11"/>
                  </a:cxn>
                  <a:cxn ang="0">
                    <a:pos x="70" y="7"/>
                  </a:cxn>
                  <a:cxn ang="0">
                    <a:pos x="80" y="2"/>
                  </a:cxn>
                  <a:cxn ang="0">
                    <a:pos x="85" y="0"/>
                  </a:cxn>
                  <a:cxn ang="0">
                    <a:pos x="136" y="28"/>
                  </a:cxn>
                </a:cxnLst>
                <a:pathLst>
                  <a:path w="972" h="502">
                    <a:moveTo>
                      <a:pt x="948" y="195"/>
                    </a:moveTo>
                    <a:lnTo>
                      <a:pt x="958" y="219"/>
                    </a:lnTo>
                    <a:lnTo>
                      <a:pt x="963" y="254"/>
                    </a:lnTo>
                    <a:lnTo>
                      <a:pt x="972" y="293"/>
                    </a:lnTo>
                    <a:lnTo>
                      <a:pt x="972" y="344"/>
                    </a:lnTo>
                    <a:lnTo>
                      <a:pt x="968" y="393"/>
                    </a:lnTo>
                    <a:lnTo>
                      <a:pt x="953" y="448"/>
                    </a:lnTo>
                    <a:lnTo>
                      <a:pt x="938" y="477"/>
                    </a:lnTo>
                    <a:lnTo>
                      <a:pt x="923" y="502"/>
                    </a:lnTo>
                    <a:lnTo>
                      <a:pt x="540" y="502"/>
                    </a:lnTo>
                    <a:lnTo>
                      <a:pt x="402" y="502"/>
                    </a:lnTo>
                    <a:lnTo>
                      <a:pt x="288" y="493"/>
                    </a:lnTo>
                    <a:lnTo>
                      <a:pt x="198" y="482"/>
                    </a:lnTo>
                    <a:lnTo>
                      <a:pt x="124" y="467"/>
                    </a:lnTo>
                    <a:lnTo>
                      <a:pt x="75" y="453"/>
                    </a:lnTo>
                    <a:lnTo>
                      <a:pt x="40" y="442"/>
                    </a:lnTo>
                    <a:lnTo>
                      <a:pt x="15" y="433"/>
                    </a:lnTo>
                    <a:lnTo>
                      <a:pt x="5" y="388"/>
                    </a:lnTo>
                    <a:lnTo>
                      <a:pt x="0" y="339"/>
                    </a:lnTo>
                    <a:lnTo>
                      <a:pt x="0" y="284"/>
                    </a:lnTo>
                    <a:lnTo>
                      <a:pt x="5" y="259"/>
                    </a:lnTo>
                    <a:lnTo>
                      <a:pt x="15" y="230"/>
                    </a:lnTo>
                    <a:lnTo>
                      <a:pt x="29" y="204"/>
                    </a:lnTo>
                    <a:lnTo>
                      <a:pt x="45" y="179"/>
                    </a:lnTo>
                    <a:lnTo>
                      <a:pt x="70" y="160"/>
                    </a:lnTo>
                    <a:lnTo>
                      <a:pt x="99" y="140"/>
                    </a:lnTo>
                    <a:lnTo>
                      <a:pt x="138" y="130"/>
                    </a:lnTo>
                    <a:lnTo>
                      <a:pt x="184" y="120"/>
                    </a:lnTo>
                    <a:lnTo>
                      <a:pt x="278" y="110"/>
                    </a:lnTo>
                    <a:lnTo>
                      <a:pt x="357" y="90"/>
                    </a:lnTo>
                    <a:lnTo>
                      <a:pt x="426" y="75"/>
                    </a:lnTo>
                    <a:lnTo>
                      <a:pt x="486" y="51"/>
                    </a:lnTo>
                    <a:lnTo>
                      <a:pt x="561" y="16"/>
                    </a:lnTo>
                    <a:lnTo>
                      <a:pt x="591" y="0"/>
                    </a:lnTo>
                    <a:lnTo>
                      <a:pt x="948" y="195"/>
                    </a:lnTo>
                    <a:close/>
                  </a:path>
                </a:pathLst>
              </a:custGeom>
              <a:solidFill>
                <a:srgbClr val="242729"/>
              </a:solidFill>
              <a:ln w="9525">
                <a:noFill/>
              </a:ln>
            </p:spPr>
            <p:txBody>
              <a:bodyPr/>
              <a:p>
                <a:endParaRPr lang="zh-CN" altLang="en-US"/>
              </a:p>
            </p:txBody>
          </p:sp>
          <p:sp>
            <p:nvSpPr>
              <p:cNvPr id="46147" name="Freeform 56"/>
              <p:cNvSpPr/>
              <p:nvPr/>
            </p:nvSpPr>
            <p:spPr>
              <a:xfrm>
                <a:off x="3716" y="1885"/>
                <a:ext cx="441" cy="380"/>
              </a:xfrm>
              <a:custGeom>
                <a:avLst/>
                <a:gdLst/>
                <a:ahLst/>
                <a:cxnLst>
                  <a:cxn ang="0">
                    <a:pos x="148" y="297"/>
                  </a:cxn>
                  <a:cxn ang="0">
                    <a:pos x="158" y="276"/>
                  </a:cxn>
                  <a:cxn ang="0">
                    <a:pos x="167" y="249"/>
                  </a:cxn>
                  <a:cxn ang="0">
                    <a:pos x="172" y="227"/>
                  </a:cxn>
                  <a:cxn ang="0">
                    <a:pos x="175" y="200"/>
                  </a:cxn>
                  <a:cxn ang="0">
                    <a:pos x="178" y="169"/>
                  </a:cxn>
                  <a:cxn ang="0">
                    <a:pos x="182" y="139"/>
                  </a:cxn>
                  <a:cxn ang="0">
                    <a:pos x="187" y="111"/>
                  </a:cxn>
                  <a:cxn ang="0">
                    <a:pos x="196" y="84"/>
                  </a:cxn>
                  <a:cxn ang="0">
                    <a:pos x="210" y="62"/>
                  </a:cxn>
                  <a:cxn ang="0">
                    <a:pos x="223" y="47"/>
                  </a:cxn>
                  <a:cxn ang="0">
                    <a:pos x="234" y="38"/>
                  </a:cxn>
                  <a:cxn ang="0">
                    <a:pos x="247" y="30"/>
                  </a:cxn>
                  <a:cxn ang="0">
                    <a:pos x="261" y="24"/>
                  </a:cxn>
                  <a:cxn ang="0">
                    <a:pos x="277" y="19"/>
                  </a:cxn>
                  <a:cxn ang="0">
                    <a:pos x="294" y="15"/>
                  </a:cxn>
                  <a:cxn ang="0">
                    <a:pos x="340" y="8"/>
                  </a:cxn>
                  <a:cxn ang="0">
                    <a:pos x="392" y="1"/>
                  </a:cxn>
                  <a:cxn ang="0">
                    <a:pos x="410" y="0"/>
                  </a:cxn>
                  <a:cxn ang="0">
                    <a:pos x="423" y="1"/>
                  </a:cxn>
                  <a:cxn ang="0">
                    <a:pos x="431" y="6"/>
                  </a:cxn>
                  <a:cxn ang="0">
                    <a:pos x="437" y="14"/>
                  </a:cxn>
                  <a:cxn ang="0">
                    <a:pos x="440" y="27"/>
                  </a:cxn>
                  <a:cxn ang="0">
                    <a:pos x="441" y="47"/>
                  </a:cxn>
                  <a:cxn ang="0">
                    <a:pos x="440" y="75"/>
                  </a:cxn>
                  <a:cxn ang="0">
                    <a:pos x="437" y="109"/>
                  </a:cxn>
                  <a:cxn ang="0">
                    <a:pos x="431" y="146"/>
                  </a:cxn>
                  <a:cxn ang="0">
                    <a:pos x="424" y="184"/>
                  </a:cxn>
                  <a:cxn ang="0">
                    <a:pos x="414" y="220"/>
                  </a:cxn>
                  <a:cxn ang="0">
                    <a:pos x="402" y="253"/>
                  </a:cxn>
                  <a:cxn ang="0">
                    <a:pos x="388" y="279"/>
                  </a:cxn>
                  <a:cxn ang="0">
                    <a:pos x="372" y="301"/>
                  </a:cxn>
                  <a:cxn ang="0">
                    <a:pos x="355" y="318"/>
                  </a:cxn>
                  <a:cxn ang="0">
                    <a:pos x="336" y="334"/>
                  </a:cxn>
                  <a:cxn ang="0">
                    <a:pos x="315" y="347"/>
                  </a:cxn>
                  <a:cxn ang="0">
                    <a:pos x="292" y="357"/>
                  </a:cxn>
                  <a:cxn ang="0">
                    <a:pos x="264" y="366"/>
                  </a:cxn>
                  <a:cxn ang="0">
                    <a:pos x="235" y="372"/>
                  </a:cxn>
                  <a:cxn ang="0">
                    <a:pos x="201" y="377"/>
                  </a:cxn>
                  <a:cxn ang="0">
                    <a:pos x="165" y="380"/>
                  </a:cxn>
                  <a:cxn ang="0">
                    <a:pos x="130" y="379"/>
                  </a:cxn>
                  <a:cxn ang="0">
                    <a:pos x="96" y="376"/>
                  </a:cxn>
                  <a:cxn ang="0">
                    <a:pos x="66" y="371"/>
                  </a:cxn>
                  <a:cxn ang="0">
                    <a:pos x="40" y="364"/>
                  </a:cxn>
                  <a:cxn ang="0">
                    <a:pos x="19" y="354"/>
                  </a:cxn>
                  <a:cxn ang="0">
                    <a:pos x="6" y="344"/>
                  </a:cxn>
                  <a:cxn ang="0">
                    <a:pos x="2" y="339"/>
                  </a:cxn>
                  <a:cxn ang="0">
                    <a:pos x="0" y="334"/>
                  </a:cxn>
                  <a:cxn ang="0">
                    <a:pos x="1" y="329"/>
                  </a:cxn>
                  <a:cxn ang="0">
                    <a:pos x="3" y="325"/>
                  </a:cxn>
                  <a:cxn ang="0">
                    <a:pos x="7" y="323"/>
                  </a:cxn>
                  <a:cxn ang="0">
                    <a:pos x="21" y="319"/>
                  </a:cxn>
                  <a:cxn ang="0">
                    <a:pos x="49" y="318"/>
                  </a:cxn>
                  <a:cxn ang="0">
                    <a:pos x="84" y="317"/>
                  </a:cxn>
                  <a:cxn ang="0">
                    <a:pos x="109" y="314"/>
                  </a:cxn>
                  <a:cxn ang="0">
                    <a:pos x="133" y="308"/>
                  </a:cxn>
                </a:cxnLst>
                <a:pathLst>
                  <a:path w="3087" h="2660">
                    <a:moveTo>
                      <a:pt x="1007" y="2129"/>
                    </a:moveTo>
                    <a:lnTo>
                      <a:pt x="1037" y="2079"/>
                    </a:lnTo>
                    <a:lnTo>
                      <a:pt x="1072" y="2020"/>
                    </a:lnTo>
                    <a:lnTo>
                      <a:pt x="1107" y="1930"/>
                    </a:lnTo>
                    <a:lnTo>
                      <a:pt x="1146" y="1816"/>
                    </a:lnTo>
                    <a:lnTo>
                      <a:pt x="1167" y="1746"/>
                    </a:lnTo>
                    <a:lnTo>
                      <a:pt x="1186" y="1672"/>
                    </a:lnTo>
                    <a:lnTo>
                      <a:pt x="1202" y="1588"/>
                    </a:lnTo>
                    <a:lnTo>
                      <a:pt x="1216" y="1499"/>
                    </a:lnTo>
                    <a:lnTo>
                      <a:pt x="1226" y="1399"/>
                    </a:lnTo>
                    <a:lnTo>
                      <a:pt x="1236" y="1290"/>
                    </a:lnTo>
                    <a:lnTo>
                      <a:pt x="1246" y="1181"/>
                    </a:lnTo>
                    <a:lnTo>
                      <a:pt x="1256" y="1076"/>
                    </a:lnTo>
                    <a:lnTo>
                      <a:pt x="1271" y="972"/>
                    </a:lnTo>
                    <a:lnTo>
                      <a:pt x="1286" y="868"/>
                    </a:lnTo>
                    <a:lnTo>
                      <a:pt x="1311" y="774"/>
                    </a:lnTo>
                    <a:lnTo>
                      <a:pt x="1341" y="679"/>
                    </a:lnTo>
                    <a:lnTo>
                      <a:pt x="1375" y="590"/>
                    </a:lnTo>
                    <a:lnTo>
                      <a:pt x="1420" y="505"/>
                    </a:lnTo>
                    <a:lnTo>
                      <a:pt x="1469" y="431"/>
                    </a:lnTo>
                    <a:lnTo>
                      <a:pt x="1529" y="362"/>
                    </a:lnTo>
                    <a:lnTo>
                      <a:pt x="1564" y="327"/>
                    </a:lnTo>
                    <a:lnTo>
                      <a:pt x="1604" y="297"/>
                    </a:lnTo>
                    <a:lnTo>
                      <a:pt x="1638" y="267"/>
                    </a:lnTo>
                    <a:lnTo>
                      <a:pt x="1683" y="237"/>
                    </a:lnTo>
                    <a:lnTo>
                      <a:pt x="1727" y="213"/>
                    </a:lnTo>
                    <a:lnTo>
                      <a:pt x="1772" y="188"/>
                    </a:lnTo>
                    <a:lnTo>
                      <a:pt x="1827" y="168"/>
                    </a:lnTo>
                    <a:lnTo>
                      <a:pt x="1881" y="149"/>
                    </a:lnTo>
                    <a:lnTo>
                      <a:pt x="1936" y="133"/>
                    </a:lnTo>
                    <a:lnTo>
                      <a:pt x="1995" y="119"/>
                    </a:lnTo>
                    <a:lnTo>
                      <a:pt x="2060" y="104"/>
                    </a:lnTo>
                    <a:lnTo>
                      <a:pt x="2129" y="93"/>
                    </a:lnTo>
                    <a:lnTo>
                      <a:pt x="2383" y="59"/>
                    </a:lnTo>
                    <a:lnTo>
                      <a:pt x="2587" y="30"/>
                    </a:lnTo>
                    <a:lnTo>
                      <a:pt x="2745" y="9"/>
                    </a:lnTo>
                    <a:lnTo>
                      <a:pt x="2810" y="0"/>
                    </a:lnTo>
                    <a:lnTo>
                      <a:pt x="2869" y="0"/>
                    </a:lnTo>
                    <a:lnTo>
                      <a:pt x="2914" y="0"/>
                    </a:lnTo>
                    <a:lnTo>
                      <a:pt x="2959" y="9"/>
                    </a:lnTo>
                    <a:lnTo>
                      <a:pt x="2993" y="24"/>
                    </a:lnTo>
                    <a:lnTo>
                      <a:pt x="3018" y="39"/>
                    </a:lnTo>
                    <a:lnTo>
                      <a:pt x="3043" y="69"/>
                    </a:lnTo>
                    <a:lnTo>
                      <a:pt x="3057" y="98"/>
                    </a:lnTo>
                    <a:lnTo>
                      <a:pt x="3068" y="138"/>
                    </a:lnTo>
                    <a:lnTo>
                      <a:pt x="3078" y="188"/>
                    </a:lnTo>
                    <a:lnTo>
                      <a:pt x="3082" y="253"/>
                    </a:lnTo>
                    <a:lnTo>
                      <a:pt x="3087" y="332"/>
                    </a:lnTo>
                    <a:lnTo>
                      <a:pt x="3082" y="421"/>
                    </a:lnTo>
                    <a:lnTo>
                      <a:pt x="3078" y="526"/>
                    </a:lnTo>
                    <a:lnTo>
                      <a:pt x="3068" y="640"/>
                    </a:lnTo>
                    <a:lnTo>
                      <a:pt x="3057" y="764"/>
                    </a:lnTo>
                    <a:lnTo>
                      <a:pt x="3038" y="893"/>
                    </a:lnTo>
                    <a:lnTo>
                      <a:pt x="3018" y="1022"/>
                    </a:lnTo>
                    <a:lnTo>
                      <a:pt x="2993" y="1156"/>
                    </a:lnTo>
                    <a:lnTo>
                      <a:pt x="2968" y="1290"/>
                    </a:lnTo>
                    <a:lnTo>
                      <a:pt x="2934" y="1419"/>
                    </a:lnTo>
                    <a:lnTo>
                      <a:pt x="2899" y="1543"/>
                    </a:lnTo>
                    <a:lnTo>
                      <a:pt x="2859" y="1662"/>
                    </a:lnTo>
                    <a:lnTo>
                      <a:pt x="2815" y="1771"/>
                    </a:lnTo>
                    <a:lnTo>
                      <a:pt x="2770" y="1871"/>
                    </a:lnTo>
                    <a:lnTo>
                      <a:pt x="2715" y="1955"/>
                    </a:lnTo>
                    <a:lnTo>
                      <a:pt x="2666" y="2029"/>
                    </a:lnTo>
                    <a:lnTo>
                      <a:pt x="2606" y="2104"/>
                    </a:lnTo>
                    <a:lnTo>
                      <a:pt x="2546" y="2169"/>
                    </a:lnTo>
                    <a:lnTo>
                      <a:pt x="2487" y="2228"/>
                    </a:lnTo>
                    <a:lnTo>
                      <a:pt x="2422" y="2283"/>
                    </a:lnTo>
                    <a:lnTo>
                      <a:pt x="2353" y="2337"/>
                    </a:lnTo>
                    <a:lnTo>
                      <a:pt x="2283" y="2382"/>
                    </a:lnTo>
                    <a:lnTo>
                      <a:pt x="2204" y="2427"/>
                    </a:lnTo>
                    <a:lnTo>
                      <a:pt x="2125" y="2466"/>
                    </a:lnTo>
                    <a:lnTo>
                      <a:pt x="2041" y="2501"/>
                    </a:lnTo>
                    <a:lnTo>
                      <a:pt x="1946" y="2531"/>
                    </a:lnTo>
                    <a:lnTo>
                      <a:pt x="1851" y="2560"/>
                    </a:lnTo>
                    <a:lnTo>
                      <a:pt x="1752" y="2585"/>
                    </a:lnTo>
                    <a:lnTo>
                      <a:pt x="1643" y="2606"/>
                    </a:lnTo>
                    <a:lnTo>
                      <a:pt x="1529" y="2625"/>
                    </a:lnTo>
                    <a:lnTo>
                      <a:pt x="1405" y="2640"/>
                    </a:lnTo>
                    <a:lnTo>
                      <a:pt x="1281" y="2650"/>
                    </a:lnTo>
                    <a:lnTo>
                      <a:pt x="1156" y="2660"/>
                    </a:lnTo>
                    <a:lnTo>
                      <a:pt x="1032" y="2660"/>
                    </a:lnTo>
                    <a:lnTo>
                      <a:pt x="909" y="2655"/>
                    </a:lnTo>
                    <a:lnTo>
                      <a:pt x="789" y="2645"/>
                    </a:lnTo>
                    <a:lnTo>
                      <a:pt x="675" y="2630"/>
                    </a:lnTo>
                    <a:lnTo>
                      <a:pt x="566" y="2615"/>
                    </a:lnTo>
                    <a:lnTo>
                      <a:pt x="461" y="2595"/>
                    </a:lnTo>
                    <a:lnTo>
                      <a:pt x="368" y="2571"/>
                    </a:lnTo>
                    <a:lnTo>
                      <a:pt x="278" y="2546"/>
                    </a:lnTo>
                    <a:lnTo>
                      <a:pt x="203" y="2516"/>
                    </a:lnTo>
                    <a:lnTo>
                      <a:pt x="135" y="2481"/>
                    </a:lnTo>
                    <a:lnTo>
                      <a:pt x="79" y="2446"/>
                    </a:lnTo>
                    <a:lnTo>
                      <a:pt x="40" y="2411"/>
                    </a:lnTo>
                    <a:lnTo>
                      <a:pt x="25" y="2392"/>
                    </a:lnTo>
                    <a:lnTo>
                      <a:pt x="15" y="2376"/>
                    </a:lnTo>
                    <a:lnTo>
                      <a:pt x="5" y="2357"/>
                    </a:lnTo>
                    <a:lnTo>
                      <a:pt x="0" y="2337"/>
                    </a:lnTo>
                    <a:lnTo>
                      <a:pt x="0" y="2317"/>
                    </a:lnTo>
                    <a:lnTo>
                      <a:pt x="5" y="2302"/>
                    </a:lnTo>
                    <a:lnTo>
                      <a:pt x="10" y="2288"/>
                    </a:lnTo>
                    <a:lnTo>
                      <a:pt x="20" y="2273"/>
                    </a:lnTo>
                    <a:lnTo>
                      <a:pt x="35" y="2262"/>
                    </a:lnTo>
                    <a:lnTo>
                      <a:pt x="49" y="2258"/>
                    </a:lnTo>
                    <a:lnTo>
                      <a:pt x="89" y="2243"/>
                    </a:lnTo>
                    <a:lnTo>
                      <a:pt x="144" y="2232"/>
                    </a:lnTo>
                    <a:lnTo>
                      <a:pt x="203" y="2228"/>
                    </a:lnTo>
                    <a:lnTo>
                      <a:pt x="342" y="2223"/>
                    </a:lnTo>
                    <a:lnTo>
                      <a:pt x="502" y="2223"/>
                    </a:lnTo>
                    <a:lnTo>
                      <a:pt x="586" y="2218"/>
                    </a:lnTo>
                    <a:lnTo>
                      <a:pt x="670" y="2208"/>
                    </a:lnTo>
                    <a:lnTo>
                      <a:pt x="760" y="2199"/>
                    </a:lnTo>
                    <a:lnTo>
                      <a:pt x="844" y="2183"/>
                    </a:lnTo>
                    <a:lnTo>
                      <a:pt x="928" y="2158"/>
                    </a:lnTo>
                    <a:lnTo>
                      <a:pt x="1007" y="2129"/>
                    </a:lnTo>
                    <a:close/>
                  </a:path>
                </a:pathLst>
              </a:custGeom>
              <a:solidFill>
                <a:srgbClr val="402A2A"/>
              </a:solidFill>
              <a:ln w="9525">
                <a:noFill/>
              </a:ln>
            </p:spPr>
            <p:txBody>
              <a:bodyPr/>
              <a:p>
                <a:endParaRPr lang="zh-CN" altLang="en-US"/>
              </a:p>
            </p:txBody>
          </p:sp>
        </p:grpSp>
      </p:grpSp>
      <p:sp>
        <p:nvSpPr>
          <p:cNvPr id="46148" name="Freeform 28"/>
          <p:cNvSpPr/>
          <p:nvPr/>
        </p:nvSpPr>
        <p:spPr>
          <a:xfrm>
            <a:off x="3616325" y="5218113"/>
            <a:ext cx="427038" cy="449262"/>
          </a:xfrm>
          <a:custGeom>
            <a:avLst/>
            <a:gdLst/>
            <a:ahLst/>
            <a:cxnLst>
              <a:cxn ang="0">
                <a:pos x="0" y="58301"/>
              </a:cxn>
              <a:cxn ang="0">
                <a:pos x="35099" y="140609"/>
              </a:cxn>
              <a:cxn ang="0">
                <a:pos x="64348" y="222916"/>
              </a:cxn>
              <a:cxn ang="0">
                <a:pos x="81898" y="264070"/>
              </a:cxn>
              <a:cxn ang="0">
                <a:pos x="93597" y="305224"/>
              </a:cxn>
              <a:cxn ang="0">
                <a:pos x="99447" y="373813"/>
              </a:cxn>
              <a:cxn ang="0">
                <a:pos x="93597" y="401249"/>
              </a:cxn>
              <a:cxn ang="0">
                <a:pos x="204744" y="449262"/>
              </a:cxn>
              <a:cxn ang="0">
                <a:pos x="286642" y="414967"/>
              </a:cxn>
              <a:cxn ang="0">
                <a:pos x="356840" y="332660"/>
              </a:cxn>
              <a:cxn ang="0">
                <a:pos x="391939" y="305224"/>
              </a:cxn>
              <a:cxn ang="0">
                <a:pos x="415338" y="216057"/>
              </a:cxn>
              <a:cxn ang="0">
                <a:pos x="409488" y="195480"/>
              </a:cxn>
              <a:cxn ang="0">
                <a:pos x="374389" y="181762"/>
              </a:cxn>
              <a:cxn ang="0">
                <a:pos x="356840" y="174904"/>
              </a:cxn>
              <a:cxn ang="0">
                <a:pos x="257393" y="195480"/>
              </a:cxn>
              <a:cxn ang="0">
                <a:pos x="222294" y="72019"/>
              </a:cxn>
              <a:cxn ang="0">
                <a:pos x="210594" y="30865"/>
              </a:cxn>
              <a:cxn ang="0">
                <a:pos x="193045" y="24006"/>
              </a:cxn>
              <a:cxn ang="0">
                <a:pos x="0" y="58301"/>
              </a:cxn>
            </a:cxnLst>
            <a:pathLst>
              <a:path w="292" h="262">
                <a:moveTo>
                  <a:pt x="0" y="34"/>
                </a:moveTo>
                <a:cubicBezTo>
                  <a:pt x="11" y="67"/>
                  <a:pt x="3" y="51"/>
                  <a:pt x="24" y="82"/>
                </a:cubicBezTo>
                <a:cubicBezTo>
                  <a:pt x="31" y="92"/>
                  <a:pt x="37" y="117"/>
                  <a:pt x="44" y="130"/>
                </a:cubicBezTo>
                <a:cubicBezTo>
                  <a:pt x="48" y="138"/>
                  <a:pt x="52" y="146"/>
                  <a:pt x="56" y="154"/>
                </a:cubicBezTo>
                <a:cubicBezTo>
                  <a:pt x="59" y="162"/>
                  <a:pt x="64" y="178"/>
                  <a:pt x="64" y="178"/>
                </a:cubicBezTo>
                <a:cubicBezTo>
                  <a:pt x="65" y="191"/>
                  <a:pt x="68" y="205"/>
                  <a:pt x="68" y="218"/>
                </a:cubicBezTo>
                <a:cubicBezTo>
                  <a:pt x="68" y="223"/>
                  <a:pt x="62" y="229"/>
                  <a:pt x="64" y="234"/>
                </a:cubicBezTo>
                <a:cubicBezTo>
                  <a:pt x="67" y="243"/>
                  <a:pt x="125" y="258"/>
                  <a:pt x="140" y="262"/>
                </a:cubicBezTo>
                <a:cubicBezTo>
                  <a:pt x="163" y="256"/>
                  <a:pt x="177" y="255"/>
                  <a:pt x="196" y="242"/>
                </a:cubicBezTo>
                <a:cubicBezTo>
                  <a:pt x="204" y="217"/>
                  <a:pt x="222" y="208"/>
                  <a:pt x="244" y="194"/>
                </a:cubicBezTo>
                <a:cubicBezTo>
                  <a:pt x="252" y="189"/>
                  <a:pt x="268" y="178"/>
                  <a:pt x="268" y="178"/>
                </a:cubicBezTo>
                <a:cubicBezTo>
                  <a:pt x="286" y="152"/>
                  <a:pt x="292" y="168"/>
                  <a:pt x="284" y="126"/>
                </a:cubicBezTo>
                <a:cubicBezTo>
                  <a:pt x="283" y="122"/>
                  <a:pt x="283" y="116"/>
                  <a:pt x="280" y="114"/>
                </a:cubicBezTo>
                <a:cubicBezTo>
                  <a:pt x="273" y="109"/>
                  <a:pt x="264" y="109"/>
                  <a:pt x="256" y="106"/>
                </a:cubicBezTo>
                <a:cubicBezTo>
                  <a:pt x="252" y="105"/>
                  <a:pt x="244" y="102"/>
                  <a:pt x="244" y="102"/>
                </a:cubicBezTo>
                <a:cubicBezTo>
                  <a:pt x="221" y="105"/>
                  <a:pt x="198" y="107"/>
                  <a:pt x="176" y="114"/>
                </a:cubicBezTo>
                <a:cubicBezTo>
                  <a:pt x="168" y="90"/>
                  <a:pt x="160" y="66"/>
                  <a:pt x="152" y="42"/>
                </a:cubicBezTo>
                <a:cubicBezTo>
                  <a:pt x="149" y="34"/>
                  <a:pt x="152" y="21"/>
                  <a:pt x="144" y="18"/>
                </a:cubicBezTo>
                <a:cubicBezTo>
                  <a:pt x="140" y="17"/>
                  <a:pt x="136" y="15"/>
                  <a:pt x="132" y="14"/>
                </a:cubicBezTo>
                <a:cubicBezTo>
                  <a:pt x="89" y="28"/>
                  <a:pt x="34" y="0"/>
                  <a:pt x="0" y="34"/>
                </a:cubicBezTo>
                <a:close/>
              </a:path>
            </a:pathLst>
          </a:custGeom>
          <a:solidFill>
            <a:srgbClr val="282828"/>
          </a:solidFill>
          <a:ln w="9525" cap="flat" cmpd="sng">
            <a:solidFill>
              <a:schemeClr val="tx1"/>
            </a:solidFill>
            <a:prstDash val="solid"/>
            <a:round/>
            <a:headEnd type="none" w="med" len="med"/>
            <a:tailEnd type="none" w="med" len="med"/>
          </a:ln>
        </p:spPr>
        <p:txBody>
          <a:bodyPr/>
          <a:p>
            <a:endParaRPr lang="zh-CN" altLang="en-US"/>
          </a:p>
        </p:txBody>
      </p:sp>
      <p:sp>
        <p:nvSpPr>
          <p:cNvPr id="46149" name="Freeform 29"/>
          <p:cNvSpPr/>
          <p:nvPr/>
        </p:nvSpPr>
        <p:spPr>
          <a:xfrm>
            <a:off x="3516313" y="5214938"/>
            <a:ext cx="481012" cy="504825"/>
          </a:xfrm>
          <a:custGeom>
            <a:avLst/>
            <a:gdLst/>
            <a:ahLst/>
            <a:cxnLst>
              <a:cxn ang="0">
                <a:pos x="6681" y="48079"/>
              </a:cxn>
              <a:cxn ang="0">
                <a:pos x="153657" y="13737"/>
              </a:cxn>
              <a:cxn ang="0">
                <a:pos x="193741" y="20605"/>
              </a:cxn>
              <a:cxn ang="0">
                <a:pos x="207102" y="89289"/>
              </a:cxn>
              <a:cxn ang="0">
                <a:pos x="267229" y="254130"/>
              </a:cxn>
              <a:cxn ang="0">
                <a:pos x="347398" y="226656"/>
              </a:cxn>
              <a:cxn ang="0">
                <a:pos x="387482" y="212919"/>
              </a:cxn>
              <a:cxn ang="0">
                <a:pos x="447608" y="240393"/>
              </a:cxn>
              <a:cxn ang="0">
                <a:pos x="360759" y="391497"/>
              </a:cxn>
              <a:cxn ang="0">
                <a:pos x="320675" y="418970"/>
              </a:cxn>
              <a:cxn ang="0">
                <a:pos x="287271" y="453312"/>
              </a:cxn>
              <a:cxn ang="0">
                <a:pos x="267229" y="494522"/>
              </a:cxn>
              <a:cxn ang="0">
                <a:pos x="247187" y="501391"/>
              </a:cxn>
              <a:cxn ang="0">
                <a:pos x="140295" y="425839"/>
              </a:cxn>
              <a:cxn ang="0">
                <a:pos x="86849" y="391497"/>
              </a:cxn>
              <a:cxn ang="0">
                <a:pos x="0" y="178578"/>
              </a:cxn>
              <a:cxn ang="0">
                <a:pos x="6681" y="48079"/>
              </a:cxn>
            </a:cxnLst>
            <a:pathLst>
              <a:path w="288" h="294">
                <a:moveTo>
                  <a:pt x="4" y="28"/>
                </a:moveTo>
                <a:cubicBezTo>
                  <a:pt x="13" y="0"/>
                  <a:pt x="74" y="9"/>
                  <a:pt x="92" y="8"/>
                </a:cubicBezTo>
                <a:cubicBezTo>
                  <a:pt x="100" y="9"/>
                  <a:pt x="109" y="8"/>
                  <a:pt x="116" y="12"/>
                </a:cubicBezTo>
                <a:cubicBezTo>
                  <a:pt x="128" y="19"/>
                  <a:pt x="121" y="39"/>
                  <a:pt x="124" y="52"/>
                </a:cubicBezTo>
                <a:cubicBezTo>
                  <a:pt x="132" y="86"/>
                  <a:pt x="149" y="116"/>
                  <a:pt x="160" y="148"/>
                </a:cubicBezTo>
                <a:cubicBezTo>
                  <a:pt x="183" y="144"/>
                  <a:pt x="189" y="141"/>
                  <a:pt x="208" y="132"/>
                </a:cubicBezTo>
                <a:cubicBezTo>
                  <a:pt x="216" y="129"/>
                  <a:pt x="232" y="124"/>
                  <a:pt x="232" y="124"/>
                </a:cubicBezTo>
                <a:cubicBezTo>
                  <a:pt x="261" y="134"/>
                  <a:pt x="249" y="127"/>
                  <a:pt x="268" y="140"/>
                </a:cubicBezTo>
                <a:cubicBezTo>
                  <a:pt x="288" y="171"/>
                  <a:pt x="241" y="212"/>
                  <a:pt x="216" y="228"/>
                </a:cubicBezTo>
                <a:cubicBezTo>
                  <a:pt x="208" y="233"/>
                  <a:pt x="192" y="244"/>
                  <a:pt x="192" y="244"/>
                </a:cubicBezTo>
                <a:cubicBezTo>
                  <a:pt x="171" y="276"/>
                  <a:pt x="199" y="237"/>
                  <a:pt x="172" y="264"/>
                </a:cubicBezTo>
                <a:cubicBezTo>
                  <a:pt x="166" y="270"/>
                  <a:pt x="166" y="282"/>
                  <a:pt x="160" y="288"/>
                </a:cubicBezTo>
                <a:cubicBezTo>
                  <a:pt x="157" y="291"/>
                  <a:pt x="152" y="291"/>
                  <a:pt x="148" y="292"/>
                </a:cubicBezTo>
                <a:cubicBezTo>
                  <a:pt x="94" y="287"/>
                  <a:pt x="96" y="294"/>
                  <a:pt x="84" y="248"/>
                </a:cubicBezTo>
                <a:cubicBezTo>
                  <a:pt x="60" y="254"/>
                  <a:pt x="62" y="246"/>
                  <a:pt x="52" y="228"/>
                </a:cubicBezTo>
                <a:cubicBezTo>
                  <a:pt x="31" y="190"/>
                  <a:pt x="11" y="146"/>
                  <a:pt x="0" y="104"/>
                </a:cubicBezTo>
                <a:cubicBezTo>
                  <a:pt x="4" y="33"/>
                  <a:pt x="4" y="59"/>
                  <a:pt x="4" y="28"/>
                </a:cubicBezTo>
                <a:close/>
              </a:path>
            </a:pathLst>
          </a:custGeom>
          <a:solidFill>
            <a:srgbClr val="282828"/>
          </a:solidFill>
          <a:ln w="9525" cap="flat" cmpd="sng">
            <a:solidFill>
              <a:schemeClr val="tx1"/>
            </a:solidFill>
            <a:prstDash val="solid"/>
            <a:round/>
            <a:headEnd type="none" w="med" len="med"/>
            <a:tailEnd type="none" w="med" len="med"/>
          </a:ln>
        </p:spPr>
        <p:txBody>
          <a:bodyPr/>
          <a:p>
            <a:endParaRPr lang="zh-CN" altLang="en-US"/>
          </a:p>
        </p:txBody>
      </p:sp>
      <p:sp>
        <p:nvSpPr>
          <p:cNvPr id="46150" name="Freeform 30"/>
          <p:cNvSpPr/>
          <p:nvPr/>
        </p:nvSpPr>
        <p:spPr>
          <a:xfrm>
            <a:off x="2681288" y="4451350"/>
            <a:ext cx="815975" cy="884238"/>
          </a:xfrm>
          <a:custGeom>
            <a:avLst/>
            <a:gdLst/>
            <a:ahLst/>
            <a:cxnLst>
              <a:cxn ang="0">
                <a:pos x="416470" y="70582"/>
              </a:cxn>
              <a:cxn ang="0">
                <a:pos x="408107" y="53672"/>
              </a:cxn>
              <a:cxn ang="0">
                <a:pos x="398549" y="38967"/>
              </a:cxn>
              <a:cxn ang="0">
                <a:pos x="380868" y="23037"/>
              </a:cxn>
              <a:cxn ang="0">
                <a:pos x="356974" y="9803"/>
              </a:cxn>
              <a:cxn ang="0">
                <a:pos x="323762" y="1225"/>
              </a:cxn>
              <a:cxn ang="0">
                <a:pos x="280992" y="0"/>
              </a:cxn>
              <a:cxn ang="0">
                <a:pos x="221735" y="8578"/>
              </a:cxn>
              <a:cxn ang="0">
                <a:pos x="162478" y="23037"/>
              </a:cxn>
              <a:cxn ang="0">
                <a:pos x="120903" y="36516"/>
              </a:cxn>
              <a:cxn ang="0">
                <a:pos x="80522" y="53672"/>
              </a:cxn>
              <a:cxn ang="0">
                <a:pos x="44920" y="75484"/>
              </a:cxn>
              <a:cxn ang="0">
                <a:pos x="17681" y="99746"/>
              </a:cxn>
              <a:cxn ang="0">
                <a:pos x="8363" y="112981"/>
              </a:cxn>
              <a:cxn ang="0">
                <a:pos x="2389" y="127685"/>
              </a:cxn>
              <a:cxn ang="0">
                <a:pos x="0" y="143615"/>
              </a:cxn>
              <a:cxn ang="0">
                <a:pos x="2389" y="217873"/>
              </a:cxn>
              <a:cxn ang="0">
                <a:pos x="11708" y="295808"/>
              </a:cxn>
              <a:cxn ang="0">
                <a:pos x="26044" y="372272"/>
              </a:cxn>
              <a:cxn ang="0">
                <a:pos x="60451" y="519563"/>
              </a:cxn>
              <a:cxn ang="0">
                <a:pos x="80522" y="610732"/>
              </a:cxn>
              <a:cxn ang="0">
                <a:pos x="87690" y="659257"/>
              </a:cxn>
              <a:cxn ang="0">
                <a:pos x="88885" y="691117"/>
              </a:cxn>
              <a:cxn ang="0">
                <a:pos x="94859" y="715135"/>
              </a:cxn>
              <a:cxn ang="0">
                <a:pos x="106806" y="738417"/>
              </a:cxn>
              <a:cxn ang="0">
                <a:pos x="124487" y="757778"/>
              </a:cxn>
              <a:cxn ang="0">
                <a:pos x="147186" y="777139"/>
              </a:cxn>
              <a:cxn ang="0">
                <a:pos x="173230" y="794295"/>
              </a:cxn>
              <a:cxn ang="0">
                <a:pos x="219346" y="816352"/>
              </a:cxn>
              <a:cxn ang="0">
                <a:pos x="286965" y="840614"/>
              </a:cxn>
              <a:cxn ang="0">
                <a:pos x="359364" y="859975"/>
              </a:cxn>
              <a:cxn ang="0">
                <a:pos x="428178" y="873455"/>
              </a:cxn>
              <a:cxn ang="0">
                <a:pos x="488629" y="880807"/>
              </a:cxn>
              <a:cxn ang="0">
                <a:pos x="526620" y="884238"/>
              </a:cxn>
              <a:cxn ang="0">
                <a:pos x="553859" y="879582"/>
              </a:cxn>
              <a:cxn ang="0">
                <a:pos x="581337" y="869533"/>
              </a:cxn>
              <a:cxn ang="0">
                <a:pos x="607382" y="854094"/>
              </a:cxn>
              <a:cxn ang="0">
                <a:pos x="633426" y="834487"/>
              </a:cxn>
              <a:cxn ang="0">
                <a:pos x="671417" y="800422"/>
              </a:cxn>
              <a:cxn ang="0">
                <a:pos x="717532" y="749201"/>
              </a:cxn>
              <a:cxn ang="0">
                <a:pos x="757913" y="696999"/>
              </a:cxn>
              <a:cxn ang="0">
                <a:pos x="788736" y="651905"/>
              </a:cxn>
              <a:cxn ang="0">
                <a:pos x="815975" y="607056"/>
              </a:cxn>
              <a:cxn ang="0">
                <a:pos x="416470" y="75484"/>
              </a:cxn>
            </a:cxnLst>
            <a:pathLst>
              <a:path w="3415" h="3608">
                <a:moveTo>
                  <a:pt x="1743" y="308"/>
                </a:moveTo>
                <a:lnTo>
                  <a:pt x="1743" y="288"/>
                </a:lnTo>
                <a:lnTo>
                  <a:pt x="1722" y="249"/>
                </a:lnTo>
                <a:lnTo>
                  <a:pt x="1708" y="219"/>
                </a:lnTo>
                <a:lnTo>
                  <a:pt x="1692" y="189"/>
                </a:lnTo>
                <a:lnTo>
                  <a:pt x="1668" y="159"/>
                </a:lnTo>
                <a:lnTo>
                  <a:pt x="1633" y="124"/>
                </a:lnTo>
                <a:lnTo>
                  <a:pt x="1594" y="94"/>
                </a:lnTo>
                <a:lnTo>
                  <a:pt x="1548" y="65"/>
                </a:lnTo>
                <a:lnTo>
                  <a:pt x="1494" y="40"/>
                </a:lnTo>
                <a:lnTo>
                  <a:pt x="1429" y="20"/>
                </a:lnTo>
                <a:lnTo>
                  <a:pt x="1355" y="5"/>
                </a:lnTo>
                <a:lnTo>
                  <a:pt x="1271" y="0"/>
                </a:lnTo>
                <a:lnTo>
                  <a:pt x="1176" y="0"/>
                </a:lnTo>
                <a:lnTo>
                  <a:pt x="1067" y="10"/>
                </a:lnTo>
                <a:lnTo>
                  <a:pt x="928" y="35"/>
                </a:lnTo>
                <a:lnTo>
                  <a:pt x="769" y="70"/>
                </a:lnTo>
                <a:lnTo>
                  <a:pt x="680" y="94"/>
                </a:lnTo>
                <a:lnTo>
                  <a:pt x="591" y="119"/>
                </a:lnTo>
                <a:lnTo>
                  <a:pt x="506" y="149"/>
                </a:lnTo>
                <a:lnTo>
                  <a:pt x="417" y="184"/>
                </a:lnTo>
                <a:lnTo>
                  <a:pt x="337" y="219"/>
                </a:lnTo>
                <a:lnTo>
                  <a:pt x="258" y="263"/>
                </a:lnTo>
                <a:lnTo>
                  <a:pt x="188" y="308"/>
                </a:lnTo>
                <a:lnTo>
                  <a:pt x="124" y="353"/>
                </a:lnTo>
                <a:lnTo>
                  <a:pt x="74" y="407"/>
                </a:lnTo>
                <a:lnTo>
                  <a:pt x="54" y="432"/>
                </a:lnTo>
                <a:lnTo>
                  <a:pt x="35" y="461"/>
                </a:lnTo>
                <a:lnTo>
                  <a:pt x="20" y="491"/>
                </a:lnTo>
                <a:lnTo>
                  <a:pt x="10" y="521"/>
                </a:lnTo>
                <a:lnTo>
                  <a:pt x="5" y="556"/>
                </a:lnTo>
                <a:lnTo>
                  <a:pt x="0" y="586"/>
                </a:lnTo>
                <a:lnTo>
                  <a:pt x="0" y="735"/>
                </a:lnTo>
                <a:lnTo>
                  <a:pt x="10" y="889"/>
                </a:lnTo>
                <a:lnTo>
                  <a:pt x="25" y="1047"/>
                </a:lnTo>
                <a:lnTo>
                  <a:pt x="49" y="1207"/>
                </a:lnTo>
                <a:lnTo>
                  <a:pt x="79" y="1365"/>
                </a:lnTo>
                <a:lnTo>
                  <a:pt x="109" y="1519"/>
                </a:lnTo>
                <a:lnTo>
                  <a:pt x="179" y="1832"/>
                </a:lnTo>
                <a:lnTo>
                  <a:pt x="253" y="2120"/>
                </a:lnTo>
                <a:lnTo>
                  <a:pt x="313" y="2378"/>
                </a:lnTo>
                <a:lnTo>
                  <a:pt x="337" y="2492"/>
                </a:lnTo>
                <a:lnTo>
                  <a:pt x="353" y="2601"/>
                </a:lnTo>
                <a:lnTo>
                  <a:pt x="367" y="2690"/>
                </a:lnTo>
                <a:lnTo>
                  <a:pt x="367" y="2769"/>
                </a:lnTo>
                <a:lnTo>
                  <a:pt x="372" y="2820"/>
                </a:lnTo>
                <a:lnTo>
                  <a:pt x="377" y="2874"/>
                </a:lnTo>
                <a:lnTo>
                  <a:pt x="397" y="2918"/>
                </a:lnTo>
                <a:lnTo>
                  <a:pt x="417" y="2969"/>
                </a:lnTo>
                <a:lnTo>
                  <a:pt x="447" y="3013"/>
                </a:lnTo>
                <a:lnTo>
                  <a:pt x="481" y="3053"/>
                </a:lnTo>
                <a:lnTo>
                  <a:pt x="521" y="3092"/>
                </a:lnTo>
                <a:lnTo>
                  <a:pt x="565" y="3132"/>
                </a:lnTo>
                <a:lnTo>
                  <a:pt x="616" y="3171"/>
                </a:lnTo>
                <a:lnTo>
                  <a:pt x="670" y="3206"/>
                </a:lnTo>
                <a:lnTo>
                  <a:pt x="725" y="3241"/>
                </a:lnTo>
                <a:lnTo>
                  <a:pt x="784" y="3271"/>
                </a:lnTo>
                <a:lnTo>
                  <a:pt x="918" y="3331"/>
                </a:lnTo>
                <a:lnTo>
                  <a:pt x="1057" y="3385"/>
                </a:lnTo>
                <a:lnTo>
                  <a:pt x="1201" y="3430"/>
                </a:lnTo>
                <a:lnTo>
                  <a:pt x="1350" y="3474"/>
                </a:lnTo>
                <a:lnTo>
                  <a:pt x="1504" y="3509"/>
                </a:lnTo>
                <a:lnTo>
                  <a:pt x="1648" y="3539"/>
                </a:lnTo>
                <a:lnTo>
                  <a:pt x="1792" y="3564"/>
                </a:lnTo>
                <a:lnTo>
                  <a:pt x="1921" y="3583"/>
                </a:lnTo>
                <a:lnTo>
                  <a:pt x="2045" y="3594"/>
                </a:lnTo>
                <a:lnTo>
                  <a:pt x="2150" y="3604"/>
                </a:lnTo>
                <a:lnTo>
                  <a:pt x="2204" y="3608"/>
                </a:lnTo>
                <a:lnTo>
                  <a:pt x="2264" y="3599"/>
                </a:lnTo>
                <a:lnTo>
                  <a:pt x="2318" y="3589"/>
                </a:lnTo>
                <a:lnTo>
                  <a:pt x="2373" y="3569"/>
                </a:lnTo>
                <a:lnTo>
                  <a:pt x="2433" y="3548"/>
                </a:lnTo>
                <a:lnTo>
                  <a:pt x="2487" y="3519"/>
                </a:lnTo>
                <a:lnTo>
                  <a:pt x="2542" y="3485"/>
                </a:lnTo>
                <a:lnTo>
                  <a:pt x="2596" y="3450"/>
                </a:lnTo>
                <a:lnTo>
                  <a:pt x="2651" y="3405"/>
                </a:lnTo>
                <a:lnTo>
                  <a:pt x="2705" y="3366"/>
                </a:lnTo>
                <a:lnTo>
                  <a:pt x="2810" y="3266"/>
                </a:lnTo>
                <a:lnTo>
                  <a:pt x="2909" y="3167"/>
                </a:lnTo>
                <a:lnTo>
                  <a:pt x="3003" y="3057"/>
                </a:lnTo>
                <a:lnTo>
                  <a:pt x="3093" y="2948"/>
                </a:lnTo>
                <a:lnTo>
                  <a:pt x="3172" y="2844"/>
                </a:lnTo>
                <a:lnTo>
                  <a:pt x="3242" y="2745"/>
                </a:lnTo>
                <a:lnTo>
                  <a:pt x="3301" y="2660"/>
                </a:lnTo>
                <a:lnTo>
                  <a:pt x="3386" y="2527"/>
                </a:lnTo>
                <a:lnTo>
                  <a:pt x="3415" y="2477"/>
                </a:lnTo>
                <a:lnTo>
                  <a:pt x="1836" y="1346"/>
                </a:lnTo>
                <a:lnTo>
                  <a:pt x="1743" y="308"/>
                </a:lnTo>
                <a:close/>
              </a:path>
            </a:pathLst>
          </a:custGeom>
          <a:solidFill>
            <a:srgbClr val="72352F"/>
          </a:solidFill>
          <a:ln w="9525">
            <a:noFill/>
          </a:ln>
        </p:spPr>
        <p:txBody>
          <a:bodyPr/>
          <a:p>
            <a:endParaRPr lang="zh-CN" altLang="en-US"/>
          </a:p>
        </p:txBody>
      </p:sp>
      <p:sp>
        <p:nvSpPr>
          <p:cNvPr id="46151" name="Freeform 31"/>
          <p:cNvSpPr/>
          <p:nvPr/>
        </p:nvSpPr>
        <p:spPr>
          <a:xfrm>
            <a:off x="2940050" y="4932363"/>
            <a:ext cx="574675" cy="346075"/>
          </a:xfrm>
          <a:custGeom>
            <a:avLst/>
            <a:gdLst/>
            <a:ahLst/>
            <a:cxnLst>
              <a:cxn ang="0">
                <a:pos x="306477" y="319416"/>
              </a:cxn>
              <a:cxn ang="0">
                <a:pos x="363419" y="336537"/>
              </a:cxn>
              <a:cxn ang="0">
                <a:pos x="407201" y="344852"/>
              </a:cxn>
              <a:cxn ang="0">
                <a:pos x="432322" y="346075"/>
              </a:cxn>
              <a:cxn ang="0">
                <a:pos x="453854" y="341183"/>
              </a:cxn>
              <a:cxn ang="0">
                <a:pos x="465578" y="332623"/>
              </a:cxn>
              <a:cxn ang="0">
                <a:pos x="483282" y="312079"/>
              </a:cxn>
              <a:cxn ang="0">
                <a:pos x="507207" y="274414"/>
              </a:cxn>
              <a:cxn ang="0">
                <a:pos x="547401" y="202998"/>
              </a:cxn>
              <a:cxn ang="0">
                <a:pos x="566541" y="181231"/>
              </a:cxn>
              <a:cxn ang="0">
                <a:pos x="573479" y="168757"/>
              </a:cxn>
              <a:cxn ang="0">
                <a:pos x="574675" y="154327"/>
              </a:cxn>
              <a:cxn ang="0">
                <a:pos x="572283" y="146990"/>
              </a:cxn>
              <a:cxn ang="0">
                <a:pos x="555774" y="132316"/>
              </a:cxn>
              <a:cxn ang="0">
                <a:pos x="528500" y="119108"/>
              </a:cxn>
              <a:cxn ang="0">
                <a:pos x="475148" y="102233"/>
              </a:cxn>
              <a:cxn ang="0">
                <a:pos x="402655" y="83890"/>
              </a:cxn>
              <a:cxn ang="0">
                <a:pos x="309827" y="58454"/>
              </a:cxn>
              <a:cxn ang="0">
                <a:pos x="216041" y="26659"/>
              </a:cxn>
              <a:cxn ang="0">
                <a:pos x="148573" y="7337"/>
              </a:cxn>
              <a:cxn ang="0">
                <a:pos x="109337" y="1467"/>
              </a:cxn>
              <a:cxn ang="0">
                <a:pos x="72492" y="1467"/>
              </a:cxn>
              <a:cxn ang="0">
                <a:pos x="41390" y="7337"/>
              </a:cxn>
              <a:cxn ang="0">
                <a:pos x="22489" y="17120"/>
              </a:cxn>
              <a:cxn ang="0">
                <a:pos x="12919" y="25680"/>
              </a:cxn>
              <a:cxn ang="0">
                <a:pos x="5742" y="36442"/>
              </a:cxn>
              <a:cxn ang="0">
                <a:pos x="1196" y="48671"/>
              </a:cxn>
              <a:cxn ang="0">
                <a:pos x="0" y="64568"/>
              </a:cxn>
              <a:cxn ang="0">
                <a:pos x="3589" y="81444"/>
              </a:cxn>
              <a:cxn ang="0">
                <a:pos x="9570" y="101010"/>
              </a:cxn>
              <a:cxn ang="0">
                <a:pos x="26317" y="134761"/>
              </a:cxn>
              <a:cxn ang="0">
                <a:pos x="47371" y="165333"/>
              </a:cxn>
              <a:cxn ang="0">
                <a:pos x="72492" y="191992"/>
              </a:cxn>
              <a:cxn ang="0">
                <a:pos x="100963" y="216205"/>
              </a:cxn>
              <a:cxn ang="0">
                <a:pos x="131826" y="238217"/>
              </a:cxn>
              <a:cxn ang="0">
                <a:pos x="198337" y="274414"/>
              </a:cxn>
              <a:cxn ang="0">
                <a:pos x="264848" y="303519"/>
              </a:cxn>
            </a:cxnLst>
            <a:pathLst>
              <a:path w="2402" h="1415">
                <a:moveTo>
                  <a:pt x="1107" y="1241"/>
                </a:moveTo>
                <a:lnTo>
                  <a:pt x="1281" y="1306"/>
                </a:lnTo>
                <a:lnTo>
                  <a:pt x="1395" y="1341"/>
                </a:lnTo>
                <a:lnTo>
                  <a:pt x="1519" y="1376"/>
                </a:lnTo>
                <a:lnTo>
                  <a:pt x="1643" y="1401"/>
                </a:lnTo>
                <a:lnTo>
                  <a:pt x="1702" y="1410"/>
                </a:lnTo>
                <a:lnTo>
                  <a:pt x="1757" y="1415"/>
                </a:lnTo>
                <a:lnTo>
                  <a:pt x="1807" y="1415"/>
                </a:lnTo>
                <a:lnTo>
                  <a:pt x="1857" y="1410"/>
                </a:lnTo>
                <a:lnTo>
                  <a:pt x="1897" y="1395"/>
                </a:lnTo>
                <a:lnTo>
                  <a:pt x="1926" y="1380"/>
                </a:lnTo>
                <a:lnTo>
                  <a:pt x="1946" y="1360"/>
                </a:lnTo>
                <a:lnTo>
                  <a:pt x="1971" y="1336"/>
                </a:lnTo>
                <a:lnTo>
                  <a:pt x="2020" y="1276"/>
                </a:lnTo>
                <a:lnTo>
                  <a:pt x="2065" y="1202"/>
                </a:lnTo>
                <a:lnTo>
                  <a:pt x="2120" y="1122"/>
                </a:lnTo>
                <a:lnTo>
                  <a:pt x="2214" y="958"/>
                </a:lnTo>
                <a:lnTo>
                  <a:pt x="2288" y="830"/>
                </a:lnTo>
                <a:lnTo>
                  <a:pt x="2328" y="785"/>
                </a:lnTo>
                <a:lnTo>
                  <a:pt x="2368" y="741"/>
                </a:lnTo>
                <a:lnTo>
                  <a:pt x="2383" y="715"/>
                </a:lnTo>
                <a:lnTo>
                  <a:pt x="2397" y="690"/>
                </a:lnTo>
                <a:lnTo>
                  <a:pt x="2402" y="660"/>
                </a:lnTo>
                <a:lnTo>
                  <a:pt x="2402" y="631"/>
                </a:lnTo>
                <a:lnTo>
                  <a:pt x="2402" y="616"/>
                </a:lnTo>
                <a:lnTo>
                  <a:pt x="2392" y="601"/>
                </a:lnTo>
                <a:lnTo>
                  <a:pt x="2368" y="571"/>
                </a:lnTo>
                <a:lnTo>
                  <a:pt x="2323" y="541"/>
                </a:lnTo>
                <a:lnTo>
                  <a:pt x="2274" y="516"/>
                </a:lnTo>
                <a:lnTo>
                  <a:pt x="2209" y="487"/>
                </a:lnTo>
                <a:lnTo>
                  <a:pt x="2139" y="462"/>
                </a:lnTo>
                <a:lnTo>
                  <a:pt x="1986" y="418"/>
                </a:lnTo>
                <a:lnTo>
                  <a:pt x="1827" y="378"/>
                </a:lnTo>
                <a:lnTo>
                  <a:pt x="1683" y="343"/>
                </a:lnTo>
                <a:lnTo>
                  <a:pt x="1495" y="299"/>
                </a:lnTo>
                <a:lnTo>
                  <a:pt x="1295" y="239"/>
                </a:lnTo>
                <a:lnTo>
                  <a:pt x="1102" y="174"/>
                </a:lnTo>
                <a:lnTo>
                  <a:pt x="903" y="109"/>
                </a:lnTo>
                <a:lnTo>
                  <a:pt x="705" y="51"/>
                </a:lnTo>
                <a:lnTo>
                  <a:pt x="621" y="30"/>
                </a:lnTo>
                <a:lnTo>
                  <a:pt x="536" y="16"/>
                </a:lnTo>
                <a:lnTo>
                  <a:pt x="457" y="6"/>
                </a:lnTo>
                <a:lnTo>
                  <a:pt x="377" y="0"/>
                </a:lnTo>
                <a:lnTo>
                  <a:pt x="303" y="6"/>
                </a:lnTo>
                <a:lnTo>
                  <a:pt x="233" y="16"/>
                </a:lnTo>
                <a:lnTo>
                  <a:pt x="173" y="30"/>
                </a:lnTo>
                <a:lnTo>
                  <a:pt x="119" y="55"/>
                </a:lnTo>
                <a:lnTo>
                  <a:pt x="94" y="70"/>
                </a:lnTo>
                <a:lnTo>
                  <a:pt x="70" y="85"/>
                </a:lnTo>
                <a:lnTo>
                  <a:pt x="54" y="105"/>
                </a:lnTo>
                <a:lnTo>
                  <a:pt x="35" y="125"/>
                </a:lnTo>
                <a:lnTo>
                  <a:pt x="24" y="149"/>
                </a:lnTo>
                <a:lnTo>
                  <a:pt x="15" y="174"/>
                </a:lnTo>
                <a:lnTo>
                  <a:pt x="5" y="199"/>
                </a:lnTo>
                <a:lnTo>
                  <a:pt x="5" y="229"/>
                </a:lnTo>
                <a:lnTo>
                  <a:pt x="0" y="264"/>
                </a:lnTo>
                <a:lnTo>
                  <a:pt x="5" y="299"/>
                </a:lnTo>
                <a:lnTo>
                  <a:pt x="15" y="333"/>
                </a:lnTo>
                <a:lnTo>
                  <a:pt x="24" y="373"/>
                </a:lnTo>
                <a:lnTo>
                  <a:pt x="40" y="413"/>
                </a:lnTo>
                <a:lnTo>
                  <a:pt x="59" y="457"/>
                </a:lnTo>
                <a:lnTo>
                  <a:pt x="110" y="551"/>
                </a:lnTo>
                <a:lnTo>
                  <a:pt x="149" y="616"/>
                </a:lnTo>
                <a:lnTo>
                  <a:pt x="198" y="676"/>
                </a:lnTo>
                <a:lnTo>
                  <a:pt x="249" y="730"/>
                </a:lnTo>
                <a:lnTo>
                  <a:pt x="303" y="785"/>
                </a:lnTo>
                <a:lnTo>
                  <a:pt x="358" y="834"/>
                </a:lnTo>
                <a:lnTo>
                  <a:pt x="422" y="884"/>
                </a:lnTo>
                <a:lnTo>
                  <a:pt x="486" y="929"/>
                </a:lnTo>
                <a:lnTo>
                  <a:pt x="551" y="974"/>
                </a:lnTo>
                <a:lnTo>
                  <a:pt x="685" y="1053"/>
                </a:lnTo>
                <a:lnTo>
                  <a:pt x="829" y="1122"/>
                </a:lnTo>
                <a:lnTo>
                  <a:pt x="968" y="1187"/>
                </a:lnTo>
                <a:lnTo>
                  <a:pt x="1107" y="1241"/>
                </a:lnTo>
                <a:close/>
              </a:path>
            </a:pathLst>
          </a:custGeom>
          <a:solidFill>
            <a:srgbClr val="8B8F92"/>
          </a:solidFill>
          <a:ln w="9525">
            <a:noFill/>
          </a:ln>
        </p:spPr>
        <p:txBody>
          <a:bodyPr/>
          <a:p>
            <a:endParaRPr lang="zh-CN" altLang="en-US"/>
          </a:p>
        </p:txBody>
      </p:sp>
      <p:grpSp>
        <p:nvGrpSpPr>
          <p:cNvPr id="46152" name="Group 32"/>
          <p:cNvGrpSpPr/>
          <p:nvPr/>
        </p:nvGrpSpPr>
        <p:grpSpPr>
          <a:xfrm>
            <a:off x="2681288" y="4459288"/>
            <a:ext cx="815975" cy="1208087"/>
            <a:chOff x="884" y="1107"/>
            <a:chExt cx="488" cy="704"/>
          </a:xfrm>
        </p:grpSpPr>
        <p:grpSp>
          <p:nvGrpSpPr>
            <p:cNvPr id="46153" name="Group 33"/>
            <p:cNvGrpSpPr/>
            <p:nvPr/>
          </p:nvGrpSpPr>
          <p:grpSpPr>
            <a:xfrm>
              <a:off x="965" y="1570"/>
              <a:ext cx="372" cy="241"/>
              <a:chOff x="4413" y="2335"/>
              <a:chExt cx="372" cy="241"/>
            </a:xfrm>
          </p:grpSpPr>
          <p:sp>
            <p:nvSpPr>
              <p:cNvPr id="46154" name="Freeform 34"/>
              <p:cNvSpPr/>
              <p:nvPr/>
            </p:nvSpPr>
            <p:spPr>
              <a:xfrm>
                <a:off x="4413" y="2449"/>
                <a:ext cx="192" cy="53"/>
              </a:xfrm>
              <a:custGeom>
                <a:avLst/>
                <a:gdLst/>
                <a:ahLst/>
                <a:cxnLst>
                  <a:cxn ang="0">
                    <a:pos x="8" y="23"/>
                  </a:cxn>
                  <a:cxn ang="0">
                    <a:pos x="22" y="20"/>
                  </a:cxn>
                  <a:cxn ang="0">
                    <a:pos x="38" y="16"/>
                  </a:cxn>
                  <a:cxn ang="0">
                    <a:pos x="58" y="12"/>
                  </a:cxn>
                  <a:cxn ang="0">
                    <a:pos x="82" y="9"/>
                  </a:cxn>
                  <a:cxn ang="0">
                    <a:pos x="108" y="4"/>
                  </a:cxn>
                  <a:cxn ang="0">
                    <a:pos x="136" y="1"/>
                  </a:cxn>
                  <a:cxn ang="0">
                    <a:pos x="164" y="0"/>
                  </a:cxn>
                  <a:cxn ang="0">
                    <a:pos x="192" y="25"/>
                  </a:cxn>
                  <a:cxn ang="0">
                    <a:pos x="43" y="53"/>
                  </a:cxn>
                  <a:cxn ang="0">
                    <a:pos x="0" y="33"/>
                  </a:cxn>
                  <a:cxn ang="0">
                    <a:pos x="8" y="23"/>
                  </a:cxn>
                </a:cxnLst>
                <a:pathLst>
                  <a:path w="1346" h="373">
                    <a:moveTo>
                      <a:pt x="56" y="164"/>
                    </a:moveTo>
                    <a:lnTo>
                      <a:pt x="155" y="139"/>
                    </a:lnTo>
                    <a:lnTo>
                      <a:pt x="264" y="115"/>
                    </a:lnTo>
                    <a:lnTo>
                      <a:pt x="408" y="85"/>
                    </a:lnTo>
                    <a:lnTo>
                      <a:pt x="577" y="60"/>
                    </a:lnTo>
                    <a:lnTo>
                      <a:pt x="760" y="30"/>
                    </a:lnTo>
                    <a:lnTo>
                      <a:pt x="954" y="10"/>
                    </a:lnTo>
                    <a:lnTo>
                      <a:pt x="1153" y="0"/>
                    </a:lnTo>
                    <a:lnTo>
                      <a:pt x="1346" y="178"/>
                    </a:lnTo>
                    <a:lnTo>
                      <a:pt x="299" y="373"/>
                    </a:lnTo>
                    <a:lnTo>
                      <a:pt x="0" y="234"/>
                    </a:lnTo>
                    <a:lnTo>
                      <a:pt x="56" y="164"/>
                    </a:lnTo>
                    <a:close/>
                  </a:path>
                </a:pathLst>
              </a:custGeom>
              <a:solidFill>
                <a:srgbClr val="8B8F92"/>
              </a:solidFill>
              <a:ln w="9525">
                <a:noFill/>
              </a:ln>
            </p:spPr>
            <p:txBody>
              <a:bodyPr/>
              <a:p>
                <a:endParaRPr lang="zh-CN" altLang="en-US"/>
              </a:p>
            </p:txBody>
          </p:sp>
          <p:sp>
            <p:nvSpPr>
              <p:cNvPr id="46155" name="Freeform 35"/>
              <p:cNvSpPr/>
              <p:nvPr/>
            </p:nvSpPr>
            <p:spPr>
              <a:xfrm>
                <a:off x="4413" y="2468"/>
                <a:ext cx="192" cy="34"/>
              </a:xfrm>
              <a:custGeom>
                <a:avLst/>
                <a:gdLst/>
                <a:ahLst/>
                <a:cxnLst>
                  <a:cxn ang="0">
                    <a:pos x="8" y="4"/>
                  </a:cxn>
                  <a:cxn ang="0">
                    <a:pos x="0" y="14"/>
                  </a:cxn>
                  <a:cxn ang="0">
                    <a:pos x="43" y="34"/>
                  </a:cxn>
                  <a:cxn ang="0">
                    <a:pos x="192" y="6"/>
                  </a:cxn>
                  <a:cxn ang="0">
                    <a:pos x="186" y="0"/>
                  </a:cxn>
                  <a:cxn ang="0">
                    <a:pos x="159" y="4"/>
                  </a:cxn>
                  <a:cxn ang="0">
                    <a:pos x="135" y="8"/>
                  </a:cxn>
                  <a:cxn ang="0">
                    <a:pos x="113" y="10"/>
                  </a:cxn>
                  <a:cxn ang="0">
                    <a:pos x="94" y="11"/>
                  </a:cxn>
                  <a:cxn ang="0">
                    <a:pos x="78" y="13"/>
                  </a:cxn>
                  <a:cxn ang="0">
                    <a:pos x="64" y="13"/>
                  </a:cxn>
                  <a:cxn ang="0">
                    <a:pos x="51" y="12"/>
                  </a:cxn>
                  <a:cxn ang="0">
                    <a:pos x="41" y="11"/>
                  </a:cxn>
                  <a:cxn ang="0">
                    <a:pos x="32" y="11"/>
                  </a:cxn>
                  <a:cxn ang="0">
                    <a:pos x="25" y="9"/>
                  </a:cxn>
                  <a:cxn ang="0">
                    <a:pos x="15" y="6"/>
                  </a:cxn>
                  <a:cxn ang="0">
                    <a:pos x="9" y="4"/>
                  </a:cxn>
                  <a:cxn ang="0">
                    <a:pos x="8" y="4"/>
                  </a:cxn>
                </a:cxnLst>
                <a:pathLst>
                  <a:path w="1346" h="234">
                    <a:moveTo>
                      <a:pt x="56" y="25"/>
                    </a:moveTo>
                    <a:lnTo>
                      <a:pt x="0" y="95"/>
                    </a:lnTo>
                    <a:lnTo>
                      <a:pt x="299" y="234"/>
                    </a:lnTo>
                    <a:lnTo>
                      <a:pt x="1346" y="39"/>
                    </a:lnTo>
                    <a:lnTo>
                      <a:pt x="1301" y="0"/>
                    </a:lnTo>
                    <a:lnTo>
                      <a:pt x="1113" y="30"/>
                    </a:lnTo>
                    <a:lnTo>
                      <a:pt x="944" y="55"/>
                    </a:lnTo>
                    <a:lnTo>
                      <a:pt x="795" y="69"/>
                    </a:lnTo>
                    <a:lnTo>
                      <a:pt x="662" y="79"/>
                    </a:lnTo>
                    <a:lnTo>
                      <a:pt x="547" y="90"/>
                    </a:lnTo>
                    <a:lnTo>
                      <a:pt x="448" y="90"/>
                    </a:lnTo>
                    <a:lnTo>
                      <a:pt x="358" y="85"/>
                    </a:lnTo>
                    <a:lnTo>
                      <a:pt x="284" y="79"/>
                    </a:lnTo>
                    <a:lnTo>
                      <a:pt x="225" y="74"/>
                    </a:lnTo>
                    <a:lnTo>
                      <a:pt x="174" y="65"/>
                    </a:lnTo>
                    <a:lnTo>
                      <a:pt x="105" y="44"/>
                    </a:lnTo>
                    <a:lnTo>
                      <a:pt x="65" y="30"/>
                    </a:lnTo>
                    <a:lnTo>
                      <a:pt x="56" y="25"/>
                    </a:lnTo>
                    <a:close/>
                  </a:path>
                </a:pathLst>
              </a:custGeom>
              <a:solidFill>
                <a:srgbClr val="6D7377"/>
              </a:solidFill>
              <a:ln w="9525">
                <a:noFill/>
              </a:ln>
            </p:spPr>
            <p:txBody>
              <a:bodyPr/>
              <a:p>
                <a:endParaRPr lang="zh-CN" altLang="en-US"/>
              </a:p>
            </p:txBody>
          </p:sp>
          <p:sp>
            <p:nvSpPr>
              <p:cNvPr id="46156" name="Freeform 36"/>
              <p:cNvSpPr/>
              <p:nvPr/>
            </p:nvSpPr>
            <p:spPr>
              <a:xfrm>
                <a:off x="4443" y="2449"/>
                <a:ext cx="141" cy="25"/>
              </a:xfrm>
              <a:custGeom>
                <a:avLst/>
                <a:gdLst/>
                <a:ahLst/>
                <a:cxnLst>
                  <a:cxn ang="0">
                    <a:pos x="135" y="0"/>
                  </a:cxn>
                  <a:cxn ang="0">
                    <a:pos x="112" y="1"/>
                  </a:cxn>
                  <a:cxn ang="0">
                    <a:pos x="89" y="4"/>
                  </a:cxn>
                  <a:cxn ang="0">
                    <a:pos x="65" y="8"/>
                  </a:cxn>
                  <a:cxn ang="0">
                    <a:pos x="44" y="13"/>
                  </a:cxn>
                  <a:cxn ang="0">
                    <a:pos x="26" y="17"/>
                  </a:cxn>
                  <a:cxn ang="0">
                    <a:pos x="11" y="21"/>
                  </a:cxn>
                  <a:cxn ang="0">
                    <a:pos x="2" y="24"/>
                  </a:cxn>
                  <a:cxn ang="0">
                    <a:pos x="0" y="24"/>
                  </a:cxn>
                  <a:cxn ang="0">
                    <a:pos x="0" y="25"/>
                  </a:cxn>
                  <a:cxn ang="0">
                    <a:pos x="22" y="24"/>
                  </a:cxn>
                  <a:cxn ang="0">
                    <a:pos x="42" y="24"/>
                  </a:cxn>
                  <a:cxn ang="0">
                    <a:pos x="60" y="22"/>
                  </a:cxn>
                  <a:cxn ang="0">
                    <a:pos x="77" y="20"/>
                  </a:cxn>
                  <a:cxn ang="0">
                    <a:pos x="94" y="17"/>
                  </a:cxn>
                  <a:cxn ang="0">
                    <a:pos x="109" y="13"/>
                  </a:cxn>
                  <a:cxn ang="0">
                    <a:pos x="141" y="6"/>
                  </a:cxn>
                  <a:cxn ang="0">
                    <a:pos x="135" y="0"/>
                  </a:cxn>
                </a:cxnLst>
                <a:pathLst>
                  <a:path w="988" h="178">
                    <a:moveTo>
                      <a:pt x="944" y="0"/>
                    </a:moveTo>
                    <a:lnTo>
                      <a:pt x="785" y="10"/>
                    </a:lnTo>
                    <a:lnTo>
                      <a:pt x="621" y="30"/>
                    </a:lnTo>
                    <a:lnTo>
                      <a:pt x="457" y="60"/>
                    </a:lnTo>
                    <a:lnTo>
                      <a:pt x="309" y="90"/>
                    </a:lnTo>
                    <a:lnTo>
                      <a:pt x="179" y="120"/>
                    </a:lnTo>
                    <a:lnTo>
                      <a:pt x="80" y="149"/>
                    </a:lnTo>
                    <a:lnTo>
                      <a:pt x="16" y="169"/>
                    </a:lnTo>
                    <a:lnTo>
                      <a:pt x="0" y="174"/>
                    </a:lnTo>
                    <a:lnTo>
                      <a:pt x="0" y="178"/>
                    </a:lnTo>
                    <a:lnTo>
                      <a:pt x="154" y="174"/>
                    </a:lnTo>
                    <a:lnTo>
                      <a:pt x="293" y="169"/>
                    </a:lnTo>
                    <a:lnTo>
                      <a:pt x="418" y="154"/>
                    </a:lnTo>
                    <a:lnTo>
                      <a:pt x="541" y="139"/>
                    </a:lnTo>
                    <a:lnTo>
                      <a:pt x="656" y="120"/>
                    </a:lnTo>
                    <a:lnTo>
                      <a:pt x="765" y="94"/>
                    </a:lnTo>
                    <a:lnTo>
                      <a:pt x="988" y="45"/>
                    </a:lnTo>
                    <a:lnTo>
                      <a:pt x="944" y="0"/>
                    </a:lnTo>
                    <a:close/>
                  </a:path>
                </a:pathLst>
              </a:custGeom>
              <a:solidFill>
                <a:srgbClr val="B3B5B8"/>
              </a:solidFill>
              <a:ln w="9525">
                <a:noFill/>
              </a:ln>
            </p:spPr>
            <p:txBody>
              <a:bodyPr/>
              <a:p>
                <a:endParaRPr lang="zh-CN" altLang="en-US"/>
              </a:p>
            </p:txBody>
          </p:sp>
          <p:sp>
            <p:nvSpPr>
              <p:cNvPr id="46157" name="Freeform 37"/>
              <p:cNvSpPr/>
              <p:nvPr/>
            </p:nvSpPr>
            <p:spPr>
              <a:xfrm>
                <a:off x="4652" y="2506"/>
                <a:ext cx="54" cy="49"/>
              </a:xfrm>
              <a:custGeom>
                <a:avLst/>
                <a:gdLst/>
                <a:ahLst/>
                <a:cxnLst>
                  <a:cxn ang="0">
                    <a:pos x="0" y="24"/>
                  </a:cxn>
                  <a:cxn ang="0">
                    <a:pos x="1" y="29"/>
                  </a:cxn>
                  <a:cxn ang="0">
                    <a:pos x="2" y="34"/>
                  </a:cxn>
                  <a:cxn ang="0">
                    <a:pos x="5" y="38"/>
                  </a:cxn>
                  <a:cxn ang="0">
                    <a:pos x="8" y="42"/>
                  </a:cxn>
                  <a:cxn ang="0">
                    <a:pos x="12" y="45"/>
                  </a:cxn>
                  <a:cxn ang="0">
                    <a:pos x="17" y="47"/>
                  </a:cxn>
                  <a:cxn ang="0">
                    <a:pos x="22" y="48"/>
                  </a:cxn>
                  <a:cxn ang="0">
                    <a:pos x="27" y="49"/>
                  </a:cxn>
                  <a:cxn ang="0">
                    <a:pos x="32" y="48"/>
                  </a:cxn>
                  <a:cxn ang="0">
                    <a:pos x="38" y="47"/>
                  </a:cxn>
                  <a:cxn ang="0">
                    <a:pos x="42" y="45"/>
                  </a:cxn>
                  <a:cxn ang="0">
                    <a:pos x="46" y="42"/>
                  </a:cxn>
                  <a:cxn ang="0">
                    <a:pos x="49" y="38"/>
                  </a:cxn>
                  <a:cxn ang="0">
                    <a:pos x="52" y="34"/>
                  </a:cxn>
                  <a:cxn ang="0">
                    <a:pos x="53" y="29"/>
                  </a:cxn>
                  <a:cxn ang="0">
                    <a:pos x="54" y="24"/>
                  </a:cxn>
                  <a:cxn ang="0">
                    <a:pos x="53" y="19"/>
                  </a:cxn>
                  <a:cxn ang="0">
                    <a:pos x="52" y="15"/>
                  </a:cxn>
                  <a:cxn ang="0">
                    <a:pos x="49" y="11"/>
                  </a:cxn>
                  <a:cxn ang="0">
                    <a:pos x="46" y="7"/>
                  </a:cxn>
                  <a:cxn ang="0">
                    <a:pos x="42" y="4"/>
                  </a:cxn>
                  <a:cxn ang="0">
                    <a:pos x="38" y="1"/>
                  </a:cxn>
                  <a:cxn ang="0">
                    <a:pos x="32" y="0"/>
                  </a:cxn>
                  <a:cxn ang="0">
                    <a:pos x="27" y="0"/>
                  </a:cxn>
                  <a:cxn ang="0">
                    <a:pos x="22" y="0"/>
                  </a:cxn>
                  <a:cxn ang="0">
                    <a:pos x="17" y="1"/>
                  </a:cxn>
                  <a:cxn ang="0">
                    <a:pos x="12" y="4"/>
                  </a:cxn>
                  <a:cxn ang="0">
                    <a:pos x="8" y="7"/>
                  </a:cxn>
                  <a:cxn ang="0">
                    <a:pos x="5" y="11"/>
                  </a:cxn>
                  <a:cxn ang="0">
                    <a:pos x="2" y="15"/>
                  </a:cxn>
                  <a:cxn ang="0">
                    <a:pos x="1" y="19"/>
                  </a:cxn>
                  <a:cxn ang="0">
                    <a:pos x="0" y="24"/>
                  </a:cxn>
                </a:cxnLst>
                <a:pathLst>
                  <a:path w="382" h="343">
                    <a:moveTo>
                      <a:pt x="0" y="169"/>
                    </a:moveTo>
                    <a:lnTo>
                      <a:pt x="4" y="204"/>
                    </a:lnTo>
                    <a:lnTo>
                      <a:pt x="15" y="238"/>
                    </a:lnTo>
                    <a:lnTo>
                      <a:pt x="34" y="264"/>
                    </a:lnTo>
                    <a:lnTo>
                      <a:pt x="59" y="293"/>
                    </a:lnTo>
                    <a:lnTo>
                      <a:pt x="85" y="313"/>
                    </a:lnTo>
                    <a:lnTo>
                      <a:pt x="119" y="327"/>
                    </a:lnTo>
                    <a:lnTo>
                      <a:pt x="153" y="338"/>
                    </a:lnTo>
                    <a:lnTo>
                      <a:pt x="194" y="343"/>
                    </a:lnTo>
                    <a:lnTo>
                      <a:pt x="229" y="338"/>
                    </a:lnTo>
                    <a:lnTo>
                      <a:pt x="268" y="327"/>
                    </a:lnTo>
                    <a:lnTo>
                      <a:pt x="297" y="313"/>
                    </a:lnTo>
                    <a:lnTo>
                      <a:pt x="327" y="293"/>
                    </a:lnTo>
                    <a:lnTo>
                      <a:pt x="347" y="264"/>
                    </a:lnTo>
                    <a:lnTo>
                      <a:pt x="367" y="238"/>
                    </a:lnTo>
                    <a:lnTo>
                      <a:pt x="377" y="204"/>
                    </a:lnTo>
                    <a:lnTo>
                      <a:pt x="382" y="169"/>
                    </a:lnTo>
                    <a:lnTo>
                      <a:pt x="377" y="134"/>
                    </a:lnTo>
                    <a:lnTo>
                      <a:pt x="367" y="104"/>
                    </a:lnTo>
                    <a:lnTo>
                      <a:pt x="347" y="74"/>
                    </a:lnTo>
                    <a:lnTo>
                      <a:pt x="327" y="50"/>
                    </a:lnTo>
                    <a:lnTo>
                      <a:pt x="297" y="30"/>
                    </a:lnTo>
                    <a:lnTo>
                      <a:pt x="268" y="10"/>
                    </a:lnTo>
                    <a:lnTo>
                      <a:pt x="229" y="0"/>
                    </a:lnTo>
                    <a:lnTo>
                      <a:pt x="194" y="0"/>
                    </a:lnTo>
                    <a:lnTo>
                      <a:pt x="153" y="0"/>
                    </a:lnTo>
                    <a:lnTo>
                      <a:pt x="119" y="10"/>
                    </a:lnTo>
                    <a:lnTo>
                      <a:pt x="85" y="30"/>
                    </a:lnTo>
                    <a:lnTo>
                      <a:pt x="59" y="50"/>
                    </a:lnTo>
                    <a:lnTo>
                      <a:pt x="34" y="74"/>
                    </a:lnTo>
                    <a:lnTo>
                      <a:pt x="15" y="104"/>
                    </a:lnTo>
                    <a:lnTo>
                      <a:pt x="4" y="134"/>
                    </a:lnTo>
                    <a:lnTo>
                      <a:pt x="0" y="169"/>
                    </a:lnTo>
                    <a:close/>
                  </a:path>
                </a:pathLst>
              </a:custGeom>
              <a:solidFill>
                <a:srgbClr val="373D40"/>
              </a:solidFill>
              <a:ln w="9525">
                <a:noFill/>
              </a:ln>
            </p:spPr>
            <p:txBody>
              <a:bodyPr/>
              <a:p>
                <a:endParaRPr lang="zh-CN" altLang="en-US"/>
              </a:p>
            </p:txBody>
          </p:sp>
          <p:sp>
            <p:nvSpPr>
              <p:cNvPr id="46158" name="Freeform 38"/>
              <p:cNvSpPr/>
              <p:nvPr/>
            </p:nvSpPr>
            <p:spPr>
              <a:xfrm>
                <a:off x="4555" y="2457"/>
                <a:ext cx="153" cy="76"/>
              </a:xfrm>
              <a:custGeom>
                <a:avLst/>
                <a:gdLst/>
                <a:ahLst/>
                <a:cxnLst>
                  <a:cxn ang="0">
                    <a:pos x="146" y="41"/>
                  </a:cxn>
                  <a:cxn ang="0">
                    <a:pos x="135" y="35"/>
                  </a:cxn>
                  <a:cxn ang="0">
                    <a:pos x="122" y="30"/>
                  </a:cxn>
                  <a:cxn ang="0">
                    <a:pos x="106" y="23"/>
                  </a:cxn>
                  <a:cxn ang="0">
                    <a:pos x="87" y="16"/>
                  </a:cxn>
                  <a:cxn ang="0">
                    <a:pos x="66" y="10"/>
                  </a:cxn>
                  <a:cxn ang="0">
                    <a:pos x="44" y="4"/>
                  </a:cxn>
                  <a:cxn ang="0">
                    <a:pos x="33" y="1"/>
                  </a:cxn>
                  <a:cxn ang="0">
                    <a:pos x="21" y="0"/>
                  </a:cxn>
                  <a:cxn ang="0">
                    <a:pos x="0" y="30"/>
                  </a:cxn>
                  <a:cxn ang="0">
                    <a:pos x="119" y="76"/>
                  </a:cxn>
                  <a:cxn ang="0">
                    <a:pos x="153" y="54"/>
                  </a:cxn>
                  <a:cxn ang="0">
                    <a:pos x="146" y="41"/>
                  </a:cxn>
                </a:cxnLst>
                <a:pathLst>
                  <a:path w="1072" h="531">
                    <a:moveTo>
                      <a:pt x="1023" y="283"/>
                    </a:moveTo>
                    <a:lnTo>
                      <a:pt x="948" y="248"/>
                    </a:lnTo>
                    <a:lnTo>
                      <a:pt x="858" y="208"/>
                    </a:lnTo>
                    <a:lnTo>
                      <a:pt x="744" y="164"/>
                    </a:lnTo>
                    <a:lnTo>
                      <a:pt x="610" y="114"/>
                    </a:lnTo>
                    <a:lnTo>
                      <a:pt x="461" y="69"/>
                    </a:lnTo>
                    <a:lnTo>
                      <a:pt x="307" y="30"/>
                    </a:lnTo>
                    <a:lnTo>
                      <a:pt x="228" y="9"/>
                    </a:lnTo>
                    <a:lnTo>
                      <a:pt x="149" y="0"/>
                    </a:lnTo>
                    <a:lnTo>
                      <a:pt x="0" y="208"/>
                    </a:lnTo>
                    <a:lnTo>
                      <a:pt x="833" y="531"/>
                    </a:lnTo>
                    <a:lnTo>
                      <a:pt x="1072" y="377"/>
                    </a:lnTo>
                    <a:lnTo>
                      <a:pt x="1023" y="283"/>
                    </a:lnTo>
                    <a:close/>
                  </a:path>
                </a:pathLst>
              </a:custGeom>
              <a:solidFill>
                <a:srgbClr val="8B8F92"/>
              </a:solidFill>
              <a:ln w="9525">
                <a:noFill/>
              </a:ln>
            </p:spPr>
            <p:txBody>
              <a:bodyPr/>
              <a:p>
                <a:endParaRPr lang="zh-CN" altLang="en-US"/>
              </a:p>
            </p:txBody>
          </p:sp>
          <p:sp>
            <p:nvSpPr>
              <p:cNvPr id="46159" name="Freeform 39"/>
              <p:cNvSpPr/>
              <p:nvPr/>
            </p:nvSpPr>
            <p:spPr>
              <a:xfrm>
                <a:off x="4555" y="2480"/>
                <a:ext cx="153" cy="53"/>
              </a:xfrm>
              <a:custGeom>
                <a:avLst/>
                <a:gdLst/>
                <a:ahLst/>
                <a:cxnLst>
                  <a:cxn ang="0">
                    <a:pos x="118" y="40"/>
                  </a:cxn>
                  <a:cxn ang="0">
                    <a:pos x="146" y="18"/>
                  </a:cxn>
                  <a:cxn ang="0">
                    <a:pos x="153" y="31"/>
                  </a:cxn>
                  <a:cxn ang="0">
                    <a:pos x="119" y="53"/>
                  </a:cxn>
                  <a:cxn ang="0">
                    <a:pos x="0" y="7"/>
                  </a:cxn>
                  <a:cxn ang="0">
                    <a:pos x="5" y="0"/>
                  </a:cxn>
                  <a:cxn ang="0">
                    <a:pos x="44" y="14"/>
                  </a:cxn>
                  <a:cxn ang="0">
                    <a:pos x="80" y="27"/>
                  </a:cxn>
                  <a:cxn ang="0">
                    <a:pos x="118" y="40"/>
                  </a:cxn>
                </a:cxnLst>
                <a:pathLst>
                  <a:path w="1072" h="373">
                    <a:moveTo>
                      <a:pt x="824" y="278"/>
                    </a:moveTo>
                    <a:lnTo>
                      <a:pt x="1023" y="125"/>
                    </a:lnTo>
                    <a:lnTo>
                      <a:pt x="1072" y="219"/>
                    </a:lnTo>
                    <a:lnTo>
                      <a:pt x="833" y="373"/>
                    </a:lnTo>
                    <a:lnTo>
                      <a:pt x="0" y="50"/>
                    </a:lnTo>
                    <a:lnTo>
                      <a:pt x="35" y="0"/>
                    </a:lnTo>
                    <a:lnTo>
                      <a:pt x="307" y="100"/>
                    </a:lnTo>
                    <a:lnTo>
                      <a:pt x="561" y="190"/>
                    </a:lnTo>
                    <a:lnTo>
                      <a:pt x="824" y="278"/>
                    </a:lnTo>
                    <a:close/>
                  </a:path>
                </a:pathLst>
              </a:custGeom>
              <a:solidFill>
                <a:srgbClr val="6D7377"/>
              </a:solidFill>
              <a:ln w="9525">
                <a:noFill/>
              </a:ln>
            </p:spPr>
            <p:txBody>
              <a:bodyPr/>
              <a:p>
                <a:endParaRPr lang="zh-CN" altLang="en-US"/>
              </a:p>
            </p:txBody>
          </p:sp>
          <p:sp>
            <p:nvSpPr>
              <p:cNvPr id="46160" name="Freeform 40"/>
              <p:cNvSpPr/>
              <p:nvPr/>
            </p:nvSpPr>
            <p:spPr>
              <a:xfrm>
                <a:off x="4571" y="2457"/>
                <a:ext cx="113" cy="42"/>
              </a:xfrm>
              <a:custGeom>
                <a:avLst/>
                <a:gdLst/>
                <a:ahLst/>
                <a:cxnLst>
                  <a:cxn ang="0">
                    <a:pos x="5" y="0"/>
                  </a:cxn>
                  <a:cxn ang="0">
                    <a:pos x="14" y="1"/>
                  </a:cxn>
                  <a:cxn ang="0">
                    <a:pos x="23" y="4"/>
                  </a:cxn>
                  <a:cxn ang="0">
                    <a:pos x="42" y="9"/>
                  </a:cxn>
                  <a:cxn ang="0">
                    <a:pos x="60" y="16"/>
                  </a:cxn>
                  <a:cxn ang="0">
                    <a:pos x="77" y="23"/>
                  </a:cxn>
                  <a:cxn ang="0">
                    <a:pos x="92" y="30"/>
                  </a:cxn>
                  <a:cxn ang="0">
                    <a:pos x="104" y="36"/>
                  </a:cxn>
                  <a:cxn ang="0">
                    <a:pos x="111" y="40"/>
                  </a:cxn>
                  <a:cxn ang="0">
                    <a:pos x="113" y="41"/>
                  </a:cxn>
                  <a:cxn ang="0">
                    <a:pos x="113" y="42"/>
                  </a:cxn>
                  <a:cxn ang="0">
                    <a:pos x="93" y="34"/>
                  </a:cxn>
                  <a:cxn ang="0">
                    <a:pos x="63" y="23"/>
                  </a:cxn>
                  <a:cxn ang="0">
                    <a:pos x="45" y="17"/>
                  </a:cxn>
                  <a:cxn ang="0">
                    <a:pos x="29" y="12"/>
                  </a:cxn>
                  <a:cxn ang="0">
                    <a:pos x="13" y="9"/>
                  </a:cxn>
                  <a:cxn ang="0">
                    <a:pos x="6" y="8"/>
                  </a:cxn>
                  <a:cxn ang="0">
                    <a:pos x="0" y="7"/>
                  </a:cxn>
                  <a:cxn ang="0">
                    <a:pos x="5" y="0"/>
                  </a:cxn>
                </a:cxnLst>
                <a:pathLst>
                  <a:path w="789" h="292">
                    <a:moveTo>
                      <a:pt x="35" y="0"/>
                    </a:moveTo>
                    <a:lnTo>
                      <a:pt x="100" y="9"/>
                    </a:lnTo>
                    <a:lnTo>
                      <a:pt x="163" y="25"/>
                    </a:lnTo>
                    <a:lnTo>
                      <a:pt x="293" y="64"/>
                    </a:lnTo>
                    <a:lnTo>
                      <a:pt x="422" y="109"/>
                    </a:lnTo>
                    <a:lnTo>
                      <a:pt x="541" y="158"/>
                    </a:lnTo>
                    <a:lnTo>
                      <a:pt x="645" y="208"/>
                    </a:lnTo>
                    <a:lnTo>
                      <a:pt x="725" y="248"/>
                    </a:lnTo>
                    <a:lnTo>
                      <a:pt x="774" y="278"/>
                    </a:lnTo>
                    <a:lnTo>
                      <a:pt x="789" y="288"/>
                    </a:lnTo>
                    <a:lnTo>
                      <a:pt x="789" y="292"/>
                    </a:lnTo>
                    <a:lnTo>
                      <a:pt x="651" y="238"/>
                    </a:lnTo>
                    <a:lnTo>
                      <a:pt x="437" y="158"/>
                    </a:lnTo>
                    <a:lnTo>
                      <a:pt x="317" y="118"/>
                    </a:lnTo>
                    <a:lnTo>
                      <a:pt x="203" y="84"/>
                    </a:lnTo>
                    <a:lnTo>
                      <a:pt x="94" y="60"/>
                    </a:lnTo>
                    <a:lnTo>
                      <a:pt x="45" y="55"/>
                    </a:lnTo>
                    <a:lnTo>
                      <a:pt x="0" y="49"/>
                    </a:lnTo>
                    <a:lnTo>
                      <a:pt x="35" y="0"/>
                    </a:lnTo>
                    <a:close/>
                  </a:path>
                </a:pathLst>
              </a:custGeom>
              <a:solidFill>
                <a:srgbClr val="B3B5B8"/>
              </a:solidFill>
              <a:ln w="9525">
                <a:noFill/>
              </a:ln>
            </p:spPr>
            <p:txBody>
              <a:bodyPr/>
              <a:p>
                <a:endParaRPr lang="zh-CN" altLang="en-US"/>
              </a:p>
            </p:txBody>
          </p:sp>
          <p:sp>
            <p:nvSpPr>
              <p:cNvPr id="46161" name="Freeform 41"/>
              <p:cNvSpPr/>
              <p:nvPr/>
            </p:nvSpPr>
            <p:spPr>
              <a:xfrm>
                <a:off x="4454" y="2522"/>
                <a:ext cx="49" cy="54"/>
              </a:xfrm>
              <a:custGeom>
                <a:avLst/>
                <a:gdLst/>
                <a:ahLst/>
                <a:cxnLst>
                  <a:cxn ang="0">
                    <a:pos x="49" y="25"/>
                  </a:cxn>
                  <a:cxn ang="0">
                    <a:pos x="49" y="30"/>
                  </a:cxn>
                  <a:cxn ang="0">
                    <a:pos x="48" y="35"/>
                  </a:cxn>
                  <a:cxn ang="0">
                    <a:pos x="47" y="40"/>
                  </a:cxn>
                  <a:cxn ang="0">
                    <a:pos x="44" y="45"/>
                  </a:cxn>
                  <a:cxn ang="0">
                    <a:pos x="40" y="48"/>
                  </a:cxn>
                  <a:cxn ang="0">
                    <a:pos x="37" y="51"/>
                  </a:cxn>
                  <a:cxn ang="0">
                    <a:pos x="33" y="53"/>
                  </a:cxn>
                  <a:cxn ang="0">
                    <a:pos x="28" y="54"/>
                  </a:cxn>
                  <a:cxn ang="0">
                    <a:pos x="23" y="54"/>
                  </a:cxn>
                  <a:cxn ang="0">
                    <a:pos x="18" y="53"/>
                  </a:cxn>
                  <a:cxn ang="0">
                    <a:pos x="13" y="51"/>
                  </a:cxn>
                  <a:cxn ang="0">
                    <a:pos x="10" y="48"/>
                  </a:cxn>
                  <a:cxn ang="0">
                    <a:pos x="6" y="44"/>
                  </a:cxn>
                  <a:cxn ang="0">
                    <a:pos x="4" y="40"/>
                  </a:cxn>
                  <a:cxn ang="0">
                    <a:pos x="1" y="35"/>
                  </a:cxn>
                  <a:cxn ang="0">
                    <a:pos x="1" y="30"/>
                  </a:cxn>
                  <a:cxn ang="0">
                    <a:pos x="0" y="24"/>
                  </a:cxn>
                  <a:cxn ang="0">
                    <a:pos x="1" y="18"/>
                  </a:cxn>
                  <a:cxn ang="0">
                    <a:pos x="3" y="14"/>
                  </a:cxn>
                  <a:cxn ang="0">
                    <a:pos x="6" y="10"/>
                  </a:cxn>
                  <a:cxn ang="0">
                    <a:pos x="8" y="6"/>
                  </a:cxn>
                  <a:cxn ang="0">
                    <a:pos x="13" y="3"/>
                  </a:cxn>
                  <a:cxn ang="0">
                    <a:pos x="17" y="1"/>
                  </a:cxn>
                  <a:cxn ang="0">
                    <a:pos x="22" y="0"/>
                  </a:cxn>
                  <a:cxn ang="0">
                    <a:pos x="27" y="0"/>
                  </a:cxn>
                  <a:cxn ang="0">
                    <a:pos x="31" y="1"/>
                  </a:cxn>
                  <a:cxn ang="0">
                    <a:pos x="36" y="3"/>
                  </a:cxn>
                  <a:cxn ang="0">
                    <a:pos x="40" y="6"/>
                  </a:cxn>
                  <a:cxn ang="0">
                    <a:pos x="43" y="10"/>
                  </a:cxn>
                  <a:cxn ang="0">
                    <a:pos x="46" y="14"/>
                  </a:cxn>
                  <a:cxn ang="0">
                    <a:pos x="48" y="19"/>
                  </a:cxn>
                  <a:cxn ang="0">
                    <a:pos x="49" y="25"/>
                  </a:cxn>
                </a:cxnLst>
                <a:pathLst>
                  <a:path w="343" h="377">
                    <a:moveTo>
                      <a:pt x="343" y="173"/>
                    </a:moveTo>
                    <a:lnTo>
                      <a:pt x="343" y="208"/>
                    </a:lnTo>
                    <a:lnTo>
                      <a:pt x="338" y="247"/>
                    </a:lnTo>
                    <a:lnTo>
                      <a:pt x="327" y="277"/>
                    </a:lnTo>
                    <a:lnTo>
                      <a:pt x="308" y="312"/>
                    </a:lnTo>
                    <a:lnTo>
                      <a:pt x="283" y="337"/>
                    </a:lnTo>
                    <a:lnTo>
                      <a:pt x="258" y="356"/>
                    </a:lnTo>
                    <a:lnTo>
                      <a:pt x="229" y="372"/>
                    </a:lnTo>
                    <a:lnTo>
                      <a:pt x="194" y="377"/>
                    </a:lnTo>
                    <a:lnTo>
                      <a:pt x="159" y="377"/>
                    </a:lnTo>
                    <a:lnTo>
                      <a:pt x="124" y="372"/>
                    </a:lnTo>
                    <a:lnTo>
                      <a:pt x="94" y="356"/>
                    </a:lnTo>
                    <a:lnTo>
                      <a:pt x="69" y="332"/>
                    </a:lnTo>
                    <a:lnTo>
                      <a:pt x="45" y="307"/>
                    </a:lnTo>
                    <a:lnTo>
                      <a:pt x="25" y="277"/>
                    </a:lnTo>
                    <a:lnTo>
                      <a:pt x="10" y="242"/>
                    </a:lnTo>
                    <a:lnTo>
                      <a:pt x="5" y="208"/>
                    </a:lnTo>
                    <a:lnTo>
                      <a:pt x="0" y="168"/>
                    </a:lnTo>
                    <a:lnTo>
                      <a:pt x="10" y="128"/>
                    </a:lnTo>
                    <a:lnTo>
                      <a:pt x="20" y="98"/>
                    </a:lnTo>
                    <a:lnTo>
                      <a:pt x="39" y="68"/>
                    </a:lnTo>
                    <a:lnTo>
                      <a:pt x="59" y="39"/>
                    </a:lnTo>
                    <a:lnTo>
                      <a:pt x="89" y="19"/>
                    </a:lnTo>
                    <a:lnTo>
                      <a:pt x="119" y="5"/>
                    </a:lnTo>
                    <a:lnTo>
                      <a:pt x="154" y="0"/>
                    </a:lnTo>
                    <a:lnTo>
                      <a:pt x="189" y="0"/>
                    </a:lnTo>
                    <a:lnTo>
                      <a:pt x="218" y="9"/>
                    </a:lnTo>
                    <a:lnTo>
                      <a:pt x="253" y="24"/>
                    </a:lnTo>
                    <a:lnTo>
                      <a:pt x="278" y="44"/>
                    </a:lnTo>
                    <a:lnTo>
                      <a:pt x="303" y="68"/>
                    </a:lnTo>
                    <a:lnTo>
                      <a:pt x="322" y="98"/>
                    </a:lnTo>
                    <a:lnTo>
                      <a:pt x="338" y="133"/>
                    </a:lnTo>
                    <a:lnTo>
                      <a:pt x="343" y="173"/>
                    </a:lnTo>
                    <a:close/>
                  </a:path>
                </a:pathLst>
              </a:custGeom>
              <a:solidFill>
                <a:srgbClr val="373D40"/>
              </a:solidFill>
              <a:ln w="9525">
                <a:noFill/>
              </a:ln>
            </p:spPr>
            <p:txBody>
              <a:bodyPr/>
              <a:p>
                <a:endParaRPr lang="zh-CN" altLang="en-US"/>
              </a:p>
            </p:txBody>
          </p:sp>
          <p:sp>
            <p:nvSpPr>
              <p:cNvPr id="46162" name="Freeform 42"/>
              <p:cNvSpPr/>
              <p:nvPr/>
            </p:nvSpPr>
            <p:spPr>
              <a:xfrm>
                <a:off x="4451" y="2459"/>
                <a:ext cx="134" cy="93"/>
              </a:xfrm>
              <a:custGeom>
                <a:avLst/>
                <a:gdLst/>
                <a:ahLst/>
                <a:cxnLst>
                  <a:cxn ang="0">
                    <a:pos x="4" y="56"/>
                  </a:cxn>
                  <a:cxn ang="0">
                    <a:pos x="13" y="50"/>
                  </a:cxn>
                  <a:cxn ang="0">
                    <a:pos x="24" y="42"/>
                  </a:cxn>
                  <a:cxn ang="0">
                    <a:pos x="38" y="33"/>
                  </a:cxn>
                  <a:cxn ang="0">
                    <a:pos x="54" y="24"/>
                  </a:cxn>
                  <a:cxn ang="0">
                    <a:pos x="72" y="15"/>
                  </a:cxn>
                  <a:cxn ang="0">
                    <a:pos x="91" y="6"/>
                  </a:cxn>
                  <a:cxn ang="0">
                    <a:pos x="101" y="3"/>
                  </a:cxn>
                  <a:cxn ang="0">
                    <a:pos x="110" y="0"/>
                  </a:cxn>
                  <a:cxn ang="0">
                    <a:pos x="134" y="30"/>
                  </a:cxn>
                  <a:cxn ang="0">
                    <a:pos x="33" y="93"/>
                  </a:cxn>
                  <a:cxn ang="0">
                    <a:pos x="0" y="72"/>
                  </a:cxn>
                  <a:cxn ang="0">
                    <a:pos x="4" y="56"/>
                  </a:cxn>
                </a:cxnLst>
                <a:pathLst>
                  <a:path w="939" h="650">
                    <a:moveTo>
                      <a:pt x="30" y="391"/>
                    </a:moveTo>
                    <a:lnTo>
                      <a:pt x="94" y="347"/>
                    </a:lnTo>
                    <a:lnTo>
                      <a:pt x="168" y="292"/>
                    </a:lnTo>
                    <a:lnTo>
                      <a:pt x="263" y="233"/>
                    </a:lnTo>
                    <a:lnTo>
                      <a:pt x="377" y="168"/>
                    </a:lnTo>
                    <a:lnTo>
                      <a:pt x="507" y="103"/>
                    </a:lnTo>
                    <a:lnTo>
                      <a:pt x="640" y="45"/>
                    </a:lnTo>
                    <a:lnTo>
                      <a:pt x="710" y="19"/>
                    </a:lnTo>
                    <a:lnTo>
                      <a:pt x="774" y="0"/>
                    </a:lnTo>
                    <a:lnTo>
                      <a:pt x="939" y="213"/>
                    </a:lnTo>
                    <a:lnTo>
                      <a:pt x="228" y="650"/>
                    </a:lnTo>
                    <a:lnTo>
                      <a:pt x="0" y="501"/>
                    </a:lnTo>
                    <a:lnTo>
                      <a:pt x="30" y="391"/>
                    </a:lnTo>
                    <a:close/>
                  </a:path>
                </a:pathLst>
              </a:custGeom>
              <a:solidFill>
                <a:srgbClr val="8B8F92"/>
              </a:solidFill>
              <a:ln w="9525">
                <a:noFill/>
              </a:ln>
            </p:spPr>
            <p:txBody>
              <a:bodyPr/>
              <a:p>
                <a:endParaRPr lang="zh-CN" altLang="en-US"/>
              </a:p>
            </p:txBody>
          </p:sp>
          <p:sp>
            <p:nvSpPr>
              <p:cNvPr id="46163" name="Freeform 43"/>
              <p:cNvSpPr/>
              <p:nvPr/>
            </p:nvSpPr>
            <p:spPr>
              <a:xfrm>
                <a:off x="4451" y="2483"/>
                <a:ext cx="134" cy="69"/>
              </a:xfrm>
              <a:custGeom>
                <a:avLst/>
                <a:gdLst/>
                <a:ahLst/>
                <a:cxnLst>
                  <a:cxn ang="0">
                    <a:pos x="37" y="53"/>
                  </a:cxn>
                  <a:cxn ang="0">
                    <a:pos x="35" y="53"/>
                  </a:cxn>
                  <a:cxn ang="0">
                    <a:pos x="33" y="53"/>
                  </a:cxn>
                  <a:cxn ang="0">
                    <a:pos x="28" y="51"/>
                  </a:cxn>
                  <a:cxn ang="0">
                    <a:pos x="22" y="47"/>
                  </a:cxn>
                  <a:cxn ang="0">
                    <a:pos x="16" y="44"/>
                  </a:cxn>
                  <a:cxn ang="0">
                    <a:pos x="8" y="36"/>
                  </a:cxn>
                  <a:cxn ang="0">
                    <a:pos x="4" y="32"/>
                  </a:cxn>
                  <a:cxn ang="0">
                    <a:pos x="0" y="48"/>
                  </a:cxn>
                  <a:cxn ang="0">
                    <a:pos x="33" y="69"/>
                  </a:cxn>
                  <a:cxn ang="0">
                    <a:pos x="134" y="7"/>
                  </a:cxn>
                  <a:cxn ang="0">
                    <a:pos x="129" y="0"/>
                  </a:cxn>
                  <a:cxn ang="0">
                    <a:pos x="113" y="10"/>
                  </a:cxn>
                  <a:cxn ang="0">
                    <a:pos x="98" y="19"/>
                  </a:cxn>
                  <a:cxn ang="0">
                    <a:pos x="73" y="36"/>
                  </a:cxn>
                  <a:cxn ang="0">
                    <a:pos x="62" y="42"/>
                  </a:cxn>
                  <a:cxn ang="0">
                    <a:pos x="53" y="47"/>
                  </a:cxn>
                  <a:cxn ang="0">
                    <a:pos x="45" y="51"/>
                  </a:cxn>
                  <a:cxn ang="0">
                    <a:pos x="41" y="52"/>
                  </a:cxn>
                  <a:cxn ang="0">
                    <a:pos x="37" y="53"/>
                  </a:cxn>
                </a:cxnLst>
                <a:pathLst>
                  <a:path w="939" h="487">
                    <a:moveTo>
                      <a:pt x="258" y="373"/>
                    </a:moveTo>
                    <a:lnTo>
                      <a:pt x="243" y="373"/>
                    </a:lnTo>
                    <a:lnTo>
                      <a:pt x="228" y="373"/>
                    </a:lnTo>
                    <a:lnTo>
                      <a:pt x="193" y="358"/>
                    </a:lnTo>
                    <a:lnTo>
                      <a:pt x="154" y="333"/>
                    </a:lnTo>
                    <a:lnTo>
                      <a:pt x="114" y="308"/>
                    </a:lnTo>
                    <a:lnTo>
                      <a:pt x="54" y="254"/>
                    </a:lnTo>
                    <a:lnTo>
                      <a:pt x="30" y="228"/>
                    </a:lnTo>
                    <a:lnTo>
                      <a:pt x="0" y="338"/>
                    </a:lnTo>
                    <a:lnTo>
                      <a:pt x="228" y="487"/>
                    </a:lnTo>
                    <a:lnTo>
                      <a:pt x="939" y="50"/>
                    </a:lnTo>
                    <a:lnTo>
                      <a:pt x="904" y="0"/>
                    </a:lnTo>
                    <a:lnTo>
                      <a:pt x="789" y="70"/>
                    </a:lnTo>
                    <a:lnTo>
                      <a:pt x="685" y="135"/>
                    </a:lnTo>
                    <a:lnTo>
                      <a:pt x="511" y="254"/>
                    </a:lnTo>
                    <a:lnTo>
                      <a:pt x="437" y="298"/>
                    </a:lnTo>
                    <a:lnTo>
                      <a:pt x="372" y="333"/>
                    </a:lnTo>
                    <a:lnTo>
                      <a:pt x="312" y="358"/>
                    </a:lnTo>
                    <a:lnTo>
                      <a:pt x="288" y="368"/>
                    </a:lnTo>
                    <a:lnTo>
                      <a:pt x="258" y="373"/>
                    </a:lnTo>
                    <a:close/>
                  </a:path>
                </a:pathLst>
              </a:custGeom>
              <a:solidFill>
                <a:srgbClr val="6D7377"/>
              </a:solidFill>
              <a:ln w="9525">
                <a:noFill/>
              </a:ln>
            </p:spPr>
            <p:txBody>
              <a:bodyPr/>
              <a:p>
                <a:endParaRPr lang="zh-CN" altLang="en-US"/>
              </a:p>
            </p:txBody>
          </p:sp>
          <p:sp>
            <p:nvSpPr>
              <p:cNvPr id="46164" name="Freeform 44"/>
              <p:cNvSpPr/>
              <p:nvPr/>
            </p:nvSpPr>
            <p:spPr>
              <a:xfrm>
                <a:off x="4465" y="2459"/>
                <a:ext cx="102" cy="57"/>
              </a:xfrm>
              <a:custGeom>
                <a:avLst/>
                <a:gdLst/>
                <a:ahLst/>
                <a:cxnLst>
                  <a:cxn ang="0">
                    <a:pos x="96" y="0"/>
                  </a:cxn>
                  <a:cxn ang="0">
                    <a:pos x="89" y="2"/>
                  </a:cxn>
                  <a:cxn ang="0">
                    <a:pos x="81" y="6"/>
                  </a:cxn>
                  <a:cxn ang="0">
                    <a:pos x="64" y="14"/>
                  </a:cxn>
                  <a:cxn ang="0">
                    <a:pos x="48" y="23"/>
                  </a:cxn>
                  <a:cxn ang="0">
                    <a:pos x="32" y="32"/>
                  </a:cxn>
                  <a:cxn ang="0">
                    <a:pos x="18" y="41"/>
                  </a:cxn>
                  <a:cxn ang="0">
                    <a:pos x="9" y="49"/>
                  </a:cxn>
                  <a:cxn ang="0">
                    <a:pos x="2" y="55"/>
                  </a:cxn>
                  <a:cxn ang="0">
                    <a:pos x="0" y="56"/>
                  </a:cxn>
                  <a:cxn ang="0">
                    <a:pos x="0" y="57"/>
                  </a:cxn>
                  <a:cxn ang="0">
                    <a:pos x="6" y="53"/>
                  </a:cxn>
                  <a:cxn ang="0">
                    <a:pos x="17" y="47"/>
                  </a:cxn>
                  <a:cxn ang="0">
                    <a:pos x="46" y="34"/>
                  </a:cxn>
                  <a:cxn ang="0">
                    <a:pos x="77" y="19"/>
                  </a:cxn>
                  <a:cxn ang="0">
                    <a:pos x="102" y="7"/>
                  </a:cxn>
                  <a:cxn ang="0">
                    <a:pos x="96" y="0"/>
                  </a:cxn>
                </a:cxnLst>
                <a:pathLst>
                  <a:path w="720" h="396">
                    <a:moveTo>
                      <a:pt x="680" y="0"/>
                    </a:moveTo>
                    <a:lnTo>
                      <a:pt x="626" y="15"/>
                    </a:lnTo>
                    <a:lnTo>
                      <a:pt x="571" y="40"/>
                    </a:lnTo>
                    <a:lnTo>
                      <a:pt x="452" y="94"/>
                    </a:lnTo>
                    <a:lnTo>
                      <a:pt x="338" y="159"/>
                    </a:lnTo>
                    <a:lnTo>
                      <a:pt x="229" y="223"/>
                    </a:lnTo>
                    <a:lnTo>
                      <a:pt x="129" y="287"/>
                    </a:lnTo>
                    <a:lnTo>
                      <a:pt x="60" y="342"/>
                    </a:lnTo>
                    <a:lnTo>
                      <a:pt x="11" y="382"/>
                    </a:lnTo>
                    <a:lnTo>
                      <a:pt x="0" y="391"/>
                    </a:lnTo>
                    <a:lnTo>
                      <a:pt x="0" y="396"/>
                    </a:lnTo>
                    <a:lnTo>
                      <a:pt x="45" y="366"/>
                    </a:lnTo>
                    <a:lnTo>
                      <a:pt x="120" y="327"/>
                    </a:lnTo>
                    <a:lnTo>
                      <a:pt x="323" y="233"/>
                    </a:lnTo>
                    <a:lnTo>
                      <a:pt x="546" y="133"/>
                    </a:lnTo>
                    <a:lnTo>
                      <a:pt x="720" y="49"/>
                    </a:lnTo>
                    <a:lnTo>
                      <a:pt x="680" y="0"/>
                    </a:lnTo>
                    <a:close/>
                  </a:path>
                </a:pathLst>
              </a:custGeom>
              <a:solidFill>
                <a:srgbClr val="B3B5B8"/>
              </a:solidFill>
              <a:ln w="9525">
                <a:noFill/>
              </a:ln>
            </p:spPr>
            <p:txBody>
              <a:bodyPr/>
              <a:p>
                <a:endParaRPr lang="zh-CN" altLang="en-US"/>
              </a:p>
            </p:txBody>
          </p:sp>
          <p:sp>
            <p:nvSpPr>
              <p:cNvPr id="46165" name="Freeform 45"/>
              <p:cNvSpPr/>
              <p:nvPr/>
            </p:nvSpPr>
            <p:spPr>
              <a:xfrm>
                <a:off x="4414" y="2481"/>
                <a:ext cx="56" cy="39"/>
              </a:xfrm>
              <a:custGeom>
                <a:avLst/>
                <a:gdLst/>
                <a:ahLst/>
                <a:cxnLst>
                  <a:cxn ang="0">
                    <a:pos x="56" y="23"/>
                  </a:cxn>
                  <a:cxn ang="0">
                    <a:pos x="55" y="26"/>
                  </a:cxn>
                  <a:cxn ang="0">
                    <a:pos x="54" y="30"/>
                  </a:cxn>
                  <a:cxn ang="0">
                    <a:pos x="52" y="33"/>
                  </a:cxn>
                  <a:cxn ang="0">
                    <a:pos x="48" y="35"/>
                  </a:cxn>
                  <a:cxn ang="0">
                    <a:pos x="44" y="37"/>
                  </a:cxn>
                  <a:cxn ang="0">
                    <a:pos x="40" y="38"/>
                  </a:cxn>
                  <a:cxn ang="0">
                    <a:pos x="35" y="39"/>
                  </a:cxn>
                  <a:cxn ang="0">
                    <a:pos x="29" y="38"/>
                  </a:cxn>
                  <a:cxn ang="0">
                    <a:pos x="23" y="38"/>
                  </a:cxn>
                  <a:cxn ang="0">
                    <a:pos x="18" y="36"/>
                  </a:cxn>
                  <a:cxn ang="0">
                    <a:pos x="13" y="33"/>
                  </a:cxn>
                  <a:cxn ang="0">
                    <a:pos x="9" y="30"/>
                  </a:cxn>
                  <a:cxn ang="0">
                    <a:pos x="6" y="28"/>
                  </a:cxn>
                  <a:cxn ang="0">
                    <a:pos x="3" y="24"/>
                  </a:cxn>
                  <a:cxn ang="0">
                    <a:pos x="1" y="20"/>
                  </a:cxn>
                  <a:cxn ang="0">
                    <a:pos x="0" y="16"/>
                  </a:cxn>
                  <a:cxn ang="0">
                    <a:pos x="1" y="12"/>
                  </a:cxn>
                  <a:cxn ang="0">
                    <a:pos x="2" y="8"/>
                  </a:cxn>
                  <a:cxn ang="0">
                    <a:pos x="4" y="6"/>
                  </a:cxn>
                  <a:cxn ang="0">
                    <a:pos x="8" y="3"/>
                  </a:cxn>
                  <a:cxn ang="0">
                    <a:pos x="11" y="1"/>
                  </a:cxn>
                  <a:cxn ang="0">
                    <a:pos x="16" y="0"/>
                  </a:cxn>
                  <a:cxn ang="0">
                    <a:pos x="21" y="0"/>
                  </a:cxn>
                  <a:cxn ang="0">
                    <a:pos x="27" y="0"/>
                  </a:cxn>
                  <a:cxn ang="0">
                    <a:pos x="32" y="1"/>
                  </a:cxn>
                  <a:cxn ang="0">
                    <a:pos x="37" y="3"/>
                  </a:cxn>
                  <a:cxn ang="0">
                    <a:pos x="42" y="5"/>
                  </a:cxn>
                  <a:cxn ang="0">
                    <a:pos x="47" y="8"/>
                  </a:cxn>
                  <a:cxn ang="0">
                    <a:pos x="50" y="11"/>
                  </a:cxn>
                  <a:cxn ang="0">
                    <a:pos x="53" y="15"/>
                  </a:cxn>
                  <a:cxn ang="0">
                    <a:pos x="55" y="18"/>
                  </a:cxn>
                  <a:cxn ang="0">
                    <a:pos x="56" y="23"/>
                  </a:cxn>
                </a:cxnLst>
                <a:pathLst>
                  <a:path w="393" h="272">
                    <a:moveTo>
                      <a:pt x="393" y="158"/>
                    </a:moveTo>
                    <a:lnTo>
                      <a:pt x="387" y="183"/>
                    </a:lnTo>
                    <a:lnTo>
                      <a:pt x="377" y="208"/>
                    </a:lnTo>
                    <a:lnTo>
                      <a:pt x="363" y="228"/>
                    </a:lnTo>
                    <a:lnTo>
                      <a:pt x="337" y="247"/>
                    </a:lnTo>
                    <a:lnTo>
                      <a:pt x="307" y="258"/>
                    </a:lnTo>
                    <a:lnTo>
                      <a:pt x="278" y="267"/>
                    </a:lnTo>
                    <a:lnTo>
                      <a:pt x="243" y="272"/>
                    </a:lnTo>
                    <a:lnTo>
                      <a:pt x="203" y="267"/>
                    </a:lnTo>
                    <a:lnTo>
                      <a:pt x="163" y="263"/>
                    </a:lnTo>
                    <a:lnTo>
                      <a:pt x="124" y="253"/>
                    </a:lnTo>
                    <a:lnTo>
                      <a:pt x="94" y="233"/>
                    </a:lnTo>
                    <a:lnTo>
                      <a:pt x="65" y="212"/>
                    </a:lnTo>
                    <a:lnTo>
                      <a:pt x="40" y="193"/>
                    </a:lnTo>
                    <a:lnTo>
                      <a:pt x="19" y="168"/>
                    </a:lnTo>
                    <a:lnTo>
                      <a:pt x="5" y="138"/>
                    </a:lnTo>
                    <a:lnTo>
                      <a:pt x="0" y="114"/>
                    </a:lnTo>
                    <a:lnTo>
                      <a:pt x="5" y="84"/>
                    </a:lnTo>
                    <a:lnTo>
                      <a:pt x="15" y="59"/>
                    </a:lnTo>
                    <a:lnTo>
                      <a:pt x="30" y="39"/>
                    </a:lnTo>
                    <a:lnTo>
                      <a:pt x="54" y="24"/>
                    </a:lnTo>
                    <a:lnTo>
                      <a:pt x="79" y="9"/>
                    </a:lnTo>
                    <a:lnTo>
                      <a:pt x="114" y="0"/>
                    </a:lnTo>
                    <a:lnTo>
                      <a:pt x="149" y="0"/>
                    </a:lnTo>
                    <a:lnTo>
                      <a:pt x="189" y="0"/>
                    </a:lnTo>
                    <a:lnTo>
                      <a:pt x="228" y="5"/>
                    </a:lnTo>
                    <a:lnTo>
                      <a:pt x="263" y="19"/>
                    </a:lnTo>
                    <a:lnTo>
                      <a:pt x="298" y="34"/>
                    </a:lnTo>
                    <a:lnTo>
                      <a:pt x="328" y="54"/>
                    </a:lnTo>
                    <a:lnTo>
                      <a:pt x="352" y="79"/>
                    </a:lnTo>
                    <a:lnTo>
                      <a:pt x="372" y="104"/>
                    </a:lnTo>
                    <a:lnTo>
                      <a:pt x="387" y="128"/>
                    </a:lnTo>
                    <a:lnTo>
                      <a:pt x="393" y="158"/>
                    </a:lnTo>
                    <a:close/>
                  </a:path>
                </a:pathLst>
              </a:custGeom>
              <a:solidFill>
                <a:srgbClr val="373D40"/>
              </a:solidFill>
              <a:ln w="9525">
                <a:noFill/>
              </a:ln>
            </p:spPr>
            <p:txBody>
              <a:bodyPr/>
              <a:p>
                <a:endParaRPr lang="zh-CN" altLang="en-US"/>
              </a:p>
            </p:txBody>
          </p:sp>
          <p:sp>
            <p:nvSpPr>
              <p:cNvPr id="46166" name="Freeform 46"/>
              <p:cNvSpPr/>
              <p:nvPr/>
            </p:nvSpPr>
            <p:spPr>
              <a:xfrm>
                <a:off x="4538" y="2362"/>
                <a:ext cx="72" cy="105"/>
              </a:xfrm>
              <a:custGeom>
                <a:avLst/>
                <a:gdLst/>
                <a:ahLst/>
                <a:cxnLst>
                  <a:cxn ang="0">
                    <a:pos x="72" y="12"/>
                  </a:cxn>
                  <a:cxn ang="0">
                    <a:pos x="71" y="13"/>
                  </a:cxn>
                  <a:cxn ang="0">
                    <a:pos x="68" y="17"/>
                  </a:cxn>
                  <a:cxn ang="0">
                    <a:pos x="64" y="23"/>
                  </a:cxn>
                  <a:cxn ang="0">
                    <a:pos x="63" y="28"/>
                  </a:cxn>
                  <a:cxn ang="0">
                    <a:pos x="61" y="33"/>
                  </a:cxn>
                  <a:cxn ang="0">
                    <a:pos x="60" y="38"/>
                  </a:cxn>
                  <a:cxn ang="0">
                    <a:pos x="59" y="44"/>
                  </a:cxn>
                  <a:cxn ang="0">
                    <a:pos x="59" y="51"/>
                  </a:cxn>
                  <a:cxn ang="0">
                    <a:pos x="59" y="59"/>
                  </a:cxn>
                  <a:cxn ang="0">
                    <a:pos x="61" y="67"/>
                  </a:cxn>
                  <a:cxn ang="0">
                    <a:pos x="63" y="76"/>
                  </a:cxn>
                  <a:cxn ang="0">
                    <a:pos x="66" y="86"/>
                  </a:cxn>
                  <a:cxn ang="0">
                    <a:pos x="71" y="96"/>
                  </a:cxn>
                  <a:cxn ang="0">
                    <a:pos x="67" y="99"/>
                  </a:cxn>
                  <a:cxn ang="0">
                    <a:pos x="63" y="101"/>
                  </a:cxn>
                  <a:cxn ang="0">
                    <a:pos x="56" y="103"/>
                  </a:cxn>
                  <a:cxn ang="0">
                    <a:pos x="46" y="105"/>
                  </a:cxn>
                  <a:cxn ang="0">
                    <a:pos x="34" y="105"/>
                  </a:cxn>
                  <a:cxn ang="0">
                    <a:pos x="26" y="105"/>
                  </a:cxn>
                  <a:cxn ang="0">
                    <a:pos x="19" y="104"/>
                  </a:cxn>
                  <a:cxn ang="0">
                    <a:pos x="9" y="103"/>
                  </a:cxn>
                  <a:cxn ang="0">
                    <a:pos x="0" y="101"/>
                  </a:cxn>
                  <a:cxn ang="0">
                    <a:pos x="3" y="90"/>
                  </a:cxn>
                  <a:cxn ang="0">
                    <a:pos x="6" y="78"/>
                  </a:cxn>
                  <a:cxn ang="0">
                    <a:pos x="9" y="63"/>
                  </a:cxn>
                  <a:cxn ang="0">
                    <a:pos x="10" y="55"/>
                  </a:cxn>
                  <a:cxn ang="0">
                    <a:pos x="11" y="47"/>
                  </a:cxn>
                  <a:cxn ang="0">
                    <a:pos x="11" y="38"/>
                  </a:cxn>
                  <a:cxn ang="0">
                    <a:pos x="10" y="30"/>
                  </a:cxn>
                  <a:cxn ang="0">
                    <a:pos x="8" y="22"/>
                  </a:cxn>
                  <a:cxn ang="0">
                    <a:pos x="7" y="14"/>
                  </a:cxn>
                  <a:cxn ang="0">
                    <a:pos x="3" y="6"/>
                  </a:cxn>
                  <a:cxn ang="0">
                    <a:pos x="0" y="0"/>
                  </a:cxn>
                  <a:cxn ang="0">
                    <a:pos x="72" y="12"/>
                  </a:cxn>
                </a:cxnLst>
                <a:pathLst>
                  <a:path w="501" h="734">
                    <a:moveTo>
                      <a:pt x="501" y="84"/>
                    </a:moveTo>
                    <a:lnTo>
                      <a:pt x="491" y="94"/>
                    </a:lnTo>
                    <a:lnTo>
                      <a:pt x="471" y="118"/>
                    </a:lnTo>
                    <a:lnTo>
                      <a:pt x="447" y="163"/>
                    </a:lnTo>
                    <a:lnTo>
                      <a:pt x="436" y="193"/>
                    </a:lnTo>
                    <a:lnTo>
                      <a:pt x="426" y="228"/>
                    </a:lnTo>
                    <a:lnTo>
                      <a:pt x="417" y="263"/>
                    </a:lnTo>
                    <a:lnTo>
                      <a:pt x="412" y="307"/>
                    </a:lnTo>
                    <a:lnTo>
                      <a:pt x="412" y="357"/>
                    </a:lnTo>
                    <a:lnTo>
                      <a:pt x="412" y="411"/>
                    </a:lnTo>
                    <a:lnTo>
                      <a:pt x="421" y="466"/>
                    </a:lnTo>
                    <a:lnTo>
                      <a:pt x="436" y="530"/>
                    </a:lnTo>
                    <a:lnTo>
                      <a:pt x="461" y="600"/>
                    </a:lnTo>
                    <a:lnTo>
                      <a:pt x="491" y="674"/>
                    </a:lnTo>
                    <a:lnTo>
                      <a:pt x="466" y="690"/>
                    </a:lnTo>
                    <a:lnTo>
                      <a:pt x="436" y="704"/>
                    </a:lnTo>
                    <a:lnTo>
                      <a:pt x="387" y="720"/>
                    </a:lnTo>
                    <a:lnTo>
                      <a:pt x="322" y="734"/>
                    </a:lnTo>
                    <a:lnTo>
                      <a:pt x="238" y="734"/>
                    </a:lnTo>
                    <a:lnTo>
                      <a:pt x="184" y="734"/>
                    </a:lnTo>
                    <a:lnTo>
                      <a:pt x="129" y="729"/>
                    </a:lnTo>
                    <a:lnTo>
                      <a:pt x="64" y="720"/>
                    </a:lnTo>
                    <a:lnTo>
                      <a:pt x="0" y="704"/>
                    </a:lnTo>
                    <a:lnTo>
                      <a:pt x="24" y="630"/>
                    </a:lnTo>
                    <a:lnTo>
                      <a:pt x="44" y="546"/>
                    </a:lnTo>
                    <a:lnTo>
                      <a:pt x="64" y="441"/>
                    </a:lnTo>
                    <a:lnTo>
                      <a:pt x="69" y="387"/>
                    </a:lnTo>
                    <a:lnTo>
                      <a:pt x="74" y="327"/>
                    </a:lnTo>
                    <a:lnTo>
                      <a:pt x="74" y="267"/>
                    </a:lnTo>
                    <a:lnTo>
                      <a:pt x="69" y="208"/>
                    </a:lnTo>
                    <a:lnTo>
                      <a:pt x="59" y="153"/>
                    </a:lnTo>
                    <a:lnTo>
                      <a:pt x="49" y="99"/>
                    </a:lnTo>
                    <a:lnTo>
                      <a:pt x="24" y="44"/>
                    </a:lnTo>
                    <a:lnTo>
                      <a:pt x="0" y="0"/>
                    </a:lnTo>
                    <a:lnTo>
                      <a:pt x="501" y="84"/>
                    </a:lnTo>
                    <a:close/>
                  </a:path>
                </a:pathLst>
              </a:custGeom>
              <a:solidFill>
                <a:srgbClr val="8B8F92"/>
              </a:solidFill>
              <a:ln w="9525">
                <a:noFill/>
              </a:ln>
            </p:spPr>
            <p:txBody>
              <a:bodyPr/>
              <a:p>
                <a:endParaRPr lang="zh-CN" altLang="en-US"/>
              </a:p>
            </p:txBody>
          </p:sp>
          <p:sp>
            <p:nvSpPr>
              <p:cNvPr id="46167" name="Freeform 47"/>
              <p:cNvSpPr/>
              <p:nvPr/>
            </p:nvSpPr>
            <p:spPr>
              <a:xfrm>
                <a:off x="4538" y="2362"/>
                <a:ext cx="22" cy="104"/>
              </a:xfrm>
              <a:custGeom>
                <a:avLst/>
                <a:gdLst/>
                <a:ahLst/>
                <a:cxnLst>
                  <a:cxn ang="0">
                    <a:pos x="18" y="104"/>
                  </a:cxn>
                  <a:cxn ang="0">
                    <a:pos x="0" y="100"/>
                  </a:cxn>
                  <a:cxn ang="0">
                    <a:pos x="4" y="90"/>
                  </a:cxn>
                  <a:cxn ang="0">
                    <a:pos x="6" y="78"/>
                  </a:cxn>
                  <a:cxn ang="0">
                    <a:pos x="9" y="63"/>
                  </a:cxn>
                  <a:cxn ang="0">
                    <a:pos x="10" y="55"/>
                  </a:cxn>
                  <a:cxn ang="0">
                    <a:pos x="11" y="47"/>
                  </a:cxn>
                  <a:cxn ang="0">
                    <a:pos x="11" y="38"/>
                  </a:cxn>
                  <a:cxn ang="0">
                    <a:pos x="10" y="30"/>
                  </a:cxn>
                  <a:cxn ang="0">
                    <a:pos x="9" y="22"/>
                  </a:cxn>
                  <a:cxn ang="0">
                    <a:pos x="7" y="14"/>
                  </a:cxn>
                  <a:cxn ang="0">
                    <a:pos x="4" y="6"/>
                  </a:cxn>
                  <a:cxn ang="0">
                    <a:pos x="0" y="0"/>
                  </a:cxn>
                  <a:cxn ang="0">
                    <a:pos x="15" y="2"/>
                  </a:cxn>
                  <a:cxn ang="0">
                    <a:pos x="18" y="15"/>
                  </a:cxn>
                  <a:cxn ang="0">
                    <a:pos x="20" y="28"/>
                  </a:cxn>
                  <a:cxn ang="0">
                    <a:pos x="21" y="40"/>
                  </a:cxn>
                  <a:cxn ang="0">
                    <a:pos x="22" y="53"/>
                  </a:cxn>
                  <a:cxn ang="0">
                    <a:pos x="22" y="66"/>
                  </a:cxn>
                  <a:cxn ang="0">
                    <a:pos x="21" y="79"/>
                  </a:cxn>
                  <a:cxn ang="0">
                    <a:pos x="20" y="91"/>
                  </a:cxn>
                  <a:cxn ang="0">
                    <a:pos x="18" y="104"/>
                  </a:cxn>
                </a:cxnLst>
                <a:pathLst>
                  <a:path w="149" h="729">
                    <a:moveTo>
                      <a:pt x="119" y="729"/>
                    </a:moveTo>
                    <a:lnTo>
                      <a:pt x="0" y="704"/>
                    </a:lnTo>
                    <a:lnTo>
                      <a:pt x="24" y="630"/>
                    </a:lnTo>
                    <a:lnTo>
                      <a:pt x="44" y="546"/>
                    </a:lnTo>
                    <a:lnTo>
                      <a:pt x="64" y="441"/>
                    </a:lnTo>
                    <a:lnTo>
                      <a:pt x="69" y="387"/>
                    </a:lnTo>
                    <a:lnTo>
                      <a:pt x="74" y="327"/>
                    </a:lnTo>
                    <a:lnTo>
                      <a:pt x="74" y="267"/>
                    </a:lnTo>
                    <a:lnTo>
                      <a:pt x="69" y="208"/>
                    </a:lnTo>
                    <a:lnTo>
                      <a:pt x="59" y="153"/>
                    </a:lnTo>
                    <a:lnTo>
                      <a:pt x="49" y="99"/>
                    </a:lnTo>
                    <a:lnTo>
                      <a:pt x="24" y="44"/>
                    </a:lnTo>
                    <a:lnTo>
                      <a:pt x="0" y="0"/>
                    </a:lnTo>
                    <a:lnTo>
                      <a:pt x="99" y="14"/>
                    </a:lnTo>
                    <a:lnTo>
                      <a:pt x="119" y="104"/>
                    </a:lnTo>
                    <a:lnTo>
                      <a:pt x="133" y="193"/>
                    </a:lnTo>
                    <a:lnTo>
                      <a:pt x="143" y="283"/>
                    </a:lnTo>
                    <a:lnTo>
                      <a:pt x="149" y="372"/>
                    </a:lnTo>
                    <a:lnTo>
                      <a:pt x="149" y="462"/>
                    </a:lnTo>
                    <a:lnTo>
                      <a:pt x="143" y="551"/>
                    </a:lnTo>
                    <a:lnTo>
                      <a:pt x="133" y="639"/>
                    </a:lnTo>
                    <a:lnTo>
                      <a:pt x="119" y="729"/>
                    </a:lnTo>
                    <a:close/>
                  </a:path>
                </a:pathLst>
              </a:custGeom>
              <a:solidFill>
                <a:srgbClr val="6D7377"/>
              </a:solidFill>
              <a:ln w="9525">
                <a:noFill/>
              </a:ln>
            </p:spPr>
            <p:txBody>
              <a:bodyPr/>
              <a:p>
                <a:endParaRPr lang="zh-CN" altLang="en-US"/>
              </a:p>
            </p:txBody>
          </p:sp>
          <p:sp>
            <p:nvSpPr>
              <p:cNvPr id="46168" name="Freeform 48"/>
              <p:cNvSpPr/>
              <p:nvPr/>
            </p:nvSpPr>
            <p:spPr>
              <a:xfrm>
                <a:off x="4581" y="2369"/>
                <a:ext cx="22" cy="103"/>
              </a:xfrm>
              <a:custGeom>
                <a:avLst/>
                <a:gdLst/>
                <a:ahLst/>
                <a:cxnLst>
                  <a:cxn ang="0">
                    <a:pos x="0" y="0"/>
                  </a:cxn>
                  <a:cxn ang="0">
                    <a:pos x="22" y="10"/>
                  </a:cxn>
                  <a:cxn ang="0">
                    <a:pos x="21" y="15"/>
                  </a:cxn>
                  <a:cxn ang="0">
                    <a:pos x="19" y="21"/>
                  </a:cxn>
                  <a:cxn ang="0">
                    <a:pos x="18" y="30"/>
                  </a:cxn>
                  <a:cxn ang="0">
                    <a:pos x="17" y="42"/>
                  </a:cxn>
                  <a:cxn ang="0">
                    <a:pos x="17" y="56"/>
                  </a:cxn>
                  <a:cxn ang="0">
                    <a:pos x="18" y="74"/>
                  </a:cxn>
                  <a:cxn ang="0">
                    <a:pos x="21" y="94"/>
                  </a:cxn>
                  <a:cxn ang="0">
                    <a:pos x="21" y="96"/>
                  </a:cxn>
                  <a:cxn ang="0">
                    <a:pos x="19" y="98"/>
                  </a:cxn>
                  <a:cxn ang="0">
                    <a:pos x="17" y="100"/>
                  </a:cxn>
                  <a:cxn ang="0">
                    <a:pos x="14" y="102"/>
                  </a:cxn>
                  <a:cxn ang="0">
                    <a:pos x="11" y="103"/>
                  </a:cxn>
                  <a:cxn ang="0">
                    <a:pos x="6" y="103"/>
                  </a:cxn>
                  <a:cxn ang="0">
                    <a:pos x="1" y="102"/>
                  </a:cxn>
                  <a:cxn ang="0">
                    <a:pos x="2" y="76"/>
                  </a:cxn>
                  <a:cxn ang="0">
                    <a:pos x="3" y="50"/>
                  </a:cxn>
                  <a:cxn ang="0">
                    <a:pos x="2" y="26"/>
                  </a:cxn>
                  <a:cxn ang="0">
                    <a:pos x="0" y="0"/>
                  </a:cxn>
                </a:cxnLst>
                <a:pathLst>
                  <a:path w="153" h="720">
                    <a:moveTo>
                      <a:pt x="0" y="0"/>
                    </a:moveTo>
                    <a:lnTo>
                      <a:pt x="153" y="69"/>
                    </a:lnTo>
                    <a:lnTo>
                      <a:pt x="144" y="104"/>
                    </a:lnTo>
                    <a:lnTo>
                      <a:pt x="133" y="149"/>
                    </a:lnTo>
                    <a:lnTo>
                      <a:pt x="123" y="209"/>
                    </a:lnTo>
                    <a:lnTo>
                      <a:pt x="119" y="293"/>
                    </a:lnTo>
                    <a:lnTo>
                      <a:pt x="119" y="392"/>
                    </a:lnTo>
                    <a:lnTo>
                      <a:pt x="128" y="516"/>
                    </a:lnTo>
                    <a:lnTo>
                      <a:pt x="149" y="655"/>
                    </a:lnTo>
                    <a:lnTo>
                      <a:pt x="144" y="671"/>
                    </a:lnTo>
                    <a:lnTo>
                      <a:pt x="133" y="685"/>
                    </a:lnTo>
                    <a:lnTo>
                      <a:pt x="119" y="700"/>
                    </a:lnTo>
                    <a:lnTo>
                      <a:pt x="98" y="710"/>
                    </a:lnTo>
                    <a:lnTo>
                      <a:pt x="74" y="720"/>
                    </a:lnTo>
                    <a:lnTo>
                      <a:pt x="44" y="720"/>
                    </a:lnTo>
                    <a:lnTo>
                      <a:pt x="5" y="710"/>
                    </a:lnTo>
                    <a:lnTo>
                      <a:pt x="14" y="531"/>
                    </a:lnTo>
                    <a:lnTo>
                      <a:pt x="19" y="353"/>
                    </a:lnTo>
                    <a:lnTo>
                      <a:pt x="14" y="179"/>
                    </a:lnTo>
                    <a:lnTo>
                      <a:pt x="0" y="0"/>
                    </a:lnTo>
                    <a:close/>
                  </a:path>
                </a:pathLst>
              </a:custGeom>
              <a:solidFill>
                <a:srgbClr val="B3B5B8"/>
              </a:solidFill>
              <a:ln w="9525">
                <a:noFill/>
              </a:ln>
            </p:spPr>
            <p:txBody>
              <a:bodyPr/>
              <a:p>
                <a:endParaRPr lang="zh-CN" altLang="en-US"/>
              </a:p>
            </p:txBody>
          </p:sp>
          <p:sp>
            <p:nvSpPr>
              <p:cNvPr id="46169" name="Freeform 49"/>
              <p:cNvSpPr/>
              <p:nvPr/>
            </p:nvSpPr>
            <p:spPr>
              <a:xfrm>
                <a:off x="4535" y="2441"/>
                <a:ext cx="74" cy="49"/>
              </a:xfrm>
              <a:custGeom>
                <a:avLst/>
                <a:gdLst/>
                <a:ahLst/>
                <a:cxnLst>
                  <a:cxn ang="0">
                    <a:pos x="67" y="3"/>
                  </a:cxn>
                  <a:cxn ang="0">
                    <a:pos x="62" y="6"/>
                  </a:cxn>
                  <a:cxn ang="0">
                    <a:pos x="56" y="8"/>
                  </a:cxn>
                  <a:cxn ang="0">
                    <a:pos x="48" y="10"/>
                  </a:cxn>
                  <a:cxn ang="0">
                    <a:pos x="38" y="11"/>
                  </a:cxn>
                  <a:cxn ang="0">
                    <a:pos x="32" y="11"/>
                  </a:cxn>
                  <a:cxn ang="0">
                    <a:pos x="27" y="10"/>
                  </a:cxn>
                  <a:cxn ang="0">
                    <a:pos x="20" y="9"/>
                  </a:cxn>
                  <a:cxn ang="0">
                    <a:pos x="14" y="7"/>
                  </a:cxn>
                  <a:cxn ang="0">
                    <a:pos x="7" y="4"/>
                  </a:cxn>
                  <a:cxn ang="0">
                    <a:pos x="0" y="1"/>
                  </a:cxn>
                  <a:cxn ang="0">
                    <a:pos x="0" y="39"/>
                  </a:cxn>
                  <a:cxn ang="0">
                    <a:pos x="2" y="41"/>
                  </a:cxn>
                  <a:cxn ang="0">
                    <a:pos x="8" y="44"/>
                  </a:cxn>
                  <a:cxn ang="0">
                    <a:pos x="13" y="45"/>
                  </a:cxn>
                  <a:cxn ang="0">
                    <a:pos x="19" y="48"/>
                  </a:cxn>
                  <a:cxn ang="0">
                    <a:pos x="27" y="48"/>
                  </a:cxn>
                  <a:cxn ang="0">
                    <a:pos x="36" y="49"/>
                  </a:cxn>
                  <a:cxn ang="0">
                    <a:pos x="45" y="48"/>
                  </a:cxn>
                  <a:cxn ang="0">
                    <a:pos x="53" y="48"/>
                  </a:cxn>
                  <a:cxn ang="0">
                    <a:pos x="59" y="46"/>
                  </a:cxn>
                  <a:cxn ang="0">
                    <a:pos x="65" y="45"/>
                  </a:cxn>
                  <a:cxn ang="0">
                    <a:pos x="72" y="43"/>
                  </a:cxn>
                  <a:cxn ang="0">
                    <a:pos x="74" y="42"/>
                  </a:cxn>
                  <a:cxn ang="0">
                    <a:pos x="74" y="3"/>
                  </a:cxn>
                  <a:cxn ang="0">
                    <a:pos x="74" y="2"/>
                  </a:cxn>
                  <a:cxn ang="0">
                    <a:pos x="73" y="0"/>
                  </a:cxn>
                  <a:cxn ang="0">
                    <a:pos x="71" y="0"/>
                  </a:cxn>
                  <a:cxn ang="0">
                    <a:pos x="70" y="0"/>
                  </a:cxn>
                  <a:cxn ang="0">
                    <a:pos x="68" y="1"/>
                  </a:cxn>
                  <a:cxn ang="0">
                    <a:pos x="67" y="3"/>
                  </a:cxn>
                </a:cxnLst>
                <a:pathLst>
                  <a:path w="521" h="342">
                    <a:moveTo>
                      <a:pt x="472" y="20"/>
                    </a:moveTo>
                    <a:lnTo>
                      <a:pt x="437" y="39"/>
                    </a:lnTo>
                    <a:lnTo>
                      <a:pt x="392" y="54"/>
                    </a:lnTo>
                    <a:lnTo>
                      <a:pt x="337" y="69"/>
                    </a:lnTo>
                    <a:lnTo>
                      <a:pt x="268" y="74"/>
                    </a:lnTo>
                    <a:lnTo>
                      <a:pt x="228" y="74"/>
                    </a:lnTo>
                    <a:lnTo>
                      <a:pt x="188" y="69"/>
                    </a:lnTo>
                    <a:lnTo>
                      <a:pt x="144" y="64"/>
                    </a:lnTo>
                    <a:lnTo>
                      <a:pt x="99" y="49"/>
                    </a:lnTo>
                    <a:lnTo>
                      <a:pt x="49" y="29"/>
                    </a:lnTo>
                    <a:lnTo>
                      <a:pt x="0" y="4"/>
                    </a:lnTo>
                    <a:lnTo>
                      <a:pt x="0" y="272"/>
                    </a:lnTo>
                    <a:lnTo>
                      <a:pt x="14" y="283"/>
                    </a:lnTo>
                    <a:lnTo>
                      <a:pt x="54" y="307"/>
                    </a:lnTo>
                    <a:lnTo>
                      <a:pt x="89" y="317"/>
                    </a:lnTo>
                    <a:lnTo>
                      <a:pt x="134" y="332"/>
                    </a:lnTo>
                    <a:lnTo>
                      <a:pt x="188" y="337"/>
                    </a:lnTo>
                    <a:lnTo>
                      <a:pt x="253" y="342"/>
                    </a:lnTo>
                    <a:lnTo>
                      <a:pt x="318" y="337"/>
                    </a:lnTo>
                    <a:lnTo>
                      <a:pt x="372" y="332"/>
                    </a:lnTo>
                    <a:lnTo>
                      <a:pt x="416" y="322"/>
                    </a:lnTo>
                    <a:lnTo>
                      <a:pt x="456" y="317"/>
                    </a:lnTo>
                    <a:lnTo>
                      <a:pt x="506" y="297"/>
                    </a:lnTo>
                    <a:lnTo>
                      <a:pt x="521" y="292"/>
                    </a:lnTo>
                    <a:lnTo>
                      <a:pt x="521" y="20"/>
                    </a:lnTo>
                    <a:lnTo>
                      <a:pt x="521" y="14"/>
                    </a:lnTo>
                    <a:lnTo>
                      <a:pt x="511" y="0"/>
                    </a:lnTo>
                    <a:lnTo>
                      <a:pt x="502" y="0"/>
                    </a:lnTo>
                    <a:lnTo>
                      <a:pt x="491" y="0"/>
                    </a:lnTo>
                    <a:lnTo>
                      <a:pt x="481" y="4"/>
                    </a:lnTo>
                    <a:lnTo>
                      <a:pt x="472" y="20"/>
                    </a:lnTo>
                    <a:close/>
                  </a:path>
                </a:pathLst>
              </a:custGeom>
              <a:solidFill>
                <a:srgbClr val="373D40"/>
              </a:solidFill>
              <a:ln w="9525">
                <a:noFill/>
              </a:ln>
            </p:spPr>
            <p:txBody>
              <a:bodyPr/>
              <a:p>
                <a:endParaRPr lang="zh-CN" altLang="en-US"/>
              </a:p>
            </p:txBody>
          </p:sp>
          <p:sp>
            <p:nvSpPr>
              <p:cNvPr id="46170" name="Freeform 50"/>
              <p:cNvSpPr/>
              <p:nvPr/>
            </p:nvSpPr>
            <p:spPr>
              <a:xfrm>
                <a:off x="4535" y="2441"/>
                <a:ext cx="23" cy="47"/>
              </a:xfrm>
              <a:custGeom>
                <a:avLst/>
                <a:gdLst/>
                <a:ahLst/>
                <a:cxnLst>
                  <a:cxn ang="0">
                    <a:pos x="0" y="0"/>
                  </a:cxn>
                  <a:cxn ang="0">
                    <a:pos x="6" y="3"/>
                  </a:cxn>
                  <a:cxn ang="0">
                    <a:pos x="12" y="6"/>
                  </a:cxn>
                  <a:cxn ang="0">
                    <a:pos x="17" y="8"/>
                  </a:cxn>
                  <a:cxn ang="0">
                    <a:pos x="23" y="9"/>
                  </a:cxn>
                  <a:cxn ang="0">
                    <a:pos x="23" y="19"/>
                  </a:cxn>
                  <a:cxn ang="0">
                    <a:pos x="22" y="28"/>
                  </a:cxn>
                  <a:cxn ang="0">
                    <a:pos x="20" y="47"/>
                  </a:cxn>
                  <a:cxn ang="0">
                    <a:pos x="10" y="44"/>
                  </a:cxn>
                  <a:cxn ang="0">
                    <a:pos x="4" y="42"/>
                  </a:cxn>
                  <a:cxn ang="0">
                    <a:pos x="1" y="39"/>
                  </a:cxn>
                  <a:cxn ang="0">
                    <a:pos x="0" y="38"/>
                  </a:cxn>
                  <a:cxn ang="0">
                    <a:pos x="0" y="0"/>
                  </a:cxn>
                </a:cxnLst>
                <a:pathLst>
                  <a:path w="163" h="328">
                    <a:moveTo>
                      <a:pt x="0" y="0"/>
                    </a:moveTo>
                    <a:lnTo>
                      <a:pt x="44" y="21"/>
                    </a:lnTo>
                    <a:lnTo>
                      <a:pt x="84" y="40"/>
                    </a:lnTo>
                    <a:lnTo>
                      <a:pt x="124" y="55"/>
                    </a:lnTo>
                    <a:lnTo>
                      <a:pt x="163" y="60"/>
                    </a:lnTo>
                    <a:lnTo>
                      <a:pt x="163" y="130"/>
                    </a:lnTo>
                    <a:lnTo>
                      <a:pt x="158" y="194"/>
                    </a:lnTo>
                    <a:lnTo>
                      <a:pt x="139" y="328"/>
                    </a:lnTo>
                    <a:lnTo>
                      <a:pt x="74" y="309"/>
                    </a:lnTo>
                    <a:lnTo>
                      <a:pt x="30" y="293"/>
                    </a:lnTo>
                    <a:lnTo>
                      <a:pt x="5" y="274"/>
                    </a:lnTo>
                    <a:lnTo>
                      <a:pt x="0" y="268"/>
                    </a:lnTo>
                    <a:lnTo>
                      <a:pt x="0" y="0"/>
                    </a:lnTo>
                    <a:close/>
                  </a:path>
                </a:pathLst>
              </a:custGeom>
              <a:solidFill>
                <a:srgbClr val="1F2223"/>
              </a:solidFill>
              <a:ln w="9525">
                <a:noFill/>
              </a:ln>
            </p:spPr>
            <p:txBody>
              <a:bodyPr/>
              <a:p>
                <a:endParaRPr lang="zh-CN" altLang="en-US"/>
              </a:p>
            </p:txBody>
          </p:sp>
          <p:sp>
            <p:nvSpPr>
              <p:cNvPr id="46171" name="Freeform 51"/>
              <p:cNvSpPr/>
              <p:nvPr/>
            </p:nvSpPr>
            <p:spPr>
              <a:xfrm>
                <a:off x="4454" y="2335"/>
                <a:ext cx="331" cy="46"/>
              </a:xfrm>
              <a:custGeom>
                <a:avLst/>
                <a:gdLst/>
                <a:ahLst/>
                <a:cxnLst>
                  <a:cxn ang="0">
                    <a:pos x="331" y="0"/>
                  </a:cxn>
                  <a:cxn ang="0">
                    <a:pos x="320" y="4"/>
                  </a:cxn>
                  <a:cxn ang="0">
                    <a:pos x="306" y="8"/>
                  </a:cxn>
                  <a:cxn ang="0">
                    <a:pos x="286" y="13"/>
                  </a:cxn>
                  <a:cxn ang="0">
                    <a:pos x="261" y="18"/>
                  </a:cxn>
                  <a:cxn ang="0">
                    <a:pos x="247" y="20"/>
                  </a:cxn>
                  <a:cxn ang="0">
                    <a:pos x="232" y="21"/>
                  </a:cxn>
                  <a:cxn ang="0">
                    <a:pos x="214" y="23"/>
                  </a:cxn>
                  <a:cxn ang="0">
                    <a:pos x="196" y="24"/>
                  </a:cxn>
                  <a:cxn ang="0">
                    <a:pos x="176" y="24"/>
                  </a:cxn>
                  <a:cxn ang="0">
                    <a:pos x="155" y="24"/>
                  </a:cxn>
                  <a:cxn ang="0">
                    <a:pos x="115" y="23"/>
                  </a:cxn>
                  <a:cxn ang="0">
                    <a:pos x="82" y="21"/>
                  </a:cxn>
                  <a:cxn ang="0">
                    <a:pos x="55" y="18"/>
                  </a:cxn>
                  <a:cxn ang="0">
                    <a:pos x="33" y="16"/>
                  </a:cxn>
                  <a:cxn ang="0">
                    <a:pos x="18" y="14"/>
                  </a:cxn>
                  <a:cxn ang="0">
                    <a:pos x="8" y="12"/>
                  </a:cxn>
                  <a:cxn ang="0">
                    <a:pos x="0" y="11"/>
                  </a:cxn>
                  <a:cxn ang="0">
                    <a:pos x="1" y="12"/>
                  </a:cxn>
                  <a:cxn ang="0">
                    <a:pos x="7" y="16"/>
                  </a:cxn>
                  <a:cxn ang="0">
                    <a:pos x="16" y="21"/>
                  </a:cxn>
                  <a:cxn ang="0">
                    <a:pos x="30" y="26"/>
                  </a:cxn>
                  <a:cxn ang="0">
                    <a:pos x="40" y="29"/>
                  </a:cxn>
                  <a:cxn ang="0">
                    <a:pos x="50" y="32"/>
                  </a:cxn>
                  <a:cxn ang="0">
                    <a:pos x="62" y="35"/>
                  </a:cxn>
                  <a:cxn ang="0">
                    <a:pos x="74" y="38"/>
                  </a:cxn>
                  <a:cxn ang="0">
                    <a:pos x="89" y="40"/>
                  </a:cxn>
                  <a:cxn ang="0">
                    <a:pos x="106" y="42"/>
                  </a:cxn>
                  <a:cxn ang="0">
                    <a:pos x="124" y="44"/>
                  </a:cxn>
                  <a:cxn ang="0">
                    <a:pos x="144" y="46"/>
                  </a:cxn>
                  <a:cxn ang="0">
                    <a:pos x="165" y="46"/>
                  </a:cxn>
                  <a:cxn ang="0">
                    <a:pos x="185" y="45"/>
                  </a:cxn>
                  <a:cxn ang="0">
                    <a:pos x="203" y="44"/>
                  </a:cxn>
                  <a:cxn ang="0">
                    <a:pos x="221" y="41"/>
                  </a:cxn>
                  <a:cxn ang="0">
                    <a:pos x="238" y="37"/>
                  </a:cxn>
                  <a:cxn ang="0">
                    <a:pos x="254" y="34"/>
                  </a:cxn>
                  <a:cxn ang="0">
                    <a:pos x="268" y="29"/>
                  </a:cxn>
                  <a:cxn ang="0">
                    <a:pos x="281" y="25"/>
                  </a:cxn>
                  <a:cxn ang="0">
                    <a:pos x="292" y="21"/>
                  </a:cxn>
                  <a:cxn ang="0">
                    <a:pos x="302" y="16"/>
                  </a:cxn>
                  <a:cxn ang="0">
                    <a:pos x="317" y="8"/>
                  </a:cxn>
                  <a:cxn ang="0">
                    <a:pos x="327" y="2"/>
                  </a:cxn>
                  <a:cxn ang="0">
                    <a:pos x="331" y="0"/>
                  </a:cxn>
                </a:cxnLst>
                <a:pathLst>
                  <a:path w="2318" h="323">
                    <a:moveTo>
                      <a:pt x="2318" y="0"/>
                    </a:moveTo>
                    <a:lnTo>
                      <a:pt x="2239" y="25"/>
                    </a:lnTo>
                    <a:lnTo>
                      <a:pt x="2144" y="54"/>
                    </a:lnTo>
                    <a:lnTo>
                      <a:pt x="2005" y="89"/>
                    </a:lnTo>
                    <a:lnTo>
                      <a:pt x="1831" y="124"/>
                    </a:lnTo>
                    <a:lnTo>
                      <a:pt x="1732" y="139"/>
                    </a:lnTo>
                    <a:lnTo>
                      <a:pt x="1623" y="149"/>
                    </a:lnTo>
                    <a:lnTo>
                      <a:pt x="1499" y="159"/>
                    </a:lnTo>
                    <a:lnTo>
                      <a:pt x="1370" y="168"/>
                    </a:lnTo>
                    <a:lnTo>
                      <a:pt x="1231" y="168"/>
                    </a:lnTo>
                    <a:lnTo>
                      <a:pt x="1082" y="168"/>
                    </a:lnTo>
                    <a:lnTo>
                      <a:pt x="804" y="159"/>
                    </a:lnTo>
                    <a:lnTo>
                      <a:pt x="571" y="144"/>
                    </a:lnTo>
                    <a:lnTo>
                      <a:pt x="382" y="129"/>
                    </a:lnTo>
                    <a:lnTo>
                      <a:pt x="233" y="114"/>
                    </a:lnTo>
                    <a:lnTo>
                      <a:pt x="129" y="100"/>
                    </a:lnTo>
                    <a:lnTo>
                      <a:pt x="55" y="84"/>
                    </a:lnTo>
                    <a:lnTo>
                      <a:pt x="0" y="75"/>
                    </a:lnTo>
                    <a:lnTo>
                      <a:pt x="10" y="84"/>
                    </a:lnTo>
                    <a:lnTo>
                      <a:pt x="50" y="109"/>
                    </a:lnTo>
                    <a:lnTo>
                      <a:pt x="115" y="144"/>
                    </a:lnTo>
                    <a:lnTo>
                      <a:pt x="213" y="184"/>
                    </a:lnTo>
                    <a:lnTo>
                      <a:pt x="278" y="203"/>
                    </a:lnTo>
                    <a:lnTo>
                      <a:pt x="348" y="228"/>
                    </a:lnTo>
                    <a:lnTo>
                      <a:pt x="432" y="249"/>
                    </a:lnTo>
                    <a:lnTo>
                      <a:pt x="521" y="268"/>
                    </a:lnTo>
                    <a:lnTo>
                      <a:pt x="625" y="283"/>
                    </a:lnTo>
                    <a:lnTo>
                      <a:pt x="740" y="298"/>
                    </a:lnTo>
                    <a:lnTo>
                      <a:pt x="868" y="312"/>
                    </a:lnTo>
                    <a:lnTo>
                      <a:pt x="1008" y="323"/>
                    </a:lnTo>
                    <a:lnTo>
                      <a:pt x="1156" y="323"/>
                    </a:lnTo>
                    <a:lnTo>
                      <a:pt x="1296" y="318"/>
                    </a:lnTo>
                    <a:lnTo>
                      <a:pt x="1424" y="307"/>
                    </a:lnTo>
                    <a:lnTo>
                      <a:pt x="1549" y="288"/>
                    </a:lnTo>
                    <a:lnTo>
                      <a:pt x="1668" y="263"/>
                    </a:lnTo>
                    <a:lnTo>
                      <a:pt x="1777" y="238"/>
                    </a:lnTo>
                    <a:lnTo>
                      <a:pt x="1876" y="203"/>
                    </a:lnTo>
                    <a:lnTo>
                      <a:pt x="1965" y="174"/>
                    </a:lnTo>
                    <a:lnTo>
                      <a:pt x="2045" y="144"/>
                    </a:lnTo>
                    <a:lnTo>
                      <a:pt x="2114" y="109"/>
                    </a:lnTo>
                    <a:lnTo>
                      <a:pt x="2223" y="54"/>
                    </a:lnTo>
                    <a:lnTo>
                      <a:pt x="2293" y="15"/>
                    </a:lnTo>
                    <a:lnTo>
                      <a:pt x="2318" y="0"/>
                    </a:lnTo>
                    <a:close/>
                  </a:path>
                </a:pathLst>
              </a:custGeom>
              <a:solidFill>
                <a:srgbClr val="8B8F92"/>
              </a:solidFill>
              <a:ln w="9525">
                <a:noFill/>
              </a:ln>
            </p:spPr>
            <p:txBody>
              <a:bodyPr/>
              <a:p>
                <a:endParaRPr lang="zh-CN" altLang="en-US"/>
              </a:p>
            </p:txBody>
          </p:sp>
          <p:sp>
            <p:nvSpPr>
              <p:cNvPr id="46172" name="Freeform 52"/>
              <p:cNvSpPr/>
              <p:nvPr/>
            </p:nvSpPr>
            <p:spPr>
              <a:xfrm>
                <a:off x="4454" y="2346"/>
                <a:ext cx="130" cy="34"/>
              </a:xfrm>
              <a:custGeom>
                <a:avLst/>
                <a:gdLst/>
                <a:ahLst/>
                <a:cxnLst>
                  <a:cxn ang="0">
                    <a:pos x="74" y="10"/>
                  </a:cxn>
                  <a:cxn ang="0">
                    <a:pos x="88" y="18"/>
                  </a:cxn>
                  <a:cxn ang="0">
                    <a:pos x="101" y="25"/>
                  </a:cxn>
                  <a:cxn ang="0">
                    <a:pos x="115" y="31"/>
                  </a:cxn>
                  <a:cxn ang="0">
                    <a:pos x="130" y="34"/>
                  </a:cxn>
                  <a:cxn ang="0">
                    <a:pos x="112" y="33"/>
                  </a:cxn>
                  <a:cxn ang="0">
                    <a:pos x="96" y="31"/>
                  </a:cxn>
                  <a:cxn ang="0">
                    <a:pos x="81" y="28"/>
                  </a:cxn>
                  <a:cxn ang="0">
                    <a:pos x="68" y="26"/>
                  </a:cxn>
                  <a:cxn ang="0">
                    <a:pos x="56" y="23"/>
                  </a:cxn>
                  <a:cxn ang="0">
                    <a:pos x="45" y="21"/>
                  </a:cxn>
                  <a:cxn ang="0">
                    <a:pos x="28" y="14"/>
                  </a:cxn>
                  <a:cxn ang="0">
                    <a:pos x="15" y="9"/>
                  </a:cxn>
                  <a:cxn ang="0">
                    <a:pos x="6" y="4"/>
                  </a:cxn>
                  <a:cxn ang="0">
                    <a:pos x="1" y="1"/>
                  </a:cxn>
                  <a:cxn ang="0">
                    <a:pos x="0" y="0"/>
                  </a:cxn>
                  <a:cxn ang="0">
                    <a:pos x="4" y="1"/>
                  </a:cxn>
                  <a:cxn ang="0">
                    <a:pos x="17" y="4"/>
                  </a:cxn>
                  <a:cxn ang="0">
                    <a:pos x="40" y="6"/>
                  </a:cxn>
                  <a:cxn ang="0">
                    <a:pos x="74" y="10"/>
                  </a:cxn>
                </a:cxnLst>
                <a:pathLst>
                  <a:path w="913" h="237">
                    <a:moveTo>
                      <a:pt x="521" y="69"/>
                    </a:moveTo>
                    <a:lnTo>
                      <a:pt x="615" y="123"/>
                    </a:lnTo>
                    <a:lnTo>
                      <a:pt x="710" y="174"/>
                    </a:lnTo>
                    <a:lnTo>
                      <a:pt x="809" y="213"/>
                    </a:lnTo>
                    <a:lnTo>
                      <a:pt x="913" y="237"/>
                    </a:lnTo>
                    <a:lnTo>
                      <a:pt x="789" y="228"/>
                    </a:lnTo>
                    <a:lnTo>
                      <a:pt x="675" y="218"/>
                    </a:lnTo>
                    <a:lnTo>
                      <a:pt x="571" y="198"/>
                    </a:lnTo>
                    <a:lnTo>
                      <a:pt x="476" y="183"/>
                    </a:lnTo>
                    <a:lnTo>
                      <a:pt x="392" y="163"/>
                    </a:lnTo>
                    <a:lnTo>
                      <a:pt x="317" y="144"/>
                    </a:lnTo>
                    <a:lnTo>
                      <a:pt x="194" y="99"/>
                    </a:lnTo>
                    <a:lnTo>
                      <a:pt x="104" y="64"/>
                    </a:lnTo>
                    <a:lnTo>
                      <a:pt x="45" y="30"/>
                    </a:lnTo>
                    <a:lnTo>
                      <a:pt x="10" y="9"/>
                    </a:lnTo>
                    <a:lnTo>
                      <a:pt x="0" y="0"/>
                    </a:lnTo>
                    <a:lnTo>
                      <a:pt x="29" y="4"/>
                    </a:lnTo>
                    <a:lnTo>
                      <a:pt x="119" y="25"/>
                    </a:lnTo>
                    <a:lnTo>
                      <a:pt x="278" y="44"/>
                    </a:lnTo>
                    <a:lnTo>
                      <a:pt x="521" y="69"/>
                    </a:lnTo>
                    <a:close/>
                  </a:path>
                </a:pathLst>
              </a:custGeom>
              <a:solidFill>
                <a:srgbClr val="6D7377"/>
              </a:solidFill>
              <a:ln w="9525">
                <a:noFill/>
              </a:ln>
            </p:spPr>
            <p:txBody>
              <a:bodyPr/>
              <a:p>
                <a:endParaRPr lang="zh-CN" altLang="en-US"/>
              </a:p>
            </p:txBody>
          </p:sp>
        </p:grpSp>
        <p:sp>
          <p:nvSpPr>
            <p:cNvPr id="46173" name="Freeform 53"/>
            <p:cNvSpPr/>
            <p:nvPr/>
          </p:nvSpPr>
          <p:spPr>
            <a:xfrm>
              <a:off x="884" y="1107"/>
              <a:ext cx="488" cy="511"/>
            </a:xfrm>
            <a:custGeom>
              <a:avLst/>
              <a:gdLst/>
              <a:ahLst/>
              <a:cxnLst>
                <a:cxn ang="0">
                  <a:pos x="249" y="39"/>
                </a:cxn>
                <a:cxn ang="0">
                  <a:pos x="248" y="33"/>
                </a:cxn>
                <a:cxn ang="0">
                  <a:pos x="241" y="22"/>
                </a:cxn>
                <a:cxn ang="0">
                  <a:pos x="226" y="29"/>
                </a:cxn>
                <a:cxn ang="0">
                  <a:pos x="201" y="55"/>
                </a:cxn>
                <a:cxn ang="0">
                  <a:pos x="174" y="86"/>
                </a:cxn>
                <a:cxn ang="0">
                  <a:pos x="149" y="121"/>
                </a:cxn>
                <a:cxn ang="0">
                  <a:pos x="126" y="157"/>
                </a:cxn>
                <a:cxn ang="0">
                  <a:pos x="106" y="193"/>
                </a:cxn>
                <a:cxn ang="0">
                  <a:pos x="92" y="229"/>
                </a:cxn>
                <a:cxn ang="0">
                  <a:pos x="85" y="255"/>
                </a:cxn>
                <a:cxn ang="0">
                  <a:pos x="84" y="271"/>
                </a:cxn>
                <a:cxn ang="0">
                  <a:pos x="78" y="268"/>
                </a:cxn>
                <a:cxn ang="0">
                  <a:pos x="63" y="228"/>
                </a:cxn>
                <a:cxn ang="0">
                  <a:pos x="45" y="164"/>
                </a:cxn>
                <a:cxn ang="0">
                  <a:pos x="35" y="118"/>
                </a:cxn>
                <a:cxn ang="0">
                  <a:pos x="31" y="92"/>
                </a:cxn>
                <a:cxn ang="0">
                  <a:pos x="31" y="74"/>
                </a:cxn>
                <a:cxn ang="0">
                  <a:pos x="35" y="63"/>
                </a:cxn>
                <a:cxn ang="0">
                  <a:pos x="45" y="54"/>
                </a:cxn>
                <a:cxn ang="0">
                  <a:pos x="63" y="40"/>
                </a:cxn>
                <a:cxn ang="0">
                  <a:pos x="109" y="16"/>
                </a:cxn>
                <a:cxn ang="0">
                  <a:pos x="134" y="0"/>
                </a:cxn>
                <a:cxn ang="0">
                  <a:pos x="92" y="10"/>
                </a:cxn>
                <a:cxn ang="0">
                  <a:pos x="59" y="21"/>
                </a:cxn>
                <a:cxn ang="0">
                  <a:pos x="39" y="31"/>
                </a:cxn>
                <a:cxn ang="0">
                  <a:pos x="21" y="43"/>
                </a:cxn>
                <a:cxn ang="0">
                  <a:pos x="9" y="56"/>
                </a:cxn>
                <a:cxn ang="0">
                  <a:pos x="2" y="67"/>
                </a:cxn>
                <a:cxn ang="0">
                  <a:pos x="1" y="75"/>
                </a:cxn>
                <a:cxn ang="0">
                  <a:pos x="0" y="100"/>
                </a:cxn>
                <a:cxn ang="0">
                  <a:pos x="4" y="145"/>
                </a:cxn>
                <a:cxn ang="0">
                  <a:pos x="11" y="190"/>
                </a:cxn>
                <a:cxn ang="0">
                  <a:pos x="26" y="257"/>
                </a:cxn>
                <a:cxn ang="0">
                  <a:pos x="45" y="335"/>
                </a:cxn>
                <a:cxn ang="0">
                  <a:pos x="50" y="367"/>
                </a:cxn>
                <a:cxn ang="0">
                  <a:pos x="52" y="391"/>
                </a:cxn>
                <a:cxn ang="0">
                  <a:pos x="54" y="406"/>
                </a:cxn>
                <a:cxn ang="0">
                  <a:pos x="60" y="420"/>
                </a:cxn>
                <a:cxn ang="0">
                  <a:pos x="69" y="432"/>
                </a:cxn>
                <a:cxn ang="0">
                  <a:pos x="81" y="443"/>
                </a:cxn>
                <a:cxn ang="0">
                  <a:pos x="96" y="454"/>
                </a:cxn>
                <a:cxn ang="0">
                  <a:pos x="112" y="463"/>
                </a:cxn>
                <a:cxn ang="0">
                  <a:pos x="151" y="479"/>
                </a:cxn>
                <a:cxn ang="0">
                  <a:pos x="193" y="492"/>
                </a:cxn>
                <a:cxn ang="0">
                  <a:pos x="235" y="501"/>
                </a:cxn>
                <a:cxn ang="0">
                  <a:pos x="275" y="507"/>
                </a:cxn>
                <a:cxn ang="0">
                  <a:pos x="307" y="510"/>
                </a:cxn>
                <a:cxn ang="0">
                  <a:pos x="324" y="510"/>
                </a:cxn>
                <a:cxn ang="0">
                  <a:pos x="339" y="505"/>
                </a:cxn>
                <a:cxn ang="0">
                  <a:pos x="355" y="498"/>
                </a:cxn>
                <a:cxn ang="0">
                  <a:pos x="371" y="488"/>
                </a:cxn>
                <a:cxn ang="0">
                  <a:pos x="387" y="476"/>
                </a:cxn>
                <a:cxn ang="0">
                  <a:pos x="416" y="448"/>
                </a:cxn>
                <a:cxn ang="0">
                  <a:pos x="442" y="417"/>
                </a:cxn>
                <a:cxn ang="0">
                  <a:pos x="463" y="388"/>
                </a:cxn>
                <a:cxn ang="0">
                  <a:pos x="484" y="356"/>
                </a:cxn>
                <a:cxn ang="0">
                  <a:pos x="262" y="187"/>
                </a:cxn>
              </a:cxnLst>
              <a:pathLst>
                <a:path w="3415" h="3573">
                  <a:moveTo>
                    <a:pt x="1836" y="1311"/>
                  </a:moveTo>
                  <a:lnTo>
                    <a:pt x="1743" y="273"/>
                  </a:lnTo>
                  <a:lnTo>
                    <a:pt x="1743" y="258"/>
                  </a:lnTo>
                  <a:lnTo>
                    <a:pt x="1732" y="228"/>
                  </a:lnTo>
                  <a:lnTo>
                    <a:pt x="1708" y="179"/>
                  </a:lnTo>
                  <a:lnTo>
                    <a:pt x="1688" y="154"/>
                  </a:lnTo>
                  <a:lnTo>
                    <a:pt x="1668" y="129"/>
                  </a:lnTo>
                  <a:lnTo>
                    <a:pt x="1583" y="203"/>
                  </a:lnTo>
                  <a:lnTo>
                    <a:pt x="1494" y="288"/>
                  </a:lnTo>
                  <a:lnTo>
                    <a:pt x="1404" y="387"/>
                  </a:lnTo>
                  <a:lnTo>
                    <a:pt x="1311" y="491"/>
                  </a:lnTo>
                  <a:lnTo>
                    <a:pt x="1221" y="600"/>
                  </a:lnTo>
                  <a:lnTo>
                    <a:pt x="1132" y="719"/>
                  </a:lnTo>
                  <a:lnTo>
                    <a:pt x="1043" y="844"/>
                  </a:lnTo>
                  <a:lnTo>
                    <a:pt x="958" y="968"/>
                  </a:lnTo>
                  <a:lnTo>
                    <a:pt x="879" y="1097"/>
                  </a:lnTo>
                  <a:lnTo>
                    <a:pt x="809" y="1221"/>
                  </a:lnTo>
                  <a:lnTo>
                    <a:pt x="744" y="1350"/>
                  </a:lnTo>
                  <a:lnTo>
                    <a:pt x="690" y="1479"/>
                  </a:lnTo>
                  <a:lnTo>
                    <a:pt x="646" y="1604"/>
                  </a:lnTo>
                  <a:lnTo>
                    <a:pt x="611" y="1727"/>
                  </a:lnTo>
                  <a:lnTo>
                    <a:pt x="595" y="1781"/>
                  </a:lnTo>
                  <a:lnTo>
                    <a:pt x="591" y="1841"/>
                  </a:lnTo>
                  <a:lnTo>
                    <a:pt x="586" y="1895"/>
                  </a:lnTo>
                  <a:lnTo>
                    <a:pt x="581" y="1951"/>
                  </a:lnTo>
                  <a:lnTo>
                    <a:pt x="546" y="1876"/>
                  </a:lnTo>
                  <a:lnTo>
                    <a:pt x="511" y="1792"/>
                  </a:lnTo>
                  <a:lnTo>
                    <a:pt x="442" y="1593"/>
                  </a:lnTo>
                  <a:lnTo>
                    <a:pt x="372" y="1374"/>
                  </a:lnTo>
                  <a:lnTo>
                    <a:pt x="313" y="1146"/>
                  </a:lnTo>
                  <a:lnTo>
                    <a:pt x="258" y="928"/>
                  </a:lnTo>
                  <a:lnTo>
                    <a:pt x="244" y="824"/>
                  </a:lnTo>
                  <a:lnTo>
                    <a:pt x="228" y="730"/>
                  </a:lnTo>
                  <a:lnTo>
                    <a:pt x="218" y="645"/>
                  </a:lnTo>
                  <a:lnTo>
                    <a:pt x="214" y="576"/>
                  </a:lnTo>
                  <a:lnTo>
                    <a:pt x="214" y="516"/>
                  </a:lnTo>
                  <a:lnTo>
                    <a:pt x="223" y="477"/>
                  </a:lnTo>
                  <a:lnTo>
                    <a:pt x="248" y="442"/>
                  </a:lnTo>
                  <a:lnTo>
                    <a:pt x="273" y="407"/>
                  </a:lnTo>
                  <a:lnTo>
                    <a:pt x="313" y="377"/>
                  </a:lnTo>
                  <a:lnTo>
                    <a:pt x="353" y="342"/>
                  </a:lnTo>
                  <a:lnTo>
                    <a:pt x="442" y="283"/>
                  </a:lnTo>
                  <a:lnTo>
                    <a:pt x="546" y="223"/>
                  </a:lnTo>
                  <a:lnTo>
                    <a:pt x="760" y="109"/>
                  </a:lnTo>
                  <a:lnTo>
                    <a:pt x="858" y="54"/>
                  </a:lnTo>
                  <a:lnTo>
                    <a:pt x="938" y="0"/>
                  </a:lnTo>
                  <a:lnTo>
                    <a:pt x="799" y="30"/>
                  </a:lnTo>
                  <a:lnTo>
                    <a:pt x="646" y="70"/>
                  </a:lnTo>
                  <a:lnTo>
                    <a:pt x="486" y="119"/>
                  </a:lnTo>
                  <a:lnTo>
                    <a:pt x="412" y="149"/>
                  </a:lnTo>
                  <a:lnTo>
                    <a:pt x="342" y="184"/>
                  </a:lnTo>
                  <a:lnTo>
                    <a:pt x="273" y="219"/>
                  </a:lnTo>
                  <a:lnTo>
                    <a:pt x="209" y="258"/>
                  </a:lnTo>
                  <a:lnTo>
                    <a:pt x="149" y="298"/>
                  </a:lnTo>
                  <a:lnTo>
                    <a:pt x="100" y="342"/>
                  </a:lnTo>
                  <a:lnTo>
                    <a:pt x="60" y="392"/>
                  </a:lnTo>
                  <a:lnTo>
                    <a:pt x="30" y="442"/>
                  </a:lnTo>
                  <a:lnTo>
                    <a:pt x="14" y="467"/>
                  </a:lnTo>
                  <a:lnTo>
                    <a:pt x="10" y="496"/>
                  </a:lnTo>
                  <a:lnTo>
                    <a:pt x="5" y="521"/>
                  </a:lnTo>
                  <a:lnTo>
                    <a:pt x="0" y="551"/>
                  </a:lnTo>
                  <a:lnTo>
                    <a:pt x="0" y="700"/>
                  </a:lnTo>
                  <a:lnTo>
                    <a:pt x="10" y="854"/>
                  </a:lnTo>
                  <a:lnTo>
                    <a:pt x="25" y="1012"/>
                  </a:lnTo>
                  <a:lnTo>
                    <a:pt x="49" y="1172"/>
                  </a:lnTo>
                  <a:lnTo>
                    <a:pt x="79" y="1330"/>
                  </a:lnTo>
                  <a:lnTo>
                    <a:pt x="109" y="1484"/>
                  </a:lnTo>
                  <a:lnTo>
                    <a:pt x="179" y="1797"/>
                  </a:lnTo>
                  <a:lnTo>
                    <a:pt x="253" y="2085"/>
                  </a:lnTo>
                  <a:lnTo>
                    <a:pt x="313" y="2343"/>
                  </a:lnTo>
                  <a:lnTo>
                    <a:pt x="337" y="2457"/>
                  </a:lnTo>
                  <a:lnTo>
                    <a:pt x="353" y="2566"/>
                  </a:lnTo>
                  <a:lnTo>
                    <a:pt x="367" y="2655"/>
                  </a:lnTo>
                  <a:lnTo>
                    <a:pt x="367" y="2734"/>
                  </a:lnTo>
                  <a:lnTo>
                    <a:pt x="372" y="2785"/>
                  </a:lnTo>
                  <a:lnTo>
                    <a:pt x="377" y="2839"/>
                  </a:lnTo>
                  <a:lnTo>
                    <a:pt x="397" y="2883"/>
                  </a:lnTo>
                  <a:lnTo>
                    <a:pt x="417" y="2934"/>
                  </a:lnTo>
                  <a:lnTo>
                    <a:pt x="447" y="2978"/>
                  </a:lnTo>
                  <a:lnTo>
                    <a:pt x="481" y="3018"/>
                  </a:lnTo>
                  <a:lnTo>
                    <a:pt x="521" y="3057"/>
                  </a:lnTo>
                  <a:lnTo>
                    <a:pt x="565" y="3097"/>
                  </a:lnTo>
                  <a:lnTo>
                    <a:pt x="616" y="3136"/>
                  </a:lnTo>
                  <a:lnTo>
                    <a:pt x="670" y="3171"/>
                  </a:lnTo>
                  <a:lnTo>
                    <a:pt x="725" y="3206"/>
                  </a:lnTo>
                  <a:lnTo>
                    <a:pt x="784" y="3236"/>
                  </a:lnTo>
                  <a:lnTo>
                    <a:pt x="918" y="3296"/>
                  </a:lnTo>
                  <a:lnTo>
                    <a:pt x="1057" y="3350"/>
                  </a:lnTo>
                  <a:lnTo>
                    <a:pt x="1201" y="3395"/>
                  </a:lnTo>
                  <a:lnTo>
                    <a:pt x="1350" y="3439"/>
                  </a:lnTo>
                  <a:lnTo>
                    <a:pt x="1504" y="3474"/>
                  </a:lnTo>
                  <a:lnTo>
                    <a:pt x="1648" y="3504"/>
                  </a:lnTo>
                  <a:lnTo>
                    <a:pt x="1792" y="3529"/>
                  </a:lnTo>
                  <a:lnTo>
                    <a:pt x="1921" y="3548"/>
                  </a:lnTo>
                  <a:lnTo>
                    <a:pt x="2045" y="3559"/>
                  </a:lnTo>
                  <a:lnTo>
                    <a:pt x="2150" y="3569"/>
                  </a:lnTo>
                  <a:lnTo>
                    <a:pt x="2204" y="3573"/>
                  </a:lnTo>
                  <a:lnTo>
                    <a:pt x="2264" y="3564"/>
                  </a:lnTo>
                  <a:lnTo>
                    <a:pt x="2318" y="3554"/>
                  </a:lnTo>
                  <a:lnTo>
                    <a:pt x="2373" y="3534"/>
                  </a:lnTo>
                  <a:lnTo>
                    <a:pt x="2433" y="3513"/>
                  </a:lnTo>
                  <a:lnTo>
                    <a:pt x="2487" y="3484"/>
                  </a:lnTo>
                  <a:lnTo>
                    <a:pt x="2542" y="3450"/>
                  </a:lnTo>
                  <a:lnTo>
                    <a:pt x="2596" y="3415"/>
                  </a:lnTo>
                  <a:lnTo>
                    <a:pt x="2651" y="3370"/>
                  </a:lnTo>
                  <a:lnTo>
                    <a:pt x="2705" y="3331"/>
                  </a:lnTo>
                  <a:lnTo>
                    <a:pt x="2810" y="3231"/>
                  </a:lnTo>
                  <a:lnTo>
                    <a:pt x="2909" y="3132"/>
                  </a:lnTo>
                  <a:lnTo>
                    <a:pt x="3003" y="3022"/>
                  </a:lnTo>
                  <a:lnTo>
                    <a:pt x="3093" y="2913"/>
                  </a:lnTo>
                  <a:lnTo>
                    <a:pt x="3172" y="2809"/>
                  </a:lnTo>
                  <a:lnTo>
                    <a:pt x="3242" y="2710"/>
                  </a:lnTo>
                  <a:lnTo>
                    <a:pt x="3301" y="2625"/>
                  </a:lnTo>
                  <a:lnTo>
                    <a:pt x="3386" y="2492"/>
                  </a:lnTo>
                  <a:lnTo>
                    <a:pt x="3415" y="2442"/>
                  </a:lnTo>
                  <a:lnTo>
                    <a:pt x="1836" y="1311"/>
                  </a:lnTo>
                  <a:close/>
                </a:path>
              </a:pathLst>
            </a:custGeom>
            <a:solidFill>
              <a:srgbClr val="5E2829"/>
            </a:solidFill>
            <a:ln w="9525">
              <a:noFill/>
            </a:ln>
          </p:spPr>
          <p:txBody>
            <a:bodyPr/>
            <a:p>
              <a:endParaRPr lang="zh-CN" altLang="en-US"/>
            </a:p>
          </p:txBody>
        </p:sp>
        <p:sp>
          <p:nvSpPr>
            <p:cNvPr id="46174" name="Freeform 54"/>
            <p:cNvSpPr/>
            <p:nvPr/>
          </p:nvSpPr>
          <p:spPr>
            <a:xfrm>
              <a:off x="1039" y="1383"/>
              <a:ext cx="287" cy="202"/>
            </a:xfrm>
            <a:custGeom>
              <a:avLst/>
              <a:gdLst/>
              <a:ahLst/>
              <a:cxnLst>
                <a:cxn ang="0">
                  <a:pos x="136" y="18"/>
                </a:cxn>
                <a:cxn ang="0">
                  <a:pos x="174" y="33"/>
                </a:cxn>
                <a:cxn ang="0">
                  <a:pos x="177" y="40"/>
                </a:cxn>
                <a:cxn ang="0">
                  <a:pos x="174" y="47"/>
                </a:cxn>
                <a:cxn ang="0">
                  <a:pos x="165" y="53"/>
                </a:cxn>
                <a:cxn ang="0">
                  <a:pos x="147" y="60"/>
                </a:cxn>
                <a:cxn ang="0">
                  <a:pos x="118" y="67"/>
                </a:cxn>
                <a:cxn ang="0">
                  <a:pos x="93" y="70"/>
                </a:cxn>
                <a:cxn ang="0">
                  <a:pos x="61" y="72"/>
                </a:cxn>
                <a:cxn ang="0">
                  <a:pos x="62" y="85"/>
                </a:cxn>
                <a:cxn ang="0">
                  <a:pos x="89" y="108"/>
                </a:cxn>
                <a:cxn ang="0">
                  <a:pos x="116" y="128"/>
                </a:cxn>
                <a:cxn ang="0">
                  <a:pos x="146" y="144"/>
                </a:cxn>
                <a:cxn ang="0">
                  <a:pos x="175" y="157"/>
                </a:cxn>
                <a:cxn ang="0">
                  <a:pos x="206" y="168"/>
                </a:cxn>
                <a:cxn ang="0">
                  <a:pos x="238" y="176"/>
                </a:cxn>
                <a:cxn ang="0">
                  <a:pos x="270" y="182"/>
                </a:cxn>
                <a:cxn ang="0">
                  <a:pos x="281" y="192"/>
                </a:cxn>
                <a:cxn ang="0">
                  <a:pos x="271" y="199"/>
                </a:cxn>
                <a:cxn ang="0">
                  <a:pos x="259" y="202"/>
                </a:cxn>
                <a:cxn ang="0">
                  <a:pos x="244" y="201"/>
                </a:cxn>
                <a:cxn ang="0">
                  <a:pos x="217" y="196"/>
                </a:cxn>
                <a:cxn ang="0">
                  <a:pos x="183" y="186"/>
                </a:cxn>
                <a:cxn ang="0">
                  <a:pos x="138" y="169"/>
                </a:cxn>
                <a:cxn ang="0">
                  <a:pos x="98" y="150"/>
                </a:cxn>
                <a:cxn ang="0">
                  <a:pos x="70" y="133"/>
                </a:cxn>
                <a:cxn ang="0">
                  <a:pos x="51" y="119"/>
                </a:cxn>
                <a:cxn ang="0">
                  <a:pos x="36" y="104"/>
                </a:cxn>
                <a:cxn ang="0">
                  <a:pos x="21" y="88"/>
                </a:cxn>
                <a:cxn ang="0">
                  <a:pos x="8" y="65"/>
                </a:cxn>
                <a:cxn ang="0">
                  <a:pos x="3" y="53"/>
                </a:cxn>
                <a:cxn ang="0">
                  <a:pos x="1" y="43"/>
                </a:cxn>
                <a:cxn ang="0">
                  <a:pos x="1" y="33"/>
                </a:cxn>
                <a:cxn ang="0">
                  <a:pos x="2" y="25"/>
                </a:cxn>
                <a:cxn ang="0">
                  <a:pos x="5" y="18"/>
                </a:cxn>
                <a:cxn ang="0">
                  <a:pos x="10" y="12"/>
                </a:cxn>
                <a:cxn ang="0">
                  <a:pos x="17" y="8"/>
                </a:cxn>
                <a:cxn ang="0">
                  <a:pos x="33" y="2"/>
                </a:cxn>
                <a:cxn ang="0">
                  <a:pos x="54" y="0"/>
                </a:cxn>
                <a:cxn ang="0">
                  <a:pos x="77" y="2"/>
                </a:cxn>
                <a:cxn ang="0">
                  <a:pos x="101" y="7"/>
                </a:cxn>
              </a:cxnLst>
              <a:pathLst>
                <a:path w="2006" h="1415">
                  <a:moveTo>
                    <a:pt x="705" y="51"/>
                  </a:moveTo>
                  <a:lnTo>
                    <a:pt x="948" y="125"/>
                  </a:lnTo>
                  <a:lnTo>
                    <a:pt x="1186" y="204"/>
                  </a:lnTo>
                  <a:lnTo>
                    <a:pt x="1216" y="229"/>
                  </a:lnTo>
                  <a:lnTo>
                    <a:pt x="1231" y="258"/>
                  </a:lnTo>
                  <a:lnTo>
                    <a:pt x="1237" y="283"/>
                  </a:lnTo>
                  <a:lnTo>
                    <a:pt x="1231" y="309"/>
                  </a:lnTo>
                  <a:lnTo>
                    <a:pt x="1216" y="328"/>
                  </a:lnTo>
                  <a:lnTo>
                    <a:pt x="1191" y="348"/>
                  </a:lnTo>
                  <a:lnTo>
                    <a:pt x="1156" y="368"/>
                  </a:lnTo>
                  <a:lnTo>
                    <a:pt x="1117" y="388"/>
                  </a:lnTo>
                  <a:lnTo>
                    <a:pt x="1028" y="418"/>
                  </a:lnTo>
                  <a:lnTo>
                    <a:pt x="928" y="448"/>
                  </a:lnTo>
                  <a:lnTo>
                    <a:pt x="824" y="467"/>
                  </a:lnTo>
                  <a:lnTo>
                    <a:pt x="735" y="483"/>
                  </a:lnTo>
                  <a:lnTo>
                    <a:pt x="651" y="487"/>
                  </a:lnTo>
                  <a:lnTo>
                    <a:pt x="542" y="497"/>
                  </a:lnTo>
                  <a:lnTo>
                    <a:pt x="427" y="507"/>
                  </a:lnTo>
                  <a:lnTo>
                    <a:pt x="338" y="512"/>
                  </a:lnTo>
                  <a:lnTo>
                    <a:pt x="432" y="597"/>
                  </a:lnTo>
                  <a:lnTo>
                    <a:pt x="521" y="681"/>
                  </a:lnTo>
                  <a:lnTo>
                    <a:pt x="621" y="755"/>
                  </a:lnTo>
                  <a:lnTo>
                    <a:pt x="715" y="825"/>
                  </a:lnTo>
                  <a:lnTo>
                    <a:pt x="814" y="894"/>
                  </a:lnTo>
                  <a:lnTo>
                    <a:pt x="914" y="953"/>
                  </a:lnTo>
                  <a:lnTo>
                    <a:pt x="1018" y="1008"/>
                  </a:lnTo>
                  <a:lnTo>
                    <a:pt x="1121" y="1058"/>
                  </a:lnTo>
                  <a:lnTo>
                    <a:pt x="1226" y="1102"/>
                  </a:lnTo>
                  <a:lnTo>
                    <a:pt x="1330" y="1142"/>
                  </a:lnTo>
                  <a:lnTo>
                    <a:pt x="1439" y="1177"/>
                  </a:lnTo>
                  <a:lnTo>
                    <a:pt x="1549" y="1206"/>
                  </a:lnTo>
                  <a:lnTo>
                    <a:pt x="1663" y="1236"/>
                  </a:lnTo>
                  <a:lnTo>
                    <a:pt x="1772" y="1257"/>
                  </a:lnTo>
                  <a:lnTo>
                    <a:pt x="1886" y="1276"/>
                  </a:lnTo>
                  <a:lnTo>
                    <a:pt x="2006" y="1296"/>
                  </a:lnTo>
                  <a:lnTo>
                    <a:pt x="1966" y="1346"/>
                  </a:lnTo>
                  <a:lnTo>
                    <a:pt x="1926" y="1380"/>
                  </a:lnTo>
                  <a:lnTo>
                    <a:pt x="1897" y="1395"/>
                  </a:lnTo>
                  <a:lnTo>
                    <a:pt x="1857" y="1410"/>
                  </a:lnTo>
                  <a:lnTo>
                    <a:pt x="1807" y="1415"/>
                  </a:lnTo>
                  <a:lnTo>
                    <a:pt x="1757" y="1415"/>
                  </a:lnTo>
                  <a:lnTo>
                    <a:pt x="1702" y="1410"/>
                  </a:lnTo>
                  <a:lnTo>
                    <a:pt x="1643" y="1401"/>
                  </a:lnTo>
                  <a:lnTo>
                    <a:pt x="1519" y="1376"/>
                  </a:lnTo>
                  <a:lnTo>
                    <a:pt x="1395" y="1341"/>
                  </a:lnTo>
                  <a:lnTo>
                    <a:pt x="1281" y="1306"/>
                  </a:lnTo>
                  <a:lnTo>
                    <a:pt x="1107" y="1241"/>
                  </a:lnTo>
                  <a:lnTo>
                    <a:pt x="968" y="1187"/>
                  </a:lnTo>
                  <a:lnTo>
                    <a:pt x="829" y="1122"/>
                  </a:lnTo>
                  <a:lnTo>
                    <a:pt x="685" y="1053"/>
                  </a:lnTo>
                  <a:lnTo>
                    <a:pt x="551" y="974"/>
                  </a:lnTo>
                  <a:lnTo>
                    <a:pt x="486" y="929"/>
                  </a:lnTo>
                  <a:lnTo>
                    <a:pt x="422" y="884"/>
                  </a:lnTo>
                  <a:lnTo>
                    <a:pt x="358" y="834"/>
                  </a:lnTo>
                  <a:lnTo>
                    <a:pt x="303" y="785"/>
                  </a:lnTo>
                  <a:lnTo>
                    <a:pt x="249" y="730"/>
                  </a:lnTo>
                  <a:lnTo>
                    <a:pt x="198" y="676"/>
                  </a:lnTo>
                  <a:lnTo>
                    <a:pt x="149" y="616"/>
                  </a:lnTo>
                  <a:lnTo>
                    <a:pt x="110" y="551"/>
                  </a:lnTo>
                  <a:lnTo>
                    <a:pt x="59" y="457"/>
                  </a:lnTo>
                  <a:lnTo>
                    <a:pt x="40" y="413"/>
                  </a:lnTo>
                  <a:lnTo>
                    <a:pt x="24" y="373"/>
                  </a:lnTo>
                  <a:lnTo>
                    <a:pt x="15" y="333"/>
                  </a:lnTo>
                  <a:lnTo>
                    <a:pt x="5" y="299"/>
                  </a:lnTo>
                  <a:lnTo>
                    <a:pt x="0" y="264"/>
                  </a:lnTo>
                  <a:lnTo>
                    <a:pt x="5" y="229"/>
                  </a:lnTo>
                  <a:lnTo>
                    <a:pt x="5" y="199"/>
                  </a:lnTo>
                  <a:lnTo>
                    <a:pt x="15" y="174"/>
                  </a:lnTo>
                  <a:lnTo>
                    <a:pt x="24" y="149"/>
                  </a:lnTo>
                  <a:lnTo>
                    <a:pt x="35" y="125"/>
                  </a:lnTo>
                  <a:lnTo>
                    <a:pt x="54" y="105"/>
                  </a:lnTo>
                  <a:lnTo>
                    <a:pt x="70" y="85"/>
                  </a:lnTo>
                  <a:lnTo>
                    <a:pt x="94" y="70"/>
                  </a:lnTo>
                  <a:lnTo>
                    <a:pt x="119" y="55"/>
                  </a:lnTo>
                  <a:lnTo>
                    <a:pt x="173" y="30"/>
                  </a:lnTo>
                  <a:lnTo>
                    <a:pt x="233" y="16"/>
                  </a:lnTo>
                  <a:lnTo>
                    <a:pt x="303" y="6"/>
                  </a:lnTo>
                  <a:lnTo>
                    <a:pt x="377" y="0"/>
                  </a:lnTo>
                  <a:lnTo>
                    <a:pt x="457" y="6"/>
                  </a:lnTo>
                  <a:lnTo>
                    <a:pt x="536" y="16"/>
                  </a:lnTo>
                  <a:lnTo>
                    <a:pt x="621" y="30"/>
                  </a:lnTo>
                  <a:lnTo>
                    <a:pt x="705" y="51"/>
                  </a:lnTo>
                  <a:close/>
                </a:path>
              </a:pathLst>
            </a:custGeom>
            <a:solidFill>
              <a:srgbClr val="242729"/>
            </a:solidFill>
            <a:ln w="9525">
              <a:noFill/>
            </a:ln>
          </p:spPr>
          <p:txBody>
            <a:bodyPr/>
            <a:p>
              <a:endParaRPr lang="zh-CN" altLang="en-US"/>
            </a:p>
          </p:txBody>
        </p:sp>
      </p:grpSp>
      <p:sp>
        <p:nvSpPr>
          <p:cNvPr id="46175" name="Freeform 55"/>
          <p:cNvSpPr/>
          <p:nvPr/>
        </p:nvSpPr>
        <p:spPr>
          <a:xfrm>
            <a:off x="5627688" y="4513263"/>
            <a:ext cx="476250" cy="263525"/>
          </a:xfrm>
          <a:custGeom>
            <a:avLst/>
            <a:gdLst/>
            <a:ahLst/>
            <a:cxnLst>
              <a:cxn ang="0">
                <a:pos x="223368" y="242762"/>
              </a:cxn>
              <a:cxn ang="0">
                <a:pos x="175382" y="256538"/>
              </a:cxn>
              <a:cxn ang="0">
                <a:pos x="139924" y="263525"/>
              </a:cxn>
              <a:cxn ang="0">
                <a:pos x="117842" y="263525"/>
              </a:cxn>
              <a:cxn ang="0">
                <a:pos x="101705" y="259931"/>
              </a:cxn>
              <a:cxn ang="0">
                <a:pos x="85780" y="249550"/>
              </a:cxn>
              <a:cxn ang="0">
                <a:pos x="67308" y="224196"/>
              </a:cxn>
              <a:cxn ang="0">
                <a:pos x="37794" y="179077"/>
              </a:cxn>
              <a:cxn ang="0">
                <a:pos x="15712" y="145538"/>
              </a:cxn>
              <a:cxn ang="0">
                <a:pos x="4884" y="132960"/>
              </a:cxn>
              <a:cxn ang="0">
                <a:pos x="0" y="123577"/>
              </a:cxn>
              <a:cxn ang="0">
                <a:pos x="1062" y="114394"/>
              </a:cxn>
              <a:cxn ang="0">
                <a:pos x="7219" y="106209"/>
              </a:cxn>
              <a:cxn ang="0">
                <a:pos x="26966" y="96027"/>
              </a:cxn>
              <a:cxn ang="0">
                <a:pos x="52657" y="85446"/>
              </a:cxn>
              <a:cxn ang="0">
                <a:pos x="114020" y="69275"/>
              </a:cxn>
              <a:cxn ang="0">
                <a:pos x="180266" y="55500"/>
              </a:cxn>
              <a:cxn ang="0">
                <a:pos x="298320" y="20763"/>
              </a:cxn>
              <a:cxn ang="0">
                <a:pos x="353525" y="5989"/>
              </a:cxn>
              <a:cxn ang="0">
                <a:pos x="386860" y="0"/>
              </a:cxn>
              <a:cxn ang="0">
                <a:pos x="417435" y="0"/>
              </a:cxn>
              <a:cxn ang="0">
                <a:pos x="443339" y="4592"/>
              </a:cxn>
              <a:cxn ang="0">
                <a:pos x="462873" y="15173"/>
              </a:cxn>
              <a:cxn ang="0">
                <a:pos x="473914" y="32342"/>
              </a:cxn>
              <a:cxn ang="0">
                <a:pos x="476250" y="54302"/>
              </a:cxn>
              <a:cxn ang="0">
                <a:pos x="465421" y="84448"/>
              </a:cxn>
              <a:cxn ang="0">
                <a:pos x="446737" y="114394"/>
              </a:cxn>
              <a:cxn ang="0">
                <a:pos x="428476" y="136354"/>
              </a:cxn>
              <a:cxn ang="0">
                <a:pos x="405120" y="155919"/>
              </a:cxn>
              <a:cxn ang="0">
                <a:pos x="368175" y="181473"/>
              </a:cxn>
              <a:cxn ang="0">
                <a:pos x="313183" y="209023"/>
              </a:cxn>
              <a:cxn ang="0">
                <a:pos x="257765" y="231183"/>
              </a:cxn>
            </a:cxnLst>
            <a:pathLst>
              <a:path w="2243" h="1320">
                <a:moveTo>
                  <a:pt x="1214" y="1158"/>
                </a:moveTo>
                <a:lnTo>
                  <a:pt x="1052" y="1216"/>
                </a:lnTo>
                <a:lnTo>
                  <a:pt x="942" y="1250"/>
                </a:lnTo>
                <a:lnTo>
                  <a:pt x="826" y="1285"/>
                </a:lnTo>
                <a:lnTo>
                  <a:pt x="710" y="1308"/>
                </a:lnTo>
                <a:lnTo>
                  <a:pt x="659" y="1320"/>
                </a:lnTo>
                <a:lnTo>
                  <a:pt x="606" y="1320"/>
                </a:lnTo>
                <a:lnTo>
                  <a:pt x="555" y="1320"/>
                </a:lnTo>
                <a:lnTo>
                  <a:pt x="514" y="1314"/>
                </a:lnTo>
                <a:lnTo>
                  <a:pt x="479" y="1302"/>
                </a:lnTo>
                <a:lnTo>
                  <a:pt x="444" y="1285"/>
                </a:lnTo>
                <a:lnTo>
                  <a:pt x="404" y="1250"/>
                </a:lnTo>
                <a:lnTo>
                  <a:pt x="363" y="1193"/>
                </a:lnTo>
                <a:lnTo>
                  <a:pt x="317" y="1123"/>
                </a:lnTo>
                <a:lnTo>
                  <a:pt x="271" y="1047"/>
                </a:lnTo>
                <a:lnTo>
                  <a:pt x="178" y="897"/>
                </a:lnTo>
                <a:lnTo>
                  <a:pt x="109" y="776"/>
                </a:lnTo>
                <a:lnTo>
                  <a:pt x="74" y="729"/>
                </a:lnTo>
                <a:lnTo>
                  <a:pt x="34" y="689"/>
                </a:lnTo>
                <a:lnTo>
                  <a:pt x="23" y="666"/>
                </a:lnTo>
                <a:lnTo>
                  <a:pt x="5" y="643"/>
                </a:lnTo>
                <a:lnTo>
                  <a:pt x="0" y="619"/>
                </a:lnTo>
                <a:lnTo>
                  <a:pt x="0" y="590"/>
                </a:lnTo>
                <a:lnTo>
                  <a:pt x="5" y="573"/>
                </a:lnTo>
                <a:lnTo>
                  <a:pt x="11" y="562"/>
                </a:lnTo>
                <a:lnTo>
                  <a:pt x="34" y="532"/>
                </a:lnTo>
                <a:lnTo>
                  <a:pt x="74" y="504"/>
                </a:lnTo>
                <a:lnTo>
                  <a:pt x="127" y="481"/>
                </a:lnTo>
                <a:lnTo>
                  <a:pt x="185" y="451"/>
                </a:lnTo>
                <a:lnTo>
                  <a:pt x="248" y="428"/>
                </a:lnTo>
                <a:lnTo>
                  <a:pt x="393" y="388"/>
                </a:lnTo>
                <a:lnTo>
                  <a:pt x="537" y="347"/>
                </a:lnTo>
                <a:lnTo>
                  <a:pt x="676" y="319"/>
                </a:lnTo>
                <a:lnTo>
                  <a:pt x="849" y="278"/>
                </a:lnTo>
                <a:lnTo>
                  <a:pt x="1219" y="162"/>
                </a:lnTo>
                <a:lnTo>
                  <a:pt x="1405" y="104"/>
                </a:lnTo>
                <a:lnTo>
                  <a:pt x="1590" y="46"/>
                </a:lnTo>
                <a:lnTo>
                  <a:pt x="1665" y="30"/>
                </a:lnTo>
                <a:lnTo>
                  <a:pt x="1746" y="12"/>
                </a:lnTo>
                <a:lnTo>
                  <a:pt x="1822" y="0"/>
                </a:lnTo>
                <a:lnTo>
                  <a:pt x="1896" y="0"/>
                </a:lnTo>
                <a:lnTo>
                  <a:pt x="1966" y="0"/>
                </a:lnTo>
                <a:lnTo>
                  <a:pt x="2030" y="12"/>
                </a:lnTo>
                <a:lnTo>
                  <a:pt x="2088" y="23"/>
                </a:lnTo>
                <a:lnTo>
                  <a:pt x="2139" y="46"/>
                </a:lnTo>
                <a:lnTo>
                  <a:pt x="2180" y="76"/>
                </a:lnTo>
                <a:lnTo>
                  <a:pt x="2215" y="116"/>
                </a:lnTo>
                <a:lnTo>
                  <a:pt x="2232" y="162"/>
                </a:lnTo>
                <a:lnTo>
                  <a:pt x="2243" y="215"/>
                </a:lnTo>
                <a:lnTo>
                  <a:pt x="2243" y="272"/>
                </a:lnTo>
                <a:lnTo>
                  <a:pt x="2226" y="347"/>
                </a:lnTo>
                <a:lnTo>
                  <a:pt x="2192" y="423"/>
                </a:lnTo>
                <a:lnTo>
                  <a:pt x="2145" y="515"/>
                </a:lnTo>
                <a:lnTo>
                  <a:pt x="2104" y="573"/>
                </a:lnTo>
                <a:lnTo>
                  <a:pt x="2064" y="631"/>
                </a:lnTo>
                <a:lnTo>
                  <a:pt x="2018" y="683"/>
                </a:lnTo>
                <a:lnTo>
                  <a:pt x="1966" y="729"/>
                </a:lnTo>
                <a:lnTo>
                  <a:pt x="1908" y="781"/>
                </a:lnTo>
                <a:lnTo>
                  <a:pt x="1856" y="828"/>
                </a:lnTo>
                <a:lnTo>
                  <a:pt x="1734" y="909"/>
                </a:lnTo>
                <a:lnTo>
                  <a:pt x="1607" y="984"/>
                </a:lnTo>
                <a:lnTo>
                  <a:pt x="1475" y="1047"/>
                </a:lnTo>
                <a:lnTo>
                  <a:pt x="1341" y="1105"/>
                </a:lnTo>
                <a:lnTo>
                  <a:pt x="1214" y="1158"/>
                </a:lnTo>
                <a:close/>
              </a:path>
            </a:pathLst>
          </a:custGeom>
          <a:solidFill>
            <a:srgbClr val="8B8F92"/>
          </a:solidFill>
          <a:ln w="9525">
            <a:noFill/>
          </a:ln>
        </p:spPr>
        <p:txBody>
          <a:bodyPr/>
          <a:p>
            <a:endParaRPr lang="zh-CN" altLang="en-US"/>
          </a:p>
        </p:txBody>
      </p:sp>
      <p:sp>
        <p:nvSpPr>
          <p:cNvPr id="46176" name="Freeform 56"/>
          <p:cNvSpPr/>
          <p:nvPr/>
        </p:nvSpPr>
        <p:spPr>
          <a:xfrm>
            <a:off x="5708650" y="4513263"/>
            <a:ext cx="395288" cy="263525"/>
          </a:xfrm>
          <a:custGeom>
            <a:avLst/>
            <a:gdLst/>
            <a:ahLst/>
            <a:cxnLst>
              <a:cxn ang="0">
                <a:pos x="209283" y="23158"/>
              </a:cxn>
              <a:cxn ang="0">
                <a:pos x="155534" y="42923"/>
              </a:cxn>
              <a:cxn ang="0">
                <a:pos x="151725" y="52106"/>
              </a:cxn>
              <a:cxn ang="0">
                <a:pos x="155534" y="61290"/>
              </a:cxn>
              <a:cxn ang="0">
                <a:pos x="167807" y="68277"/>
              </a:cxn>
              <a:cxn ang="0">
                <a:pos x="193623" y="77460"/>
              </a:cxn>
              <a:cxn ang="0">
                <a:pos x="232771" y="86644"/>
              </a:cxn>
              <a:cxn ang="0">
                <a:pos x="267052" y="90038"/>
              </a:cxn>
              <a:cxn ang="0">
                <a:pos x="311067" y="93631"/>
              </a:cxn>
              <a:cxn ang="0">
                <a:pos x="311067" y="110800"/>
              </a:cxn>
              <a:cxn ang="0">
                <a:pos x="274247" y="140946"/>
              </a:cxn>
              <a:cxn ang="0">
                <a:pos x="235099" y="166500"/>
              </a:cxn>
              <a:cxn ang="0">
                <a:pos x="194681" y="187262"/>
              </a:cxn>
              <a:cxn ang="0">
                <a:pos x="154264" y="204432"/>
              </a:cxn>
              <a:cxn ang="0">
                <a:pos x="111519" y="219604"/>
              </a:cxn>
              <a:cxn ang="0">
                <a:pos x="67504" y="229985"/>
              </a:cxn>
              <a:cxn ang="0">
                <a:pos x="0" y="241365"/>
              </a:cxn>
              <a:cxn ang="0">
                <a:pos x="14601" y="256538"/>
              </a:cxn>
              <a:cxn ang="0">
                <a:pos x="29414" y="262327"/>
              </a:cxn>
              <a:cxn ang="0">
                <a:pos x="48882" y="263525"/>
              </a:cxn>
              <a:cxn ang="0">
                <a:pos x="70889" y="261129"/>
              </a:cxn>
              <a:cxn ang="0">
                <a:pos x="119983" y="249550"/>
              </a:cxn>
              <a:cxn ang="0">
                <a:pos x="177541" y="231183"/>
              </a:cxn>
              <a:cxn ang="0">
                <a:pos x="232771" y="209023"/>
              </a:cxn>
              <a:cxn ang="0">
                <a:pos x="287578" y="181473"/>
              </a:cxn>
              <a:cxn ang="0">
                <a:pos x="324399" y="155919"/>
              </a:cxn>
              <a:cxn ang="0">
                <a:pos x="347676" y="136354"/>
              </a:cxn>
              <a:cxn ang="0">
                <a:pos x="365874" y="114394"/>
              </a:cxn>
              <a:cxn ang="0">
                <a:pos x="384496" y="84448"/>
              </a:cxn>
              <a:cxn ang="0">
                <a:pos x="395288" y="54302"/>
              </a:cxn>
              <a:cxn ang="0">
                <a:pos x="392960" y="32342"/>
              </a:cxn>
              <a:cxn ang="0">
                <a:pos x="381957" y="15173"/>
              </a:cxn>
              <a:cxn ang="0">
                <a:pos x="362488" y="4592"/>
              </a:cxn>
              <a:cxn ang="0">
                <a:pos x="336672" y="0"/>
              </a:cxn>
              <a:cxn ang="0">
                <a:pos x="306200" y="0"/>
              </a:cxn>
              <a:cxn ang="0">
                <a:pos x="272977" y="5989"/>
              </a:cxn>
            </a:cxnLst>
            <a:pathLst>
              <a:path w="1868" h="1320">
                <a:moveTo>
                  <a:pt x="1215" y="46"/>
                </a:moveTo>
                <a:lnTo>
                  <a:pt x="989" y="116"/>
                </a:lnTo>
                <a:lnTo>
                  <a:pt x="763" y="185"/>
                </a:lnTo>
                <a:lnTo>
                  <a:pt x="735" y="215"/>
                </a:lnTo>
                <a:lnTo>
                  <a:pt x="717" y="238"/>
                </a:lnTo>
                <a:lnTo>
                  <a:pt x="717" y="261"/>
                </a:lnTo>
                <a:lnTo>
                  <a:pt x="723" y="284"/>
                </a:lnTo>
                <a:lnTo>
                  <a:pt x="735" y="307"/>
                </a:lnTo>
                <a:lnTo>
                  <a:pt x="758" y="324"/>
                </a:lnTo>
                <a:lnTo>
                  <a:pt x="793" y="342"/>
                </a:lnTo>
                <a:lnTo>
                  <a:pt x="827" y="359"/>
                </a:lnTo>
                <a:lnTo>
                  <a:pt x="915" y="388"/>
                </a:lnTo>
                <a:lnTo>
                  <a:pt x="1007" y="417"/>
                </a:lnTo>
                <a:lnTo>
                  <a:pt x="1100" y="434"/>
                </a:lnTo>
                <a:lnTo>
                  <a:pt x="1186" y="446"/>
                </a:lnTo>
                <a:lnTo>
                  <a:pt x="1262" y="451"/>
                </a:lnTo>
                <a:lnTo>
                  <a:pt x="1366" y="463"/>
                </a:lnTo>
                <a:lnTo>
                  <a:pt x="1470" y="469"/>
                </a:lnTo>
                <a:lnTo>
                  <a:pt x="1556" y="474"/>
                </a:lnTo>
                <a:lnTo>
                  <a:pt x="1470" y="555"/>
                </a:lnTo>
                <a:lnTo>
                  <a:pt x="1382" y="636"/>
                </a:lnTo>
                <a:lnTo>
                  <a:pt x="1296" y="706"/>
                </a:lnTo>
                <a:lnTo>
                  <a:pt x="1204" y="770"/>
                </a:lnTo>
                <a:lnTo>
                  <a:pt x="1111" y="834"/>
                </a:lnTo>
                <a:lnTo>
                  <a:pt x="1019" y="886"/>
                </a:lnTo>
                <a:lnTo>
                  <a:pt x="920" y="938"/>
                </a:lnTo>
                <a:lnTo>
                  <a:pt x="827" y="984"/>
                </a:lnTo>
                <a:lnTo>
                  <a:pt x="729" y="1024"/>
                </a:lnTo>
                <a:lnTo>
                  <a:pt x="624" y="1065"/>
                </a:lnTo>
                <a:lnTo>
                  <a:pt x="527" y="1100"/>
                </a:lnTo>
                <a:lnTo>
                  <a:pt x="423" y="1128"/>
                </a:lnTo>
                <a:lnTo>
                  <a:pt x="319" y="1152"/>
                </a:lnTo>
                <a:lnTo>
                  <a:pt x="214" y="1175"/>
                </a:lnTo>
                <a:lnTo>
                  <a:pt x="0" y="1209"/>
                </a:lnTo>
                <a:lnTo>
                  <a:pt x="35" y="1256"/>
                </a:lnTo>
                <a:lnTo>
                  <a:pt x="69" y="1285"/>
                </a:lnTo>
                <a:lnTo>
                  <a:pt x="104" y="1302"/>
                </a:lnTo>
                <a:lnTo>
                  <a:pt x="139" y="1314"/>
                </a:lnTo>
                <a:lnTo>
                  <a:pt x="180" y="1320"/>
                </a:lnTo>
                <a:lnTo>
                  <a:pt x="231" y="1320"/>
                </a:lnTo>
                <a:lnTo>
                  <a:pt x="284" y="1320"/>
                </a:lnTo>
                <a:lnTo>
                  <a:pt x="335" y="1308"/>
                </a:lnTo>
                <a:lnTo>
                  <a:pt x="451" y="1285"/>
                </a:lnTo>
                <a:lnTo>
                  <a:pt x="567" y="1250"/>
                </a:lnTo>
                <a:lnTo>
                  <a:pt x="677" y="1216"/>
                </a:lnTo>
                <a:lnTo>
                  <a:pt x="839" y="1158"/>
                </a:lnTo>
                <a:lnTo>
                  <a:pt x="966" y="1105"/>
                </a:lnTo>
                <a:lnTo>
                  <a:pt x="1100" y="1047"/>
                </a:lnTo>
                <a:lnTo>
                  <a:pt x="1232" y="984"/>
                </a:lnTo>
                <a:lnTo>
                  <a:pt x="1359" y="909"/>
                </a:lnTo>
                <a:lnTo>
                  <a:pt x="1481" y="828"/>
                </a:lnTo>
                <a:lnTo>
                  <a:pt x="1533" y="781"/>
                </a:lnTo>
                <a:lnTo>
                  <a:pt x="1591" y="729"/>
                </a:lnTo>
                <a:lnTo>
                  <a:pt x="1643" y="683"/>
                </a:lnTo>
                <a:lnTo>
                  <a:pt x="1689" y="631"/>
                </a:lnTo>
                <a:lnTo>
                  <a:pt x="1729" y="573"/>
                </a:lnTo>
                <a:lnTo>
                  <a:pt x="1770" y="515"/>
                </a:lnTo>
                <a:lnTo>
                  <a:pt x="1817" y="423"/>
                </a:lnTo>
                <a:lnTo>
                  <a:pt x="1851" y="347"/>
                </a:lnTo>
                <a:lnTo>
                  <a:pt x="1868" y="272"/>
                </a:lnTo>
                <a:lnTo>
                  <a:pt x="1868" y="215"/>
                </a:lnTo>
                <a:lnTo>
                  <a:pt x="1857" y="162"/>
                </a:lnTo>
                <a:lnTo>
                  <a:pt x="1840" y="116"/>
                </a:lnTo>
                <a:lnTo>
                  <a:pt x="1805" y="76"/>
                </a:lnTo>
                <a:lnTo>
                  <a:pt x="1764" y="46"/>
                </a:lnTo>
                <a:lnTo>
                  <a:pt x="1713" y="23"/>
                </a:lnTo>
                <a:lnTo>
                  <a:pt x="1655" y="12"/>
                </a:lnTo>
                <a:lnTo>
                  <a:pt x="1591" y="0"/>
                </a:lnTo>
                <a:lnTo>
                  <a:pt x="1521" y="0"/>
                </a:lnTo>
                <a:lnTo>
                  <a:pt x="1447" y="0"/>
                </a:lnTo>
                <a:lnTo>
                  <a:pt x="1371" y="12"/>
                </a:lnTo>
                <a:lnTo>
                  <a:pt x="1290" y="30"/>
                </a:lnTo>
                <a:lnTo>
                  <a:pt x="1215" y="46"/>
                </a:lnTo>
                <a:close/>
              </a:path>
            </a:pathLst>
          </a:custGeom>
          <a:solidFill>
            <a:srgbClr val="595F62"/>
          </a:solidFill>
          <a:ln w="9525">
            <a:noFill/>
          </a:ln>
        </p:spPr>
        <p:txBody>
          <a:bodyPr/>
          <a:p>
            <a:endParaRPr lang="zh-CN" altLang="en-US"/>
          </a:p>
        </p:txBody>
      </p:sp>
      <p:sp>
        <p:nvSpPr>
          <p:cNvPr id="46177" name="Freeform 57"/>
          <p:cNvSpPr/>
          <p:nvPr/>
        </p:nvSpPr>
        <p:spPr>
          <a:xfrm>
            <a:off x="3781425" y="4089400"/>
            <a:ext cx="785813" cy="847725"/>
          </a:xfrm>
          <a:custGeom>
            <a:avLst/>
            <a:gdLst/>
            <a:ahLst/>
            <a:cxnLst>
              <a:cxn ang="0">
                <a:pos x="399611" y="68258"/>
              </a:cxn>
              <a:cxn ang="0">
                <a:pos x="393385" y="52356"/>
              </a:cxn>
              <a:cxn ang="0">
                <a:pos x="382850" y="37921"/>
              </a:cxn>
              <a:cxn ang="0">
                <a:pos x="366090" y="22019"/>
              </a:cxn>
              <a:cxn ang="0">
                <a:pos x="343584" y="10031"/>
              </a:cxn>
              <a:cxn ang="0">
                <a:pos x="311500" y="1468"/>
              </a:cxn>
              <a:cxn ang="0">
                <a:pos x="269839" y="0"/>
              </a:cxn>
              <a:cxn ang="0">
                <a:pos x="214051" y="8563"/>
              </a:cxn>
              <a:cxn ang="0">
                <a:pos x="135757" y="29358"/>
              </a:cxn>
              <a:cxn ang="0">
                <a:pos x="96251" y="43793"/>
              </a:cxn>
              <a:cxn ang="0">
                <a:pos x="59618" y="61897"/>
              </a:cxn>
              <a:cxn ang="0">
                <a:pos x="28492" y="83916"/>
              </a:cxn>
              <a:cxn ang="0">
                <a:pos x="12211" y="102265"/>
              </a:cxn>
              <a:cxn ang="0">
                <a:pos x="5028" y="115477"/>
              </a:cxn>
              <a:cxn ang="0">
                <a:pos x="0" y="130156"/>
              </a:cxn>
              <a:cxn ang="0">
                <a:pos x="0" y="173949"/>
              </a:cxn>
              <a:cxn ang="0">
                <a:pos x="5986" y="246611"/>
              </a:cxn>
              <a:cxn ang="0">
                <a:pos x="17957" y="320741"/>
              </a:cxn>
              <a:cxn ang="0">
                <a:pos x="41661" y="429857"/>
              </a:cxn>
              <a:cxn ang="0">
                <a:pos x="71350" y="558789"/>
              </a:cxn>
              <a:cxn ang="0">
                <a:pos x="80928" y="610900"/>
              </a:cxn>
              <a:cxn ang="0">
                <a:pos x="84519" y="651023"/>
              </a:cxn>
              <a:cxn ang="0">
                <a:pos x="86914" y="675489"/>
              </a:cxn>
              <a:cxn ang="0">
                <a:pos x="96251" y="697263"/>
              </a:cxn>
              <a:cxn ang="0">
                <a:pos x="110617" y="717814"/>
              </a:cxn>
              <a:cxn ang="0">
                <a:pos x="129772" y="737142"/>
              </a:cxn>
              <a:cxn ang="0">
                <a:pos x="153475" y="754267"/>
              </a:cxn>
              <a:cxn ang="0">
                <a:pos x="180771" y="768702"/>
              </a:cxn>
              <a:cxn ang="0">
                <a:pos x="242544" y="795614"/>
              </a:cxn>
              <a:cxn ang="0">
                <a:pos x="310303" y="816165"/>
              </a:cxn>
              <a:cxn ang="0">
                <a:pos x="379019" y="832067"/>
              </a:cxn>
              <a:cxn ang="0">
                <a:pos x="442229" y="841609"/>
              </a:cxn>
              <a:cxn ang="0">
                <a:pos x="494665" y="847725"/>
              </a:cxn>
              <a:cxn ang="0">
                <a:pos x="519326" y="846502"/>
              </a:cxn>
              <a:cxn ang="0">
                <a:pos x="545424" y="839162"/>
              </a:cxn>
              <a:cxn ang="0">
                <a:pos x="571762" y="826929"/>
              </a:cxn>
              <a:cxn ang="0">
                <a:pos x="596662" y="810293"/>
              </a:cxn>
              <a:cxn ang="0">
                <a:pos x="645506" y="768702"/>
              </a:cxn>
              <a:cxn ang="0">
                <a:pos x="690519" y="719037"/>
              </a:cxn>
              <a:cxn ang="0">
                <a:pos x="728589" y="669372"/>
              </a:cxn>
              <a:cxn ang="0">
                <a:pos x="778630" y="594019"/>
              </a:cxn>
              <a:cxn ang="0">
                <a:pos x="421878" y="317071"/>
              </a:cxn>
            </a:cxnLst>
            <a:pathLst>
              <a:path w="3282" h="3465">
                <a:moveTo>
                  <a:pt x="1673" y="293"/>
                </a:moveTo>
                <a:lnTo>
                  <a:pt x="1669" y="279"/>
                </a:lnTo>
                <a:lnTo>
                  <a:pt x="1653" y="239"/>
                </a:lnTo>
                <a:lnTo>
                  <a:pt x="1643" y="214"/>
                </a:lnTo>
                <a:lnTo>
                  <a:pt x="1624" y="185"/>
                </a:lnTo>
                <a:lnTo>
                  <a:pt x="1599" y="155"/>
                </a:lnTo>
                <a:lnTo>
                  <a:pt x="1569" y="120"/>
                </a:lnTo>
                <a:lnTo>
                  <a:pt x="1529" y="90"/>
                </a:lnTo>
                <a:lnTo>
                  <a:pt x="1485" y="65"/>
                </a:lnTo>
                <a:lnTo>
                  <a:pt x="1435" y="41"/>
                </a:lnTo>
                <a:lnTo>
                  <a:pt x="1371" y="21"/>
                </a:lnTo>
                <a:lnTo>
                  <a:pt x="1301" y="6"/>
                </a:lnTo>
                <a:lnTo>
                  <a:pt x="1222" y="0"/>
                </a:lnTo>
                <a:lnTo>
                  <a:pt x="1127" y="0"/>
                </a:lnTo>
                <a:lnTo>
                  <a:pt x="1023" y="11"/>
                </a:lnTo>
                <a:lnTo>
                  <a:pt x="894" y="35"/>
                </a:lnTo>
                <a:lnTo>
                  <a:pt x="735" y="70"/>
                </a:lnTo>
                <a:lnTo>
                  <a:pt x="567" y="120"/>
                </a:lnTo>
                <a:lnTo>
                  <a:pt x="482" y="144"/>
                </a:lnTo>
                <a:lnTo>
                  <a:pt x="402" y="179"/>
                </a:lnTo>
                <a:lnTo>
                  <a:pt x="323" y="214"/>
                </a:lnTo>
                <a:lnTo>
                  <a:pt x="249" y="253"/>
                </a:lnTo>
                <a:lnTo>
                  <a:pt x="179" y="293"/>
                </a:lnTo>
                <a:lnTo>
                  <a:pt x="119" y="343"/>
                </a:lnTo>
                <a:lnTo>
                  <a:pt x="70" y="393"/>
                </a:lnTo>
                <a:lnTo>
                  <a:pt x="51" y="418"/>
                </a:lnTo>
                <a:lnTo>
                  <a:pt x="35" y="448"/>
                </a:lnTo>
                <a:lnTo>
                  <a:pt x="21" y="472"/>
                </a:lnTo>
                <a:lnTo>
                  <a:pt x="10" y="502"/>
                </a:lnTo>
                <a:lnTo>
                  <a:pt x="0" y="532"/>
                </a:lnTo>
                <a:lnTo>
                  <a:pt x="0" y="567"/>
                </a:lnTo>
                <a:lnTo>
                  <a:pt x="0" y="711"/>
                </a:lnTo>
                <a:lnTo>
                  <a:pt x="10" y="855"/>
                </a:lnTo>
                <a:lnTo>
                  <a:pt x="25" y="1008"/>
                </a:lnTo>
                <a:lnTo>
                  <a:pt x="45" y="1157"/>
                </a:lnTo>
                <a:lnTo>
                  <a:pt x="75" y="1311"/>
                </a:lnTo>
                <a:lnTo>
                  <a:pt x="105" y="1465"/>
                </a:lnTo>
                <a:lnTo>
                  <a:pt x="174" y="1757"/>
                </a:lnTo>
                <a:lnTo>
                  <a:pt x="239" y="2036"/>
                </a:lnTo>
                <a:lnTo>
                  <a:pt x="298" y="2284"/>
                </a:lnTo>
                <a:lnTo>
                  <a:pt x="323" y="2398"/>
                </a:lnTo>
                <a:lnTo>
                  <a:pt x="338" y="2497"/>
                </a:lnTo>
                <a:lnTo>
                  <a:pt x="348" y="2587"/>
                </a:lnTo>
                <a:lnTo>
                  <a:pt x="353" y="2661"/>
                </a:lnTo>
                <a:lnTo>
                  <a:pt x="353" y="2710"/>
                </a:lnTo>
                <a:lnTo>
                  <a:pt x="363" y="2761"/>
                </a:lnTo>
                <a:lnTo>
                  <a:pt x="377" y="2805"/>
                </a:lnTo>
                <a:lnTo>
                  <a:pt x="402" y="2850"/>
                </a:lnTo>
                <a:lnTo>
                  <a:pt x="428" y="2894"/>
                </a:lnTo>
                <a:lnTo>
                  <a:pt x="462" y="2934"/>
                </a:lnTo>
                <a:lnTo>
                  <a:pt x="497" y="2973"/>
                </a:lnTo>
                <a:lnTo>
                  <a:pt x="542" y="3013"/>
                </a:lnTo>
                <a:lnTo>
                  <a:pt x="591" y="3048"/>
                </a:lnTo>
                <a:lnTo>
                  <a:pt x="641" y="3083"/>
                </a:lnTo>
                <a:lnTo>
                  <a:pt x="695" y="3112"/>
                </a:lnTo>
                <a:lnTo>
                  <a:pt x="755" y="3142"/>
                </a:lnTo>
                <a:lnTo>
                  <a:pt x="879" y="3202"/>
                </a:lnTo>
                <a:lnTo>
                  <a:pt x="1013" y="3252"/>
                </a:lnTo>
                <a:lnTo>
                  <a:pt x="1152" y="3296"/>
                </a:lnTo>
                <a:lnTo>
                  <a:pt x="1296" y="3336"/>
                </a:lnTo>
                <a:lnTo>
                  <a:pt x="1440" y="3371"/>
                </a:lnTo>
                <a:lnTo>
                  <a:pt x="1583" y="3401"/>
                </a:lnTo>
                <a:lnTo>
                  <a:pt x="1718" y="3426"/>
                </a:lnTo>
                <a:lnTo>
                  <a:pt x="1847" y="3440"/>
                </a:lnTo>
                <a:lnTo>
                  <a:pt x="1961" y="3456"/>
                </a:lnTo>
                <a:lnTo>
                  <a:pt x="2066" y="3465"/>
                </a:lnTo>
                <a:lnTo>
                  <a:pt x="2120" y="3465"/>
                </a:lnTo>
                <a:lnTo>
                  <a:pt x="2169" y="3460"/>
                </a:lnTo>
                <a:lnTo>
                  <a:pt x="2224" y="3450"/>
                </a:lnTo>
                <a:lnTo>
                  <a:pt x="2278" y="3430"/>
                </a:lnTo>
                <a:lnTo>
                  <a:pt x="2334" y="3410"/>
                </a:lnTo>
                <a:lnTo>
                  <a:pt x="2388" y="3380"/>
                </a:lnTo>
                <a:lnTo>
                  <a:pt x="2443" y="3351"/>
                </a:lnTo>
                <a:lnTo>
                  <a:pt x="2492" y="3312"/>
                </a:lnTo>
                <a:lnTo>
                  <a:pt x="2596" y="3231"/>
                </a:lnTo>
                <a:lnTo>
                  <a:pt x="2696" y="3142"/>
                </a:lnTo>
                <a:lnTo>
                  <a:pt x="2796" y="3043"/>
                </a:lnTo>
                <a:lnTo>
                  <a:pt x="2884" y="2939"/>
                </a:lnTo>
                <a:lnTo>
                  <a:pt x="2968" y="2835"/>
                </a:lnTo>
                <a:lnTo>
                  <a:pt x="3043" y="2736"/>
                </a:lnTo>
                <a:lnTo>
                  <a:pt x="3172" y="2557"/>
                </a:lnTo>
                <a:lnTo>
                  <a:pt x="3252" y="2428"/>
                </a:lnTo>
                <a:lnTo>
                  <a:pt x="3282" y="2378"/>
                </a:lnTo>
                <a:lnTo>
                  <a:pt x="1762" y="1296"/>
                </a:lnTo>
                <a:lnTo>
                  <a:pt x="1673" y="293"/>
                </a:lnTo>
                <a:close/>
              </a:path>
            </a:pathLst>
          </a:custGeom>
          <a:solidFill>
            <a:srgbClr val="72352F"/>
          </a:solidFill>
          <a:ln w="9525">
            <a:noFill/>
          </a:ln>
        </p:spPr>
        <p:txBody>
          <a:bodyPr/>
          <a:p>
            <a:endParaRPr lang="zh-CN" altLang="en-US"/>
          </a:p>
        </p:txBody>
      </p:sp>
      <p:sp>
        <p:nvSpPr>
          <p:cNvPr id="46178" name="Freeform 58"/>
          <p:cNvSpPr/>
          <p:nvPr/>
        </p:nvSpPr>
        <p:spPr>
          <a:xfrm>
            <a:off x="3756025" y="4103688"/>
            <a:ext cx="785813" cy="841375"/>
          </a:xfrm>
          <a:custGeom>
            <a:avLst/>
            <a:gdLst/>
            <a:ahLst/>
            <a:cxnLst>
              <a:cxn ang="0">
                <a:pos x="400568" y="63287"/>
              </a:cxn>
              <a:cxn ang="0">
                <a:pos x="396977" y="53475"/>
              </a:cxn>
              <a:cxn ang="0">
                <a:pos x="384048" y="29436"/>
              </a:cxn>
              <a:cxn ang="0">
                <a:pos x="343584" y="68193"/>
              </a:cxn>
              <a:cxn ang="0">
                <a:pos x="300726" y="115781"/>
              </a:cxn>
              <a:cxn ang="0">
                <a:pos x="259304" y="169256"/>
              </a:cxn>
              <a:cxn ang="0">
                <a:pos x="220037" y="227883"/>
              </a:cxn>
              <a:cxn ang="0">
                <a:pos x="185559" y="288471"/>
              </a:cxn>
              <a:cxn ang="0">
                <a:pos x="158025" y="348324"/>
              </a:cxn>
              <a:cxn ang="0">
                <a:pos x="140307" y="406951"/>
              </a:cxn>
              <a:cxn ang="0">
                <a:pos x="134321" y="446934"/>
              </a:cxn>
              <a:cxn ang="0">
                <a:pos x="126180" y="442028"/>
              </a:cxn>
              <a:cxn ang="0">
                <a:pos x="101279" y="376288"/>
              </a:cxn>
              <a:cxn ang="0">
                <a:pos x="71350" y="270319"/>
              </a:cxn>
              <a:cxn ang="0">
                <a:pos x="54590" y="195013"/>
              </a:cxn>
              <a:cxn ang="0">
                <a:pos x="50041" y="152331"/>
              </a:cxn>
              <a:cxn ang="0">
                <a:pos x="48844" y="121914"/>
              </a:cxn>
              <a:cxn ang="0">
                <a:pos x="56027" y="103516"/>
              </a:cxn>
              <a:cxn ang="0">
                <a:pos x="71350" y="88798"/>
              </a:cxn>
              <a:cxn ang="0">
                <a:pos x="101279" y="65985"/>
              </a:cxn>
              <a:cxn ang="0">
                <a:pos x="174785" y="25511"/>
              </a:cxn>
              <a:cxn ang="0">
                <a:pos x="215249" y="0"/>
              </a:cxn>
              <a:cxn ang="0">
                <a:pos x="147490" y="15944"/>
              </a:cxn>
              <a:cxn ang="0">
                <a:pos x="95294" y="35323"/>
              </a:cxn>
              <a:cxn ang="0">
                <a:pos x="61773" y="51267"/>
              </a:cxn>
              <a:cxn ang="0">
                <a:pos x="34478" y="70646"/>
              </a:cxn>
              <a:cxn ang="0">
                <a:pos x="13169" y="91496"/>
              </a:cxn>
              <a:cxn ang="0">
                <a:pos x="1197" y="117008"/>
              </a:cxn>
              <a:cxn ang="0">
                <a:pos x="0" y="130499"/>
              </a:cxn>
              <a:cxn ang="0">
                <a:pos x="2394" y="201145"/>
              </a:cxn>
              <a:cxn ang="0">
                <a:pos x="10774" y="275225"/>
              </a:cxn>
              <a:cxn ang="0">
                <a:pos x="25140" y="350777"/>
              </a:cxn>
              <a:cxn ang="0">
                <a:pos x="57224" y="490843"/>
              </a:cxn>
              <a:cxn ang="0">
                <a:pos x="77336" y="579641"/>
              </a:cxn>
              <a:cxn ang="0">
                <a:pos x="83322" y="626003"/>
              </a:cxn>
              <a:cxn ang="0">
                <a:pos x="84519" y="656174"/>
              </a:cxn>
              <a:cxn ang="0">
                <a:pos x="90266" y="679478"/>
              </a:cxn>
              <a:cxn ang="0">
                <a:pos x="102477" y="701309"/>
              </a:cxn>
              <a:cxn ang="0">
                <a:pos x="118997" y="720688"/>
              </a:cxn>
              <a:cxn ang="0">
                <a:pos x="141504" y="739085"/>
              </a:cxn>
              <a:cxn ang="0">
                <a:pos x="166405" y="754785"/>
              </a:cxn>
              <a:cxn ang="0">
                <a:pos x="210460" y="776861"/>
              </a:cxn>
              <a:cxn ang="0">
                <a:pos x="275825" y="799919"/>
              </a:cxn>
              <a:cxn ang="0">
                <a:pos x="344781" y="818317"/>
              </a:cxn>
              <a:cxn ang="0">
                <a:pos x="411343" y="831808"/>
              </a:cxn>
              <a:cxn ang="0">
                <a:pos x="469524" y="839167"/>
              </a:cxn>
              <a:cxn ang="0">
                <a:pos x="507594" y="841375"/>
              </a:cxn>
              <a:cxn ang="0">
                <a:pos x="532495" y="837696"/>
              </a:cxn>
              <a:cxn ang="0">
                <a:pos x="558832" y="827884"/>
              </a:cxn>
              <a:cxn ang="0">
                <a:pos x="584930" y="813411"/>
              </a:cxn>
              <a:cxn ang="0">
                <a:pos x="621563" y="783975"/>
              </a:cxn>
              <a:cxn ang="0">
                <a:pos x="669449" y="737859"/>
              </a:cxn>
              <a:cxn ang="0">
                <a:pos x="710632" y="686837"/>
              </a:cxn>
              <a:cxn ang="0">
                <a:pos x="759476" y="618644"/>
              </a:cxn>
              <a:cxn ang="0">
                <a:pos x="785813" y="574735"/>
              </a:cxn>
            </a:cxnLst>
            <a:pathLst>
              <a:path w="3282" h="3430">
                <a:moveTo>
                  <a:pt x="1762" y="1261"/>
                </a:moveTo>
                <a:lnTo>
                  <a:pt x="1673" y="258"/>
                </a:lnTo>
                <a:lnTo>
                  <a:pt x="1673" y="248"/>
                </a:lnTo>
                <a:lnTo>
                  <a:pt x="1658" y="218"/>
                </a:lnTo>
                <a:lnTo>
                  <a:pt x="1639" y="174"/>
                </a:lnTo>
                <a:lnTo>
                  <a:pt x="1604" y="120"/>
                </a:lnTo>
                <a:lnTo>
                  <a:pt x="1520" y="194"/>
                </a:lnTo>
                <a:lnTo>
                  <a:pt x="1435" y="278"/>
                </a:lnTo>
                <a:lnTo>
                  <a:pt x="1346" y="373"/>
                </a:lnTo>
                <a:lnTo>
                  <a:pt x="1256" y="472"/>
                </a:lnTo>
                <a:lnTo>
                  <a:pt x="1172" y="576"/>
                </a:lnTo>
                <a:lnTo>
                  <a:pt x="1083" y="690"/>
                </a:lnTo>
                <a:lnTo>
                  <a:pt x="998" y="809"/>
                </a:lnTo>
                <a:lnTo>
                  <a:pt x="919" y="929"/>
                </a:lnTo>
                <a:lnTo>
                  <a:pt x="844" y="1053"/>
                </a:lnTo>
                <a:lnTo>
                  <a:pt x="775" y="1176"/>
                </a:lnTo>
                <a:lnTo>
                  <a:pt x="716" y="1301"/>
                </a:lnTo>
                <a:lnTo>
                  <a:pt x="660" y="1420"/>
                </a:lnTo>
                <a:lnTo>
                  <a:pt x="616" y="1539"/>
                </a:lnTo>
                <a:lnTo>
                  <a:pt x="586" y="1659"/>
                </a:lnTo>
                <a:lnTo>
                  <a:pt x="567" y="1768"/>
                </a:lnTo>
                <a:lnTo>
                  <a:pt x="561" y="1822"/>
                </a:lnTo>
                <a:lnTo>
                  <a:pt x="556" y="1877"/>
                </a:lnTo>
                <a:lnTo>
                  <a:pt x="527" y="1802"/>
                </a:lnTo>
                <a:lnTo>
                  <a:pt x="492" y="1722"/>
                </a:lnTo>
                <a:lnTo>
                  <a:pt x="423" y="1534"/>
                </a:lnTo>
                <a:lnTo>
                  <a:pt x="358" y="1320"/>
                </a:lnTo>
                <a:lnTo>
                  <a:pt x="298" y="1102"/>
                </a:lnTo>
                <a:lnTo>
                  <a:pt x="249" y="889"/>
                </a:lnTo>
                <a:lnTo>
                  <a:pt x="228" y="795"/>
                </a:lnTo>
                <a:lnTo>
                  <a:pt x="214" y="700"/>
                </a:lnTo>
                <a:lnTo>
                  <a:pt x="209" y="621"/>
                </a:lnTo>
                <a:lnTo>
                  <a:pt x="204" y="551"/>
                </a:lnTo>
                <a:lnTo>
                  <a:pt x="204" y="497"/>
                </a:lnTo>
                <a:lnTo>
                  <a:pt x="214" y="457"/>
                </a:lnTo>
                <a:lnTo>
                  <a:pt x="234" y="422"/>
                </a:lnTo>
                <a:lnTo>
                  <a:pt x="263" y="392"/>
                </a:lnTo>
                <a:lnTo>
                  <a:pt x="298" y="362"/>
                </a:lnTo>
                <a:lnTo>
                  <a:pt x="338" y="328"/>
                </a:lnTo>
                <a:lnTo>
                  <a:pt x="423" y="269"/>
                </a:lnTo>
                <a:lnTo>
                  <a:pt x="521" y="214"/>
                </a:lnTo>
                <a:lnTo>
                  <a:pt x="730" y="104"/>
                </a:lnTo>
                <a:lnTo>
                  <a:pt x="820" y="50"/>
                </a:lnTo>
                <a:lnTo>
                  <a:pt x="899" y="0"/>
                </a:lnTo>
                <a:lnTo>
                  <a:pt x="765" y="30"/>
                </a:lnTo>
                <a:lnTo>
                  <a:pt x="616" y="65"/>
                </a:lnTo>
                <a:lnTo>
                  <a:pt x="467" y="115"/>
                </a:lnTo>
                <a:lnTo>
                  <a:pt x="398" y="144"/>
                </a:lnTo>
                <a:lnTo>
                  <a:pt x="323" y="174"/>
                </a:lnTo>
                <a:lnTo>
                  <a:pt x="258" y="209"/>
                </a:lnTo>
                <a:lnTo>
                  <a:pt x="199" y="248"/>
                </a:lnTo>
                <a:lnTo>
                  <a:pt x="144" y="288"/>
                </a:lnTo>
                <a:lnTo>
                  <a:pt x="95" y="328"/>
                </a:lnTo>
                <a:lnTo>
                  <a:pt x="55" y="373"/>
                </a:lnTo>
                <a:lnTo>
                  <a:pt x="25" y="422"/>
                </a:lnTo>
                <a:lnTo>
                  <a:pt x="5" y="477"/>
                </a:lnTo>
                <a:lnTo>
                  <a:pt x="0" y="502"/>
                </a:lnTo>
                <a:lnTo>
                  <a:pt x="0" y="532"/>
                </a:lnTo>
                <a:lnTo>
                  <a:pt x="0" y="676"/>
                </a:lnTo>
                <a:lnTo>
                  <a:pt x="10" y="820"/>
                </a:lnTo>
                <a:lnTo>
                  <a:pt x="25" y="973"/>
                </a:lnTo>
                <a:lnTo>
                  <a:pt x="45" y="1122"/>
                </a:lnTo>
                <a:lnTo>
                  <a:pt x="75" y="1276"/>
                </a:lnTo>
                <a:lnTo>
                  <a:pt x="105" y="1430"/>
                </a:lnTo>
                <a:lnTo>
                  <a:pt x="174" y="1722"/>
                </a:lnTo>
                <a:lnTo>
                  <a:pt x="239" y="2001"/>
                </a:lnTo>
                <a:lnTo>
                  <a:pt x="298" y="2249"/>
                </a:lnTo>
                <a:lnTo>
                  <a:pt x="323" y="2363"/>
                </a:lnTo>
                <a:lnTo>
                  <a:pt x="338" y="2462"/>
                </a:lnTo>
                <a:lnTo>
                  <a:pt x="348" y="2552"/>
                </a:lnTo>
                <a:lnTo>
                  <a:pt x="353" y="2626"/>
                </a:lnTo>
                <a:lnTo>
                  <a:pt x="353" y="2675"/>
                </a:lnTo>
                <a:lnTo>
                  <a:pt x="363" y="2726"/>
                </a:lnTo>
                <a:lnTo>
                  <a:pt x="377" y="2770"/>
                </a:lnTo>
                <a:lnTo>
                  <a:pt x="402" y="2815"/>
                </a:lnTo>
                <a:lnTo>
                  <a:pt x="428" y="2859"/>
                </a:lnTo>
                <a:lnTo>
                  <a:pt x="462" y="2899"/>
                </a:lnTo>
                <a:lnTo>
                  <a:pt x="497" y="2938"/>
                </a:lnTo>
                <a:lnTo>
                  <a:pt x="542" y="2978"/>
                </a:lnTo>
                <a:lnTo>
                  <a:pt x="591" y="3013"/>
                </a:lnTo>
                <a:lnTo>
                  <a:pt x="641" y="3048"/>
                </a:lnTo>
                <a:lnTo>
                  <a:pt x="695" y="3077"/>
                </a:lnTo>
                <a:lnTo>
                  <a:pt x="755" y="3107"/>
                </a:lnTo>
                <a:lnTo>
                  <a:pt x="879" y="3167"/>
                </a:lnTo>
                <a:lnTo>
                  <a:pt x="1013" y="3217"/>
                </a:lnTo>
                <a:lnTo>
                  <a:pt x="1152" y="3261"/>
                </a:lnTo>
                <a:lnTo>
                  <a:pt x="1296" y="3301"/>
                </a:lnTo>
                <a:lnTo>
                  <a:pt x="1440" y="3336"/>
                </a:lnTo>
                <a:lnTo>
                  <a:pt x="1583" y="3366"/>
                </a:lnTo>
                <a:lnTo>
                  <a:pt x="1718" y="3391"/>
                </a:lnTo>
                <a:lnTo>
                  <a:pt x="1847" y="3405"/>
                </a:lnTo>
                <a:lnTo>
                  <a:pt x="1961" y="3421"/>
                </a:lnTo>
                <a:lnTo>
                  <a:pt x="2066" y="3430"/>
                </a:lnTo>
                <a:lnTo>
                  <a:pt x="2120" y="3430"/>
                </a:lnTo>
                <a:lnTo>
                  <a:pt x="2169" y="3425"/>
                </a:lnTo>
                <a:lnTo>
                  <a:pt x="2224" y="3415"/>
                </a:lnTo>
                <a:lnTo>
                  <a:pt x="2278" y="3395"/>
                </a:lnTo>
                <a:lnTo>
                  <a:pt x="2334" y="3375"/>
                </a:lnTo>
                <a:lnTo>
                  <a:pt x="2388" y="3345"/>
                </a:lnTo>
                <a:lnTo>
                  <a:pt x="2443" y="3316"/>
                </a:lnTo>
                <a:lnTo>
                  <a:pt x="2492" y="3277"/>
                </a:lnTo>
                <a:lnTo>
                  <a:pt x="2596" y="3196"/>
                </a:lnTo>
                <a:lnTo>
                  <a:pt x="2696" y="3107"/>
                </a:lnTo>
                <a:lnTo>
                  <a:pt x="2796" y="3008"/>
                </a:lnTo>
                <a:lnTo>
                  <a:pt x="2884" y="2904"/>
                </a:lnTo>
                <a:lnTo>
                  <a:pt x="2968" y="2800"/>
                </a:lnTo>
                <a:lnTo>
                  <a:pt x="3043" y="2701"/>
                </a:lnTo>
                <a:lnTo>
                  <a:pt x="3172" y="2522"/>
                </a:lnTo>
                <a:lnTo>
                  <a:pt x="3252" y="2393"/>
                </a:lnTo>
                <a:lnTo>
                  <a:pt x="3282" y="2343"/>
                </a:lnTo>
                <a:lnTo>
                  <a:pt x="1762" y="1261"/>
                </a:lnTo>
                <a:close/>
              </a:path>
            </a:pathLst>
          </a:custGeom>
          <a:solidFill>
            <a:srgbClr val="5E2829"/>
          </a:solidFill>
          <a:ln w="9525">
            <a:noFill/>
          </a:ln>
        </p:spPr>
        <p:txBody>
          <a:bodyPr/>
          <a:p>
            <a:endParaRPr lang="zh-CN" altLang="en-US"/>
          </a:p>
        </p:txBody>
      </p:sp>
      <p:grpSp>
        <p:nvGrpSpPr>
          <p:cNvPr id="46179" name="Group 59"/>
          <p:cNvGrpSpPr/>
          <p:nvPr/>
        </p:nvGrpSpPr>
        <p:grpSpPr>
          <a:xfrm>
            <a:off x="5411788" y="5332413"/>
            <a:ext cx="114300" cy="815975"/>
            <a:chOff x="4059" y="2364"/>
            <a:chExt cx="91" cy="431"/>
          </a:xfrm>
        </p:grpSpPr>
        <p:sp>
          <p:nvSpPr>
            <p:cNvPr id="46180" name="Freeform 60"/>
            <p:cNvSpPr/>
            <p:nvPr/>
          </p:nvSpPr>
          <p:spPr>
            <a:xfrm>
              <a:off x="4059" y="2364"/>
              <a:ext cx="91" cy="408"/>
            </a:xfrm>
            <a:custGeom>
              <a:avLst/>
              <a:gdLst/>
              <a:ahLst/>
              <a:cxnLst>
                <a:cxn ang="0">
                  <a:pos x="1" y="398"/>
                </a:cxn>
                <a:cxn ang="0">
                  <a:pos x="0" y="0"/>
                </a:cxn>
                <a:cxn ang="0">
                  <a:pos x="89" y="0"/>
                </a:cxn>
                <a:cxn ang="0">
                  <a:pos x="91" y="399"/>
                </a:cxn>
                <a:cxn ang="0">
                  <a:pos x="80" y="403"/>
                </a:cxn>
                <a:cxn ang="0">
                  <a:pos x="69" y="406"/>
                </a:cxn>
                <a:cxn ang="0">
                  <a:pos x="58" y="407"/>
                </a:cxn>
                <a:cxn ang="0">
                  <a:pos x="46" y="408"/>
                </a:cxn>
                <a:cxn ang="0">
                  <a:pos x="35" y="407"/>
                </a:cxn>
                <a:cxn ang="0">
                  <a:pos x="23" y="404"/>
                </a:cxn>
                <a:cxn ang="0">
                  <a:pos x="12" y="402"/>
                </a:cxn>
                <a:cxn ang="0">
                  <a:pos x="1" y="398"/>
                </a:cxn>
              </a:cxnLst>
              <a:pathLst>
                <a:path w="408" h="1647">
                  <a:moveTo>
                    <a:pt x="6" y="1607"/>
                  </a:moveTo>
                  <a:lnTo>
                    <a:pt x="0" y="0"/>
                  </a:lnTo>
                  <a:lnTo>
                    <a:pt x="398" y="0"/>
                  </a:lnTo>
                  <a:lnTo>
                    <a:pt x="408" y="1612"/>
                  </a:lnTo>
                  <a:lnTo>
                    <a:pt x="358" y="1627"/>
                  </a:lnTo>
                  <a:lnTo>
                    <a:pt x="309" y="1637"/>
                  </a:lnTo>
                  <a:lnTo>
                    <a:pt x="259" y="1642"/>
                  </a:lnTo>
                  <a:lnTo>
                    <a:pt x="204" y="1647"/>
                  </a:lnTo>
                  <a:lnTo>
                    <a:pt x="155" y="1642"/>
                  </a:lnTo>
                  <a:lnTo>
                    <a:pt x="105" y="1632"/>
                  </a:lnTo>
                  <a:lnTo>
                    <a:pt x="55" y="1623"/>
                  </a:lnTo>
                  <a:lnTo>
                    <a:pt x="6" y="1607"/>
                  </a:lnTo>
                  <a:close/>
                </a:path>
              </a:pathLst>
            </a:custGeom>
            <a:solidFill>
              <a:srgbClr val="B3B5B8"/>
            </a:solidFill>
            <a:ln w="9525">
              <a:noFill/>
            </a:ln>
          </p:spPr>
          <p:txBody>
            <a:bodyPr/>
            <a:p>
              <a:endParaRPr lang="zh-CN" altLang="en-US"/>
            </a:p>
          </p:txBody>
        </p:sp>
        <p:sp>
          <p:nvSpPr>
            <p:cNvPr id="46181" name="Freeform 61"/>
            <p:cNvSpPr/>
            <p:nvPr/>
          </p:nvSpPr>
          <p:spPr>
            <a:xfrm>
              <a:off x="4059" y="2750"/>
              <a:ext cx="91" cy="45"/>
            </a:xfrm>
            <a:custGeom>
              <a:avLst/>
              <a:gdLst/>
              <a:ahLst/>
              <a:cxnLst>
                <a:cxn ang="0">
                  <a:pos x="91" y="1"/>
                </a:cxn>
                <a:cxn ang="0">
                  <a:pos x="91" y="25"/>
                </a:cxn>
                <a:cxn ang="0">
                  <a:pos x="90" y="28"/>
                </a:cxn>
                <a:cxn ang="0">
                  <a:pos x="86" y="32"/>
                </a:cxn>
                <a:cxn ang="0">
                  <a:pos x="83" y="36"/>
                </a:cxn>
                <a:cxn ang="0">
                  <a:pos x="77" y="39"/>
                </a:cxn>
                <a:cxn ang="0">
                  <a:pos x="71" y="41"/>
                </a:cxn>
                <a:cxn ang="0">
                  <a:pos x="63" y="44"/>
                </a:cxn>
                <a:cxn ang="0">
                  <a:pos x="54" y="45"/>
                </a:cxn>
                <a:cxn ang="0">
                  <a:pos x="45" y="45"/>
                </a:cxn>
                <a:cxn ang="0">
                  <a:pos x="36" y="45"/>
                </a:cxn>
                <a:cxn ang="0">
                  <a:pos x="28" y="44"/>
                </a:cxn>
                <a:cxn ang="0">
                  <a:pos x="20" y="41"/>
                </a:cxn>
                <a:cxn ang="0">
                  <a:pos x="13" y="39"/>
                </a:cxn>
                <a:cxn ang="0">
                  <a:pos x="8" y="36"/>
                </a:cxn>
                <a:cxn ang="0">
                  <a:pos x="3" y="32"/>
                </a:cxn>
                <a:cxn ang="0">
                  <a:pos x="1" y="28"/>
                </a:cxn>
                <a:cxn ang="0">
                  <a:pos x="0" y="25"/>
                </a:cxn>
                <a:cxn ang="0">
                  <a:pos x="0" y="0"/>
                </a:cxn>
                <a:cxn ang="0">
                  <a:pos x="11" y="4"/>
                </a:cxn>
                <a:cxn ang="0">
                  <a:pos x="22" y="6"/>
                </a:cxn>
                <a:cxn ang="0">
                  <a:pos x="34" y="9"/>
                </a:cxn>
                <a:cxn ang="0">
                  <a:pos x="45" y="10"/>
                </a:cxn>
                <a:cxn ang="0">
                  <a:pos x="57" y="9"/>
                </a:cxn>
                <a:cxn ang="0">
                  <a:pos x="69" y="8"/>
                </a:cxn>
                <a:cxn ang="0">
                  <a:pos x="80" y="5"/>
                </a:cxn>
                <a:cxn ang="0">
                  <a:pos x="91" y="1"/>
                </a:cxn>
              </a:cxnLst>
              <a:pathLst>
                <a:path w="402" h="174">
                  <a:moveTo>
                    <a:pt x="402" y="5"/>
                  </a:moveTo>
                  <a:lnTo>
                    <a:pt x="402" y="95"/>
                  </a:lnTo>
                  <a:lnTo>
                    <a:pt x="396" y="109"/>
                  </a:lnTo>
                  <a:lnTo>
                    <a:pt x="382" y="125"/>
                  </a:lnTo>
                  <a:lnTo>
                    <a:pt x="367" y="139"/>
                  </a:lnTo>
                  <a:lnTo>
                    <a:pt x="342" y="149"/>
                  </a:lnTo>
                  <a:lnTo>
                    <a:pt x="312" y="160"/>
                  </a:lnTo>
                  <a:lnTo>
                    <a:pt x="277" y="169"/>
                  </a:lnTo>
                  <a:lnTo>
                    <a:pt x="238" y="174"/>
                  </a:lnTo>
                  <a:lnTo>
                    <a:pt x="198" y="174"/>
                  </a:lnTo>
                  <a:lnTo>
                    <a:pt x="159" y="174"/>
                  </a:lnTo>
                  <a:lnTo>
                    <a:pt x="124" y="169"/>
                  </a:lnTo>
                  <a:lnTo>
                    <a:pt x="89" y="160"/>
                  </a:lnTo>
                  <a:lnTo>
                    <a:pt x="59" y="149"/>
                  </a:lnTo>
                  <a:lnTo>
                    <a:pt x="35" y="139"/>
                  </a:lnTo>
                  <a:lnTo>
                    <a:pt x="15" y="125"/>
                  </a:lnTo>
                  <a:lnTo>
                    <a:pt x="5" y="109"/>
                  </a:lnTo>
                  <a:lnTo>
                    <a:pt x="0" y="95"/>
                  </a:lnTo>
                  <a:lnTo>
                    <a:pt x="0" y="0"/>
                  </a:lnTo>
                  <a:lnTo>
                    <a:pt x="49" y="16"/>
                  </a:lnTo>
                  <a:lnTo>
                    <a:pt x="99" y="25"/>
                  </a:lnTo>
                  <a:lnTo>
                    <a:pt x="149" y="35"/>
                  </a:lnTo>
                  <a:lnTo>
                    <a:pt x="198" y="40"/>
                  </a:lnTo>
                  <a:lnTo>
                    <a:pt x="253" y="35"/>
                  </a:lnTo>
                  <a:lnTo>
                    <a:pt x="303" y="30"/>
                  </a:lnTo>
                  <a:lnTo>
                    <a:pt x="352" y="20"/>
                  </a:lnTo>
                  <a:lnTo>
                    <a:pt x="402" y="5"/>
                  </a:lnTo>
                  <a:close/>
                </a:path>
              </a:pathLst>
            </a:custGeom>
            <a:solidFill>
              <a:srgbClr val="373D40"/>
            </a:solidFill>
            <a:ln w="9525">
              <a:noFill/>
            </a:ln>
          </p:spPr>
          <p:txBody>
            <a:bodyPr/>
            <a:p>
              <a:endParaRPr lang="zh-CN" altLang="en-US"/>
            </a:p>
          </p:txBody>
        </p:sp>
      </p:grpSp>
      <p:sp>
        <p:nvSpPr>
          <p:cNvPr id="46182" name="Freeform 62"/>
          <p:cNvSpPr/>
          <p:nvPr/>
        </p:nvSpPr>
        <p:spPr>
          <a:xfrm>
            <a:off x="3994150" y="4491038"/>
            <a:ext cx="469900" cy="284162"/>
          </a:xfrm>
          <a:custGeom>
            <a:avLst/>
            <a:gdLst/>
            <a:ahLst/>
            <a:cxnLst>
              <a:cxn ang="0">
                <a:pos x="249739" y="262134"/>
              </a:cxn>
              <a:cxn ang="0">
                <a:pos x="297206" y="275840"/>
              </a:cxn>
              <a:cxn ang="0">
                <a:pos x="332746" y="282938"/>
              </a:cxn>
              <a:cxn ang="0">
                <a:pos x="353975" y="284162"/>
              </a:cxn>
              <a:cxn ang="0">
                <a:pos x="370672" y="280491"/>
              </a:cxn>
              <a:cxn ang="0">
                <a:pos x="385938" y="268498"/>
              </a:cxn>
              <a:cxn ang="0">
                <a:pos x="405020" y="241574"/>
              </a:cxn>
              <a:cxn ang="0">
                <a:pos x="432213" y="191644"/>
              </a:cxn>
              <a:cxn ang="0">
                <a:pos x="455827" y="156399"/>
              </a:cxn>
              <a:cxn ang="0">
                <a:pos x="466561" y="143182"/>
              </a:cxn>
              <a:cxn ang="0">
                <a:pos x="469900" y="132413"/>
              </a:cxn>
              <a:cxn ang="0">
                <a:pos x="469900" y="123847"/>
              </a:cxn>
              <a:cxn ang="0">
                <a:pos x="462983" y="114056"/>
              </a:cxn>
              <a:cxn ang="0">
                <a:pos x="443900" y="103287"/>
              </a:cxn>
              <a:cxn ang="0">
                <a:pos x="419332" y="92028"/>
              </a:cxn>
              <a:cxn ang="0">
                <a:pos x="357553" y="75140"/>
              </a:cxn>
              <a:cxn ang="0">
                <a:pos x="292435" y="59476"/>
              </a:cxn>
              <a:cxn ang="0">
                <a:pos x="176511" y="21539"/>
              </a:cxn>
              <a:cxn ang="0">
                <a:pos x="120695" y="6119"/>
              </a:cxn>
              <a:cxn ang="0">
                <a:pos x="88971" y="979"/>
              </a:cxn>
              <a:cxn ang="0">
                <a:pos x="59155" y="0"/>
              </a:cxn>
              <a:cxn ang="0">
                <a:pos x="33155" y="6119"/>
              </a:cxn>
              <a:cxn ang="0">
                <a:pos x="14073" y="16888"/>
              </a:cxn>
              <a:cxn ang="0">
                <a:pos x="4771" y="28881"/>
              </a:cxn>
              <a:cxn ang="0">
                <a:pos x="1193" y="40140"/>
              </a:cxn>
              <a:cxn ang="0">
                <a:pos x="1193" y="59476"/>
              </a:cxn>
              <a:cxn ang="0">
                <a:pos x="10734" y="91049"/>
              </a:cxn>
              <a:cxn ang="0">
                <a:pos x="29577" y="122623"/>
              </a:cxn>
              <a:cxn ang="0">
                <a:pos x="48421" y="146854"/>
              </a:cxn>
              <a:cxn ang="0">
                <a:pos x="69650" y="167658"/>
              </a:cxn>
              <a:cxn ang="0">
                <a:pos x="107815" y="195560"/>
              </a:cxn>
              <a:cxn ang="0">
                <a:pos x="162199" y="225910"/>
              </a:cxn>
              <a:cxn ang="0">
                <a:pos x="216583" y="248917"/>
              </a:cxn>
            </a:cxnLst>
            <a:pathLst>
              <a:path w="1970" h="1161">
                <a:moveTo>
                  <a:pt x="908" y="1017"/>
                </a:moveTo>
                <a:lnTo>
                  <a:pt x="1047" y="1071"/>
                </a:lnTo>
                <a:lnTo>
                  <a:pt x="1147" y="1101"/>
                </a:lnTo>
                <a:lnTo>
                  <a:pt x="1246" y="1127"/>
                </a:lnTo>
                <a:lnTo>
                  <a:pt x="1345" y="1151"/>
                </a:lnTo>
                <a:lnTo>
                  <a:pt x="1395" y="1156"/>
                </a:lnTo>
                <a:lnTo>
                  <a:pt x="1440" y="1161"/>
                </a:lnTo>
                <a:lnTo>
                  <a:pt x="1484" y="1161"/>
                </a:lnTo>
                <a:lnTo>
                  <a:pt x="1519" y="1156"/>
                </a:lnTo>
                <a:lnTo>
                  <a:pt x="1554" y="1146"/>
                </a:lnTo>
                <a:lnTo>
                  <a:pt x="1579" y="1131"/>
                </a:lnTo>
                <a:lnTo>
                  <a:pt x="1618" y="1097"/>
                </a:lnTo>
                <a:lnTo>
                  <a:pt x="1653" y="1047"/>
                </a:lnTo>
                <a:lnTo>
                  <a:pt x="1698" y="987"/>
                </a:lnTo>
                <a:lnTo>
                  <a:pt x="1737" y="918"/>
                </a:lnTo>
                <a:lnTo>
                  <a:pt x="1812" y="783"/>
                </a:lnTo>
                <a:lnTo>
                  <a:pt x="1877" y="680"/>
                </a:lnTo>
                <a:lnTo>
                  <a:pt x="1911" y="639"/>
                </a:lnTo>
                <a:lnTo>
                  <a:pt x="1941" y="606"/>
                </a:lnTo>
                <a:lnTo>
                  <a:pt x="1956" y="585"/>
                </a:lnTo>
                <a:lnTo>
                  <a:pt x="1965" y="565"/>
                </a:lnTo>
                <a:lnTo>
                  <a:pt x="1970" y="541"/>
                </a:lnTo>
                <a:lnTo>
                  <a:pt x="1970" y="516"/>
                </a:lnTo>
                <a:lnTo>
                  <a:pt x="1970" y="506"/>
                </a:lnTo>
                <a:lnTo>
                  <a:pt x="1961" y="491"/>
                </a:lnTo>
                <a:lnTo>
                  <a:pt x="1941" y="466"/>
                </a:lnTo>
                <a:lnTo>
                  <a:pt x="1907" y="446"/>
                </a:lnTo>
                <a:lnTo>
                  <a:pt x="1861" y="422"/>
                </a:lnTo>
                <a:lnTo>
                  <a:pt x="1812" y="402"/>
                </a:lnTo>
                <a:lnTo>
                  <a:pt x="1758" y="376"/>
                </a:lnTo>
                <a:lnTo>
                  <a:pt x="1628" y="342"/>
                </a:lnTo>
                <a:lnTo>
                  <a:pt x="1499" y="307"/>
                </a:lnTo>
                <a:lnTo>
                  <a:pt x="1380" y="278"/>
                </a:lnTo>
                <a:lnTo>
                  <a:pt x="1226" y="243"/>
                </a:lnTo>
                <a:lnTo>
                  <a:pt x="903" y="144"/>
                </a:lnTo>
                <a:lnTo>
                  <a:pt x="740" y="88"/>
                </a:lnTo>
                <a:lnTo>
                  <a:pt x="576" y="39"/>
                </a:lnTo>
                <a:lnTo>
                  <a:pt x="506" y="25"/>
                </a:lnTo>
                <a:lnTo>
                  <a:pt x="436" y="9"/>
                </a:lnTo>
                <a:lnTo>
                  <a:pt x="373" y="4"/>
                </a:lnTo>
                <a:lnTo>
                  <a:pt x="308" y="0"/>
                </a:lnTo>
                <a:lnTo>
                  <a:pt x="248" y="0"/>
                </a:lnTo>
                <a:lnTo>
                  <a:pt x="189" y="9"/>
                </a:lnTo>
                <a:lnTo>
                  <a:pt x="139" y="25"/>
                </a:lnTo>
                <a:lnTo>
                  <a:pt x="94" y="44"/>
                </a:lnTo>
                <a:lnTo>
                  <a:pt x="59" y="69"/>
                </a:lnTo>
                <a:lnTo>
                  <a:pt x="30" y="104"/>
                </a:lnTo>
                <a:lnTo>
                  <a:pt x="20" y="118"/>
                </a:lnTo>
                <a:lnTo>
                  <a:pt x="10" y="139"/>
                </a:lnTo>
                <a:lnTo>
                  <a:pt x="5" y="164"/>
                </a:lnTo>
                <a:lnTo>
                  <a:pt x="0" y="188"/>
                </a:lnTo>
                <a:lnTo>
                  <a:pt x="5" y="243"/>
                </a:lnTo>
                <a:lnTo>
                  <a:pt x="20" y="302"/>
                </a:lnTo>
                <a:lnTo>
                  <a:pt x="45" y="372"/>
                </a:lnTo>
                <a:lnTo>
                  <a:pt x="89" y="451"/>
                </a:lnTo>
                <a:lnTo>
                  <a:pt x="124" y="501"/>
                </a:lnTo>
                <a:lnTo>
                  <a:pt x="159" y="550"/>
                </a:lnTo>
                <a:lnTo>
                  <a:pt x="203" y="600"/>
                </a:lnTo>
                <a:lnTo>
                  <a:pt x="248" y="645"/>
                </a:lnTo>
                <a:lnTo>
                  <a:pt x="292" y="685"/>
                </a:lnTo>
                <a:lnTo>
                  <a:pt x="343" y="724"/>
                </a:lnTo>
                <a:lnTo>
                  <a:pt x="452" y="799"/>
                </a:lnTo>
                <a:lnTo>
                  <a:pt x="561" y="864"/>
                </a:lnTo>
                <a:lnTo>
                  <a:pt x="680" y="923"/>
                </a:lnTo>
                <a:lnTo>
                  <a:pt x="794" y="973"/>
                </a:lnTo>
                <a:lnTo>
                  <a:pt x="908" y="1017"/>
                </a:lnTo>
                <a:close/>
              </a:path>
            </a:pathLst>
          </a:custGeom>
          <a:solidFill>
            <a:srgbClr val="242729"/>
          </a:solidFill>
          <a:ln w="9525">
            <a:noFill/>
          </a:ln>
        </p:spPr>
        <p:txBody>
          <a:bodyPr/>
          <a:p>
            <a:endParaRPr lang="zh-CN" altLang="en-US"/>
          </a:p>
        </p:txBody>
      </p:sp>
      <p:grpSp>
        <p:nvGrpSpPr>
          <p:cNvPr id="46183" name="Group 63"/>
          <p:cNvGrpSpPr/>
          <p:nvPr/>
        </p:nvGrpSpPr>
        <p:grpSpPr>
          <a:xfrm>
            <a:off x="3060700" y="5332413"/>
            <a:ext cx="114300" cy="701675"/>
            <a:chOff x="1962" y="2268"/>
            <a:chExt cx="52" cy="231"/>
          </a:xfrm>
        </p:grpSpPr>
        <p:sp>
          <p:nvSpPr>
            <p:cNvPr id="46184" name="Freeform 64"/>
            <p:cNvSpPr/>
            <p:nvPr/>
          </p:nvSpPr>
          <p:spPr>
            <a:xfrm>
              <a:off x="1962" y="2268"/>
              <a:ext cx="52" cy="213"/>
            </a:xfrm>
            <a:custGeom>
              <a:avLst/>
              <a:gdLst/>
              <a:ahLst/>
              <a:cxnLst>
                <a:cxn ang="0">
                  <a:pos x="1" y="208"/>
                </a:cxn>
                <a:cxn ang="0">
                  <a:pos x="0" y="0"/>
                </a:cxn>
                <a:cxn ang="0">
                  <a:pos x="51" y="0"/>
                </a:cxn>
                <a:cxn ang="0">
                  <a:pos x="52" y="209"/>
                </a:cxn>
                <a:cxn ang="0">
                  <a:pos x="46" y="211"/>
                </a:cxn>
                <a:cxn ang="0">
                  <a:pos x="39" y="212"/>
                </a:cxn>
                <a:cxn ang="0">
                  <a:pos x="33" y="213"/>
                </a:cxn>
                <a:cxn ang="0">
                  <a:pos x="27" y="213"/>
                </a:cxn>
                <a:cxn ang="0">
                  <a:pos x="20" y="213"/>
                </a:cxn>
                <a:cxn ang="0">
                  <a:pos x="13" y="212"/>
                </a:cxn>
                <a:cxn ang="0">
                  <a:pos x="7" y="210"/>
                </a:cxn>
                <a:cxn ang="0">
                  <a:pos x="1" y="208"/>
                </a:cxn>
              </a:cxnLst>
              <a:pathLst>
                <a:path w="367" h="1493">
                  <a:moveTo>
                    <a:pt x="5" y="1459"/>
                  </a:moveTo>
                  <a:lnTo>
                    <a:pt x="0" y="0"/>
                  </a:lnTo>
                  <a:lnTo>
                    <a:pt x="362" y="0"/>
                  </a:lnTo>
                  <a:lnTo>
                    <a:pt x="367" y="1468"/>
                  </a:lnTo>
                  <a:lnTo>
                    <a:pt x="323" y="1479"/>
                  </a:lnTo>
                  <a:lnTo>
                    <a:pt x="278" y="1489"/>
                  </a:lnTo>
                  <a:lnTo>
                    <a:pt x="233" y="1493"/>
                  </a:lnTo>
                  <a:lnTo>
                    <a:pt x="188" y="1493"/>
                  </a:lnTo>
                  <a:lnTo>
                    <a:pt x="139" y="1493"/>
                  </a:lnTo>
                  <a:lnTo>
                    <a:pt x="93" y="1484"/>
                  </a:lnTo>
                  <a:lnTo>
                    <a:pt x="49" y="1474"/>
                  </a:lnTo>
                  <a:lnTo>
                    <a:pt x="5" y="1459"/>
                  </a:lnTo>
                  <a:close/>
                </a:path>
              </a:pathLst>
            </a:custGeom>
            <a:solidFill>
              <a:srgbClr val="B3B5B8"/>
            </a:solidFill>
            <a:ln w="9525">
              <a:noFill/>
            </a:ln>
          </p:spPr>
          <p:txBody>
            <a:bodyPr/>
            <a:p>
              <a:endParaRPr lang="zh-CN" altLang="en-US"/>
            </a:p>
          </p:txBody>
        </p:sp>
        <p:sp>
          <p:nvSpPr>
            <p:cNvPr id="46185" name="Freeform 65"/>
            <p:cNvSpPr/>
            <p:nvPr/>
          </p:nvSpPr>
          <p:spPr>
            <a:xfrm>
              <a:off x="1963" y="2476"/>
              <a:ext cx="51" cy="23"/>
            </a:xfrm>
            <a:custGeom>
              <a:avLst/>
              <a:gdLst/>
              <a:ahLst/>
              <a:cxnLst>
                <a:cxn ang="0">
                  <a:pos x="51" y="1"/>
                </a:cxn>
                <a:cxn ang="0">
                  <a:pos x="51" y="13"/>
                </a:cxn>
                <a:cxn ang="0">
                  <a:pos x="50" y="15"/>
                </a:cxn>
                <a:cxn ang="0">
                  <a:pos x="49" y="16"/>
                </a:cxn>
                <a:cxn ang="0">
                  <a:pos x="47" y="19"/>
                </a:cxn>
                <a:cxn ang="0">
                  <a:pos x="43" y="20"/>
                </a:cxn>
                <a:cxn ang="0">
                  <a:pos x="40" y="21"/>
                </a:cxn>
                <a:cxn ang="0">
                  <a:pos x="36" y="22"/>
                </a:cxn>
                <a:cxn ang="0">
                  <a:pos x="31" y="23"/>
                </a:cxn>
                <a:cxn ang="0">
                  <a:pos x="26" y="23"/>
                </a:cxn>
                <a:cxn ang="0">
                  <a:pos x="20" y="23"/>
                </a:cxn>
                <a:cxn ang="0">
                  <a:pos x="15" y="22"/>
                </a:cxn>
                <a:cxn ang="0">
                  <a:pos x="11" y="21"/>
                </a:cxn>
                <a:cxn ang="0">
                  <a:pos x="8" y="20"/>
                </a:cxn>
                <a:cxn ang="0">
                  <a:pos x="4" y="19"/>
                </a:cxn>
                <a:cxn ang="0">
                  <a:pos x="2" y="16"/>
                </a:cxn>
                <a:cxn ang="0">
                  <a:pos x="1" y="15"/>
                </a:cxn>
                <a:cxn ang="0">
                  <a:pos x="0" y="13"/>
                </a:cxn>
                <a:cxn ang="0">
                  <a:pos x="0" y="0"/>
                </a:cxn>
                <a:cxn ang="0">
                  <a:pos x="6" y="2"/>
                </a:cxn>
                <a:cxn ang="0">
                  <a:pos x="12" y="4"/>
                </a:cxn>
                <a:cxn ang="0">
                  <a:pos x="19" y="5"/>
                </a:cxn>
                <a:cxn ang="0">
                  <a:pos x="26" y="5"/>
                </a:cxn>
                <a:cxn ang="0">
                  <a:pos x="32" y="5"/>
                </a:cxn>
                <a:cxn ang="0">
                  <a:pos x="38" y="4"/>
                </a:cxn>
                <a:cxn ang="0">
                  <a:pos x="45" y="3"/>
                </a:cxn>
                <a:cxn ang="0">
                  <a:pos x="51" y="1"/>
                </a:cxn>
              </a:cxnLst>
              <a:pathLst>
                <a:path w="362" h="159">
                  <a:moveTo>
                    <a:pt x="362" y="9"/>
                  </a:moveTo>
                  <a:lnTo>
                    <a:pt x="362" y="89"/>
                  </a:lnTo>
                  <a:lnTo>
                    <a:pt x="357" y="104"/>
                  </a:lnTo>
                  <a:lnTo>
                    <a:pt x="348" y="114"/>
                  </a:lnTo>
                  <a:lnTo>
                    <a:pt x="332" y="129"/>
                  </a:lnTo>
                  <a:lnTo>
                    <a:pt x="307" y="139"/>
                  </a:lnTo>
                  <a:lnTo>
                    <a:pt x="283" y="148"/>
                  </a:lnTo>
                  <a:lnTo>
                    <a:pt x="253" y="153"/>
                  </a:lnTo>
                  <a:lnTo>
                    <a:pt x="218" y="159"/>
                  </a:lnTo>
                  <a:lnTo>
                    <a:pt x="183" y="159"/>
                  </a:lnTo>
                  <a:lnTo>
                    <a:pt x="144" y="159"/>
                  </a:lnTo>
                  <a:lnTo>
                    <a:pt x="109" y="153"/>
                  </a:lnTo>
                  <a:lnTo>
                    <a:pt x="79" y="148"/>
                  </a:lnTo>
                  <a:lnTo>
                    <a:pt x="55" y="139"/>
                  </a:lnTo>
                  <a:lnTo>
                    <a:pt x="30" y="129"/>
                  </a:lnTo>
                  <a:lnTo>
                    <a:pt x="14" y="114"/>
                  </a:lnTo>
                  <a:lnTo>
                    <a:pt x="4" y="104"/>
                  </a:lnTo>
                  <a:lnTo>
                    <a:pt x="0" y="89"/>
                  </a:lnTo>
                  <a:lnTo>
                    <a:pt x="0" y="0"/>
                  </a:lnTo>
                  <a:lnTo>
                    <a:pt x="44" y="15"/>
                  </a:lnTo>
                  <a:lnTo>
                    <a:pt x="88" y="25"/>
                  </a:lnTo>
                  <a:lnTo>
                    <a:pt x="134" y="34"/>
                  </a:lnTo>
                  <a:lnTo>
                    <a:pt x="183" y="34"/>
                  </a:lnTo>
                  <a:lnTo>
                    <a:pt x="228" y="34"/>
                  </a:lnTo>
                  <a:lnTo>
                    <a:pt x="273" y="30"/>
                  </a:lnTo>
                  <a:lnTo>
                    <a:pt x="318" y="20"/>
                  </a:lnTo>
                  <a:lnTo>
                    <a:pt x="362" y="9"/>
                  </a:lnTo>
                  <a:close/>
                </a:path>
              </a:pathLst>
            </a:custGeom>
            <a:solidFill>
              <a:srgbClr val="373D40"/>
            </a:solidFill>
            <a:ln w="9525">
              <a:noFill/>
            </a:ln>
          </p:spPr>
          <p:txBody>
            <a:bodyPr/>
            <a:p>
              <a:endParaRPr lang="zh-CN" altLang="en-US"/>
            </a:p>
          </p:txBody>
        </p:sp>
      </p:grpSp>
      <p:sp>
        <p:nvSpPr>
          <p:cNvPr id="46186" name="Freeform 66"/>
          <p:cNvSpPr/>
          <p:nvPr/>
        </p:nvSpPr>
        <p:spPr>
          <a:xfrm>
            <a:off x="2759075" y="4400550"/>
            <a:ext cx="3054350" cy="1039813"/>
          </a:xfrm>
          <a:custGeom>
            <a:avLst/>
            <a:gdLst/>
            <a:ahLst/>
            <a:cxnLst>
              <a:cxn ang="0">
                <a:pos x="2790249" y="29366"/>
              </a:cxn>
              <a:cxn ang="0">
                <a:pos x="1900044" y="0"/>
              </a:cxn>
              <a:cxn ang="0">
                <a:pos x="1878553" y="1224"/>
              </a:cxn>
              <a:cxn ang="0">
                <a:pos x="1854674" y="2692"/>
              </a:cxn>
              <a:cxn ang="0">
                <a:pos x="1830079" y="4894"/>
              </a:cxn>
              <a:cxn ang="0">
                <a:pos x="1804051" y="8565"/>
              </a:cxn>
              <a:cxn ang="0">
                <a:pos x="1778978" y="13460"/>
              </a:cxn>
              <a:cxn ang="0">
                <a:pos x="1755338" y="19333"/>
              </a:cxn>
              <a:cxn ang="0">
                <a:pos x="1732653" y="27898"/>
              </a:cxn>
              <a:cxn ang="0">
                <a:pos x="1714983" y="36463"/>
              </a:cxn>
              <a:cxn ang="0">
                <a:pos x="17670" y="846485"/>
              </a:cxn>
              <a:cxn ang="0">
                <a:pos x="11701" y="852603"/>
              </a:cxn>
              <a:cxn ang="0">
                <a:pos x="6925" y="857742"/>
              </a:cxn>
              <a:cxn ang="0">
                <a:pos x="3343" y="863615"/>
              </a:cxn>
              <a:cxn ang="0">
                <a:pos x="955" y="869733"/>
              </a:cxn>
              <a:cxn ang="0">
                <a:pos x="0" y="874627"/>
              </a:cxn>
              <a:cxn ang="0">
                <a:pos x="955" y="880501"/>
              </a:cxn>
              <a:cxn ang="0">
                <a:pos x="2149" y="885640"/>
              </a:cxn>
              <a:cxn ang="0">
                <a:pos x="5970" y="890289"/>
              </a:cxn>
              <a:cxn ang="0">
                <a:pos x="9313" y="896407"/>
              </a:cxn>
              <a:cxn ang="0">
                <a:pos x="15282" y="900078"/>
              </a:cxn>
              <a:cxn ang="0">
                <a:pos x="21013" y="904973"/>
              </a:cxn>
              <a:cxn ang="0">
                <a:pos x="27222" y="909622"/>
              </a:cxn>
              <a:cxn ang="0">
                <a:pos x="43698" y="915740"/>
              </a:cxn>
              <a:cxn ang="0">
                <a:pos x="61608" y="922103"/>
              </a:cxn>
              <a:cxn ang="0">
                <a:pos x="523664" y="943638"/>
              </a:cxn>
              <a:cxn ang="0">
                <a:pos x="997899" y="965663"/>
              </a:cxn>
              <a:cxn ang="0">
                <a:pos x="1543293" y="989890"/>
              </a:cxn>
              <a:cxn ang="0">
                <a:pos x="2090836" y="1013139"/>
              </a:cxn>
              <a:cxn ang="0">
                <a:pos x="2342998" y="1022683"/>
              </a:cxn>
              <a:cxn ang="0">
                <a:pos x="2570564" y="1030024"/>
              </a:cxn>
              <a:cxn ang="0">
                <a:pos x="2763983" y="1035897"/>
              </a:cxn>
              <a:cxn ang="0">
                <a:pos x="2914658" y="1039813"/>
              </a:cxn>
              <a:cxn ang="0">
                <a:pos x="2971251" y="1039813"/>
              </a:cxn>
              <a:cxn ang="0">
                <a:pos x="3013995" y="1039813"/>
              </a:cxn>
              <a:cxn ang="0">
                <a:pos x="3042649" y="1038589"/>
              </a:cxn>
              <a:cxn ang="0">
                <a:pos x="3050768" y="1037366"/>
              </a:cxn>
              <a:cxn ang="0">
                <a:pos x="3054350" y="1035897"/>
              </a:cxn>
              <a:cxn ang="0">
                <a:pos x="2921822" y="77821"/>
              </a:cxn>
              <a:cxn ang="0">
                <a:pos x="2920628" y="71703"/>
              </a:cxn>
              <a:cxn ang="0">
                <a:pos x="2918001" y="67053"/>
              </a:cxn>
              <a:cxn ang="0">
                <a:pos x="2913464" y="61914"/>
              </a:cxn>
              <a:cxn ang="0">
                <a:pos x="2907495" y="55796"/>
              </a:cxn>
              <a:cxn ang="0">
                <a:pos x="2900331" y="51146"/>
              </a:cxn>
              <a:cxn ang="0">
                <a:pos x="2891973" y="47476"/>
              </a:cxn>
              <a:cxn ang="0">
                <a:pos x="2873109" y="38910"/>
              </a:cxn>
              <a:cxn ang="0">
                <a:pos x="2852812" y="32792"/>
              </a:cxn>
              <a:cxn ang="0">
                <a:pos x="2830366" y="27898"/>
              </a:cxn>
              <a:cxn ang="0">
                <a:pos x="2819620" y="27898"/>
              </a:cxn>
              <a:cxn ang="0">
                <a:pos x="2809114" y="26674"/>
              </a:cxn>
              <a:cxn ang="0">
                <a:pos x="2799562" y="27898"/>
              </a:cxn>
              <a:cxn ang="0">
                <a:pos x="2790249" y="29366"/>
              </a:cxn>
            </a:cxnLst>
            <a:pathLst>
              <a:path w="12791" h="4249">
                <a:moveTo>
                  <a:pt x="11685" y="120"/>
                </a:moveTo>
                <a:lnTo>
                  <a:pt x="7957" y="0"/>
                </a:lnTo>
                <a:lnTo>
                  <a:pt x="7867" y="5"/>
                </a:lnTo>
                <a:lnTo>
                  <a:pt x="7767" y="11"/>
                </a:lnTo>
                <a:lnTo>
                  <a:pt x="7664" y="20"/>
                </a:lnTo>
                <a:lnTo>
                  <a:pt x="7555" y="35"/>
                </a:lnTo>
                <a:lnTo>
                  <a:pt x="7450" y="55"/>
                </a:lnTo>
                <a:lnTo>
                  <a:pt x="7351" y="79"/>
                </a:lnTo>
                <a:lnTo>
                  <a:pt x="7256" y="114"/>
                </a:lnTo>
                <a:lnTo>
                  <a:pt x="7182" y="149"/>
                </a:lnTo>
                <a:lnTo>
                  <a:pt x="74" y="3459"/>
                </a:lnTo>
                <a:lnTo>
                  <a:pt x="49" y="3484"/>
                </a:lnTo>
                <a:lnTo>
                  <a:pt x="29" y="3505"/>
                </a:lnTo>
                <a:lnTo>
                  <a:pt x="14" y="3529"/>
                </a:lnTo>
                <a:lnTo>
                  <a:pt x="4" y="3554"/>
                </a:lnTo>
                <a:lnTo>
                  <a:pt x="0" y="3574"/>
                </a:lnTo>
                <a:lnTo>
                  <a:pt x="4" y="3598"/>
                </a:lnTo>
                <a:lnTo>
                  <a:pt x="9" y="3619"/>
                </a:lnTo>
                <a:lnTo>
                  <a:pt x="25" y="3638"/>
                </a:lnTo>
                <a:lnTo>
                  <a:pt x="39" y="3663"/>
                </a:lnTo>
                <a:lnTo>
                  <a:pt x="64" y="3678"/>
                </a:lnTo>
                <a:lnTo>
                  <a:pt x="88" y="3698"/>
                </a:lnTo>
                <a:lnTo>
                  <a:pt x="114" y="3717"/>
                </a:lnTo>
                <a:lnTo>
                  <a:pt x="183" y="3742"/>
                </a:lnTo>
                <a:lnTo>
                  <a:pt x="258" y="3768"/>
                </a:lnTo>
                <a:lnTo>
                  <a:pt x="2193" y="3856"/>
                </a:lnTo>
                <a:lnTo>
                  <a:pt x="4179" y="3946"/>
                </a:lnTo>
                <a:lnTo>
                  <a:pt x="6463" y="4045"/>
                </a:lnTo>
                <a:lnTo>
                  <a:pt x="8756" y="4140"/>
                </a:lnTo>
                <a:lnTo>
                  <a:pt x="9812" y="4179"/>
                </a:lnTo>
                <a:lnTo>
                  <a:pt x="10765" y="4209"/>
                </a:lnTo>
                <a:lnTo>
                  <a:pt x="11575" y="4233"/>
                </a:lnTo>
                <a:lnTo>
                  <a:pt x="12206" y="4249"/>
                </a:lnTo>
                <a:lnTo>
                  <a:pt x="12443" y="4249"/>
                </a:lnTo>
                <a:lnTo>
                  <a:pt x="12622" y="4249"/>
                </a:lnTo>
                <a:lnTo>
                  <a:pt x="12742" y="4244"/>
                </a:lnTo>
                <a:lnTo>
                  <a:pt x="12776" y="4239"/>
                </a:lnTo>
                <a:lnTo>
                  <a:pt x="12791" y="4233"/>
                </a:lnTo>
                <a:lnTo>
                  <a:pt x="12236" y="318"/>
                </a:lnTo>
                <a:lnTo>
                  <a:pt x="12231" y="293"/>
                </a:lnTo>
                <a:lnTo>
                  <a:pt x="12220" y="274"/>
                </a:lnTo>
                <a:lnTo>
                  <a:pt x="12201" y="253"/>
                </a:lnTo>
                <a:lnTo>
                  <a:pt x="12176" y="228"/>
                </a:lnTo>
                <a:lnTo>
                  <a:pt x="12146" y="209"/>
                </a:lnTo>
                <a:lnTo>
                  <a:pt x="12111" y="194"/>
                </a:lnTo>
                <a:lnTo>
                  <a:pt x="12032" y="159"/>
                </a:lnTo>
                <a:lnTo>
                  <a:pt x="11947" y="134"/>
                </a:lnTo>
                <a:lnTo>
                  <a:pt x="11853" y="114"/>
                </a:lnTo>
                <a:lnTo>
                  <a:pt x="11808" y="114"/>
                </a:lnTo>
                <a:lnTo>
                  <a:pt x="11764" y="109"/>
                </a:lnTo>
                <a:lnTo>
                  <a:pt x="11724" y="114"/>
                </a:lnTo>
                <a:lnTo>
                  <a:pt x="11685" y="120"/>
                </a:lnTo>
                <a:close/>
              </a:path>
            </a:pathLst>
          </a:custGeom>
          <a:solidFill>
            <a:srgbClr val="B39A76"/>
          </a:solidFill>
          <a:ln w="9525">
            <a:noFill/>
          </a:ln>
        </p:spPr>
        <p:txBody>
          <a:bodyPr/>
          <a:p>
            <a:endParaRPr lang="zh-CN" altLang="en-US"/>
          </a:p>
        </p:txBody>
      </p:sp>
      <p:sp>
        <p:nvSpPr>
          <p:cNvPr id="46187" name="Freeform 67"/>
          <p:cNvSpPr/>
          <p:nvPr/>
        </p:nvSpPr>
        <p:spPr>
          <a:xfrm>
            <a:off x="3046413" y="4967288"/>
            <a:ext cx="2774950" cy="485775"/>
          </a:xfrm>
          <a:custGeom>
            <a:avLst/>
            <a:gdLst/>
            <a:ahLst/>
            <a:cxnLst>
              <a:cxn ang="0">
                <a:pos x="2708504" y="0"/>
              </a:cxn>
              <a:cxn ang="0">
                <a:pos x="2706114" y="22125"/>
              </a:cxn>
              <a:cxn ang="0">
                <a:pos x="2704919" y="47692"/>
              </a:cxn>
              <a:cxn ang="0">
                <a:pos x="2704919" y="78176"/>
              </a:cxn>
              <a:cxn ang="0">
                <a:pos x="2706114" y="109889"/>
              </a:cxn>
              <a:cxn ang="0">
                <a:pos x="2708504" y="145290"/>
              </a:cxn>
              <a:cxn ang="0">
                <a:pos x="2711133" y="181920"/>
              </a:cxn>
              <a:cxn ang="0">
                <a:pos x="2719260" y="253950"/>
              </a:cxn>
              <a:cxn ang="0">
                <a:pos x="2727386" y="322293"/>
              </a:cxn>
              <a:cxn ang="0">
                <a:pos x="2737186" y="379573"/>
              </a:cxn>
              <a:cxn ang="0">
                <a:pos x="2742922" y="418416"/>
              </a:cxn>
              <a:cxn ang="0">
                <a:pos x="2746507" y="433166"/>
              </a:cxn>
              <a:cxn ang="0">
                <a:pos x="2415473" y="422349"/>
              </a:cxn>
              <a:cxn ang="0">
                <a:pos x="2061972" y="412515"/>
              </a:cxn>
              <a:cxn ang="0">
                <a:pos x="1636049" y="400224"/>
              </a:cxn>
              <a:cxn ang="0">
                <a:pos x="1178099" y="389161"/>
              </a:cxn>
              <a:cxn ang="0">
                <a:pos x="725885" y="380802"/>
              </a:cxn>
              <a:cxn ang="0">
                <a:pos x="514836" y="378344"/>
              </a:cxn>
              <a:cxn ang="0">
                <a:pos x="320278" y="377115"/>
              </a:cxn>
              <a:cxn ang="0">
                <a:pos x="146993" y="375886"/>
              </a:cxn>
              <a:cxn ang="0">
                <a:pos x="0" y="378344"/>
              </a:cxn>
              <a:cxn ang="0">
                <a:pos x="717519" y="411286"/>
              </a:cxn>
              <a:cxn ang="0">
                <a:pos x="1170929" y="431937"/>
              </a:cxn>
              <a:cxn ang="0">
                <a:pos x="1632464" y="451604"/>
              </a:cxn>
              <a:cxn ang="0">
                <a:pos x="2062928" y="468566"/>
              </a:cxn>
              <a:cxn ang="0">
                <a:pos x="2255334" y="474712"/>
              </a:cxn>
              <a:cxn ang="0">
                <a:pos x="2423839" y="480858"/>
              </a:cxn>
              <a:cxn ang="0">
                <a:pos x="2565096" y="484546"/>
              </a:cxn>
              <a:cxn ang="0">
                <a:pos x="2674086" y="485775"/>
              </a:cxn>
              <a:cxn ang="0">
                <a:pos x="2745551" y="484546"/>
              </a:cxn>
              <a:cxn ang="0">
                <a:pos x="2765628" y="483317"/>
              </a:cxn>
              <a:cxn ang="0">
                <a:pos x="2771365" y="483317"/>
              </a:cxn>
              <a:cxn ang="0">
                <a:pos x="2774950" y="481842"/>
              </a:cxn>
              <a:cxn ang="0">
                <a:pos x="2708504" y="0"/>
              </a:cxn>
            </a:cxnLst>
            <a:pathLst>
              <a:path w="11610" h="1976">
                <a:moveTo>
                  <a:pt x="11332" y="0"/>
                </a:moveTo>
                <a:lnTo>
                  <a:pt x="11322" y="90"/>
                </a:lnTo>
                <a:lnTo>
                  <a:pt x="11317" y="194"/>
                </a:lnTo>
                <a:lnTo>
                  <a:pt x="11317" y="318"/>
                </a:lnTo>
                <a:lnTo>
                  <a:pt x="11322" y="447"/>
                </a:lnTo>
                <a:lnTo>
                  <a:pt x="11332" y="591"/>
                </a:lnTo>
                <a:lnTo>
                  <a:pt x="11343" y="740"/>
                </a:lnTo>
                <a:lnTo>
                  <a:pt x="11377" y="1033"/>
                </a:lnTo>
                <a:lnTo>
                  <a:pt x="11411" y="1311"/>
                </a:lnTo>
                <a:lnTo>
                  <a:pt x="11452" y="1544"/>
                </a:lnTo>
                <a:lnTo>
                  <a:pt x="11476" y="1702"/>
                </a:lnTo>
                <a:lnTo>
                  <a:pt x="11491" y="1762"/>
                </a:lnTo>
                <a:lnTo>
                  <a:pt x="10106" y="1718"/>
                </a:lnTo>
                <a:lnTo>
                  <a:pt x="8627" y="1678"/>
                </a:lnTo>
                <a:lnTo>
                  <a:pt x="6845" y="1628"/>
                </a:lnTo>
                <a:lnTo>
                  <a:pt x="4929" y="1583"/>
                </a:lnTo>
                <a:lnTo>
                  <a:pt x="3037" y="1549"/>
                </a:lnTo>
                <a:lnTo>
                  <a:pt x="2154" y="1539"/>
                </a:lnTo>
                <a:lnTo>
                  <a:pt x="1340" y="1534"/>
                </a:lnTo>
                <a:lnTo>
                  <a:pt x="615" y="1529"/>
                </a:lnTo>
                <a:lnTo>
                  <a:pt x="0" y="1539"/>
                </a:lnTo>
                <a:lnTo>
                  <a:pt x="3002" y="1673"/>
                </a:lnTo>
                <a:lnTo>
                  <a:pt x="4899" y="1757"/>
                </a:lnTo>
                <a:lnTo>
                  <a:pt x="6830" y="1837"/>
                </a:lnTo>
                <a:lnTo>
                  <a:pt x="8631" y="1906"/>
                </a:lnTo>
                <a:lnTo>
                  <a:pt x="9436" y="1931"/>
                </a:lnTo>
                <a:lnTo>
                  <a:pt x="10141" y="1956"/>
                </a:lnTo>
                <a:lnTo>
                  <a:pt x="10732" y="1971"/>
                </a:lnTo>
                <a:lnTo>
                  <a:pt x="11188" y="1976"/>
                </a:lnTo>
                <a:lnTo>
                  <a:pt x="11487" y="1971"/>
                </a:lnTo>
                <a:lnTo>
                  <a:pt x="11571" y="1966"/>
                </a:lnTo>
                <a:lnTo>
                  <a:pt x="11595" y="1966"/>
                </a:lnTo>
                <a:lnTo>
                  <a:pt x="11610" y="1960"/>
                </a:lnTo>
                <a:lnTo>
                  <a:pt x="11332" y="0"/>
                </a:lnTo>
                <a:close/>
              </a:path>
            </a:pathLst>
          </a:custGeom>
          <a:solidFill>
            <a:srgbClr val="D1C1A6"/>
          </a:solidFill>
          <a:ln w="9525">
            <a:noFill/>
          </a:ln>
        </p:spPr>
        <p:txBody>
          <a:bodyPr/>
          <a:p>
            <a:endParaRPr lang="zh-CN" altLang="en-US"/>
          </a:p>
        </p:txBody>
      </p:sp>
      <p:sp>
        <p:nvSpPr>
          <p:cNvPr id="46188" name="Freeform 73"/>
          <p:cNvSpPr/>
          <p:nvPr/>
        </p:nvSpPr>
        <p:spPr>
          <a:xfrm rot="-300801">
            <a:off x="4322763" y="4422775"/>
            <a:ext cx="528637" cy="200025"/>
          </a:xfrm>
          <a:custGeom>
            <a:avLst/>
            <a:gdLst/>
            <a:ahLst/>
            <a:cxnLst>
              <a:cxn ang="0">
                <a:pos x="528637" y="31436"/>
              </a:cxn>
              <a:cxn ang="0">
                <a:pos x="204838" y="0"/>
              </a:cxn>
              <a:cxn ang="0">
                <a:pos x="0" y="147865"/>
              </a:cxn>
              <a:cxn ang="0">
                <a:pos x="335128" y="200025"/>
              </a:cxn>
              <a:cxn ang="0">
                <a:pos x="528637" y="31436"/>
              </a:cxn>
            </a:cxnLst>
            <a:pathLst>
              <a:path w="2333" h="859">
                <a:moveTo>
                  <a:pt x="2333" y="135"/>
                </a:moveTo>
                <a:lnTo>
                  <a:pt x="904" y="0"/>
                </a:lnTo>
                <a:lnTo>
                  <a:pt x="0" y="635"/>
                </a:lnTo>
                <a:lnTo>
                  <a:pt x="1479" y="859"/>
                </a:lnTo>
                <a:lnTo>
                  <a:pt x="2333" y="135"/>
                </a:lnTo>
                <a:close/>
              </a:path>
            </a:pathLst>
          </a:custGeom>
          <a:solidFill>
            <a:srgbClr val="FFFFFF"/>
          </a:solidFill>
          <a:ln w="9525">
            <a:noFill/>
          </a:ln>
        </p:spPr>
        <p:txBody>
          <a:bodyPr/>
          <a:p>
            <a:endParaRPr lang="zh-CN" altLang="en-US"/>
          </a:p>
        </p:txBody>
      </p:sp>
      <p:sp>
        <p:nvSpPr>
          <p:cNvPr id="46189" name="Freeform 103"/>
          <p:cNvSpPr/>
          <p:nvPr/>
        </p:nvSpPr>
        <p:spPr>
          <a:xfrm>
            <a:off x="4338638" y="4413250"/>
            <a:ext cx="138112" cy="158750"/>
          </a:xfrm>
          <a:custGeom>
            <a:avLst/>
            <a:gdLst/>
            <a:ahLst/>
            <a:cxnLst>
              <a:cxn ang="0">
                <a:pos x="116638" y="23519"/>
              </a:cxn>
              <a:cxn ang="0">
                <a:pos x="126584" y="27046"/>
              </a:cxn>
              <a:cxn ang="0">
                <a:pos x="131331" y="32926"/>
              </a:cxn>
              <a:cxn ang="0">
                <a:pos x="133365" y="42098"/>
              </a:cxn>
              <a:cxn ang="0">
                <a:pos x="133365" y="53857"/>
              </a:cxn>
              <a:cxn ang="0">
                <a:pos x="130201" y="58561"/>
              </a:cxn>
              <a:cxn ang="0">
                <a:pos x="132235" y="61854"/>
              </a:cxn>
              <a:cxn ang="0">
                <a:pos x="138112" y="72437"/>
              </a:cxn>
              <a:cxn ang="0">
                <a:pos x="136982" y="85372"/>
              </a:cxn>
              <a:cxn ang="0">
                <a:pos x="129070" y="94780"/>
              </a:cxn>
              <a:cxn ang="0">
                <a:pos x="122289" y="96896"/>
              </a:cxn>
              <a:cxn ang="0">
                <a:pos x="127940" y="100659"/>
              </a:cxn>
              <a:cxn ang="0">
                <a:pos x="132235" y="112183"/>
              </a:cxn>
              <a:cxn ang="0">
                <a:pos x="130201" y="124883"/>
              </a:cxn>
              <a:cxn ang="0">
                <a:pos x="120029" y="133115"/>
              </a:cxn>
              <a:cxn ang="0">
                <a:pos x="113247" y="134526"/>
              </a:cxn>
              <a:cxn ang="0">
                <a:pos x="117768" y="144874"/>
              </a:cxn>
              <a:cxn ang="0">
                <a:pos x="115508" y="150519"/>
              </a:cxn>
              <a:cxn ang="0">
                <a:pos x="109857" y="155457"/>
              </a:cxn>
              <a:cxn ang="0">
                <a:pos x="97650" y="158750"/>
              </a:cxn>
              <a:cxn ang="0">
                <a:pos x="84088" y="158750"/>
              </a:cxn>
              <a:cxn ang="0">
                <a:pos x="59449" y="153106"/>
              </a:cxn>
              <a:cxn ang="0">
                <a:pos x="29159" y="136643"/>
              </a:cxn>
              <a:cxn ang="0">
                <a:pos x="16727" y="123707"/>
              </a:cxn>
              <a:cxn ang="0">
                <a:pos x="6781" y="107480"/>
              </a:cxn>
              <a:cxn ang="0">
                <a:pos x="1130" y="89841"/>
              </a:cxn>
              <a:cxn ang="0">
                <a:pos x="0" y="72437"/>
              </a:cxn>
              <a:cxn ang="0">
                <a:pos x="6781" y="43274"/>
              </a:cxn>
              <a:cxn ang="0">
                <a:pos x="21248" y="20931"/>
              </a:cxn>
              <a:cxn ang="0">
                <a:pos x="31420" y="11759"/>
              </a:cxn>
              <a:cxn ang="0">
                <a:pos x="42496" y="6115"/>
              </a:cxn>
              <a:cxn ang="0">
                <a:pos x="56059" y="1176"/>
              </a:cxn>
              <a:cxn ang="0">
                <a:pos x="70751" y="0"/>
              </a:cxn>
              <a:cxn ang="0">
                <a:pos x="88609" y="2352"/>
              </a:cxn>
              <a:cxn ang="0">
                <a:pos x="100815" y="7056"/>
              </a:cxn>
              <a:cxn ang="0">
                <a:pos x="108726" y="15287"/>
              </a:cxn>
            </a:cxnLst>
            <a:pathLst>
              <a:path w="611" h="675">
                <a:moveTo>
                  <a:pt x="486" y="89"/>
                </a:moveTo>
                <a:lnTo>
                  <a:pt x="516" y="100"/>
                </a:lnTo>
                <a:lnTo>
                  <a:pt x="546" y="110"/>
                </a:lnTo>
                <a:lnTo>
                  <a:pt x="560" y="115"/>
                </a:lnTo>
                <a:lnTo>
                  <a:pt x="571" y="124"/>
                </a:lnTo>
                <a:lnTo>
                  <a:pt x="581" y="140"/>
                </a:lnTo>
                <a:lnTo>
                  <a:pt x="590" y="154"/>
                </a:lnTo>
                <a:lnTo>
                  <a:pt x="590" y="179"/>
                </a:lnTo>
                <a:lnTo>
                  <a:pt x="590" y="214"/>
                </a:lnTo>
                <a:lnTo>
                  <a:pt x="590" y="229"/>
                </a:lnTo>
                <a:lnTo>
                  <a:pt x="585" y="244"/>
                </a:lnTo>
                <a:lnTo>
                  <a:pt x="576" y="249"/>
                </a:lnTo>
                <a:lnTo>
                  <a:pt x="566" y="249"/>
                </a:lnTo>
                <a:lnTo>
                  <a:pt x="585" y="263"/>
                </a:lnTo>
                <a:lnTo>
                  <a:pt x="606" y="284"/>
                </a:lnTo>
                <a:lnTo>
                  <a:pt x="611" y="308"/>
                </a:lnTo>
                <a:lnTo>
                  <a:pt x="611" y="338"/>
                </a:lnTo>
                <a:lnTo>
                  <a:pt x="606" y="363"/>
                </a:lnTo>
                <a:lnTo>
                  <a:pt x="590" y="388"/>
                </a:lnTo>
                <a:lnTo>
                  <a:pt x="571" y="403"/>
                </a:lnTo>
                <a:lnTo>
                  <a:pt x="555" y="407"/>
                </a:lnTo>
                <a:lnTo>
                  <a:pt x="541" y="412"/>
                </a:lnTo>
                <a:lnTo>
                  <a:pt x="555" y="417"/>
                </a:lnTo>
                <a:lnTo>
                  <a:pt x="566" y="428"/>
                </a:lnTo>
                <a:lnTo>
                  <a:pt x="581" y="452"/>
                </a:lnTo>
                <a:lnTo>
                  <a:pt x="585" y="477"/>
                </a:lnTo>
                <a:lnTo>
                  <a:pt x="585" y="502"/>
                </a:lnTo>
                <a:lnTo>
                  <a:pt x="576" y="531"/>
                </a:lnTo>
                <a:lnTo>
                  <a:pt x="555" y="551"/>
                </a:lnTo>
                <a:lnTo>
                  <a:pt x="531" y="566"/>
                </a:lnTo>
                <a:lnTo>
                  <a:pt x="521" y="566"/>
                </a:lnTo>
                <a:lnTo>
                  <a:pt x="501" y="572"/>
                </a:lnTo>
                <a:lnTo>
                  <a:pt x="516" y="601"/>
                </a:lnTo>
                <a:lnTo>
                  <a:pt x="521" y="616"/>
                </a:lnTo>
                <a:lnTo>
                  <a:pt x="516" y="626"/>
                </a:lnTo>
                <a:lnTo>
                  <a:pt x="511" y="640"/>
                </a:lnTo>
                <a:lnTo>
                  <a:pt x="506" y="646"/>
                </a:lnTo>
                <a:lnTo>
                  <a:pt x="486" y="661"/>
                </a:lnTo>
                <a:lnTo>
                  <a:pt x="462" y="670"/>
                </a:lnTo>
                <a:lnTo>
                  <a:pt x="432" y="675"/>
                </a:lnTo>
                <a:lnTo>
                  <a:pt x="402" y="675"/>
                </a:lnTo>
                <a:lnTo>
                  <a:pt x="372" y="675"/>
                </a:lnTo>
                <a:lnTo>
                  <a:pt x="318" y="665"/>
                </a:lnTo>
                <a:lnTo>
                  <a:pt x="263" y="651"/>
                </a:lnTo>
                <a:lnTo>
                  <a:pt x="204" y="626"/>
                </a:lnTo>
                <a:lnTo>
                  <a:pt x="129" y="581"/>
                </a:lnTo>
                <a:lnTo>
                  <a:pt x="99" y="556"/>
                </a:lnTo>
                <a:lnTo>
                  <a:pt x="74" y="526"/>
                </a:lnTo>
                <a:lnTo>
                  <a:pt x="49" y="496"/>
                </a:lnTo>
                <a:lnTo>
                  <a:pt x="30" y="457"/>
                </a:lnTo>
                <a:lnTo>
                  <a:pt x="15" y="422"/>
                </a:lnTo>
                <a:lnTo>
                  <a:pt x="5" y="382"/>
                </a:lnTo>
                <a:lnTo>
                  <a:pt x="0" y="343"/>
                </a:lnTo>
                <a:lnTo>
                  <a:pt x="0" y="308"/>
                </a:lnTo>
                <a:lnTo>
                  <a:pt x="9" y="244"/>
                </a:lnTo>
                <a:lnTo>
                  <a:pt x="30" y="184"/>
                </a:lnTo>
                <a:lnTo>
                  <a:pt x="55" y="135"/>
                </a:lnTo>
                <a:lnTo>
                  <a:pt x="94" y="89"/>
                </a:lnTo>
                <a:lnTo>
                  <a:pt x="114" y="70"/>
                </a:lnTo>
                <a:lnTo>
                  <a:pt x="139" y="50"/>
                </a:lnTo>
                <a:lnTo>
                  <a:pt x="164" y="35"/>
                </a:lnTo>
                <a:lnTo>
                  <a:pt x="188" y="26"/>
                </a:lnTo>
                <a:lnTo>
                  <a:pt x="218" y="15"/>
                </a:lnTo>
                <a:lnTo>
                  <a:pt x="248" y="5"/>
                </a:lnTo>
                <a:lnTo>
                  <a:pt x="283" y="0"/>
                </a:lnTo>
                <a:lnTo>
                  <a:pt x="313" y="0"/>
                </a:lnTo>
                <a:lnTo>
                  <a:pt x="362" y="5"/>
                </a:lnTo>
                <a:lnTo>
                  <a:pt x="392" y="10"/>
                </a:lnTo>
                <a:lnTo>
                  <a:pt x="422" y="21"/>
                </a:lnTo>
                <a:lnTo>
                  <a:pt x="446" y="30"/>
                </a:lnTo>
                <a:lnTo>
                  <a:pt x="467" y="45"/>
                </a:lnTo>
                <a:lnTo>
                  <a:pt x="481" y="65"/>
                </a:lnTo>
                <a:lnTo>
                  <a:pt x="486" y="89"/>
                </a:lnTo>
                <a:close/>
              </a:path>
            </a:pathLst>
          </a:custGeom>
          <a:solidFill>
            <a:srgbClr val="F3DABB"/>
          </a:solidFill>
          <a:ln w="9525">
            <a:noFill/>
          </a:ln>
        </p:spPr>
        <p:txBody>
          <a:bodyPr/>
          <a:p>
            <a:endParaRPr lang="zh-CN" altLang="en-US"/>
          </a:p>
        </p:txBody>
      </p:sp>
      <p:sp>
        <p:nvSpPr>
          <p:cNvPr id="46190" name="Freeform 104"/>
          <p:cNvSpPr/>
          <p:nvPr/>
        </p:nvSpPr>
        <p:spPr>
          <a:xfrm>
            <a:off x="4346575" y="4524375"/>
            <a:ext cx="107950" cy="47625"/>
          </a:xfrm>
          <a:custGeom>
            <a:avLst/>
            <a:gdLst/>
            <a:ahLst/>
            <a:cxnLst>
              <a:cxn ang="0">
                <a:pos x="107950" y="38241"/>
              </a:cxn>
              <a:cxn ang="0">
                <a:pos x="106806" y="41994"/>
              </a:cxn>
              <a:cxn ang="0">
                <a:pos x="103605" y="44341"/>
              </a:cxn>
              <a:cxn ang="0">
                <a:pos x="98802" y="45279"/>
              </a:cxn>
              <a:cxn ang="0">
                <a:pos x="95600" y="46452"/>
              </a:cxn>
              <a:cxn ang="0">
                <a:pos x="85308" y="47625"/>
              </a:cxn>
              <a:cxn ang="0">
                <a:pos x="76160" y="47625"/>
              </a:cxn>
              <a:cxn ang="0">
                <a:pos x="63809" y="45279"/>
              </a:cxn>
              <a:cxn ang="0">
                <a:pos x="51231" y="41994"/>
              </a:cxn>
              <a:cxn ang="0">
                <a:pos x="37737" y="36129"/>
              </a:cxn>
              <a:cxn ang="0">
                <a:pos x="20584" y="25572"/>
              </a:cxn>
              <a:cxn ang="0">
                <a:pos x="13722" y="20880"/>
              </a:cxn>
              <a:cxn ang="0">
                <a:pos x="9148" y="13842"/>
              </a:cxn>
              <a:cxn ang="0">
                <a:pos x="3659" y="7038"/>
              </a:cxn>
              <a:cxn ang="0">
                <a:pos x="0" y="0"/>
              </a:cxn>
              <a:cxn ang="0">
                <a:pos x="9148" y="9384"/>
              </a:cxn>
              <a:cxn ang="0">
                <a:pos x="19440" y="17595"/>
              </a:cxn>
              <a:cxn ang="0">
                <a:pos x="32019" y="24634"/>
              </a:cxn>
              <a:cxn ang="0">
                <a:pos x="44598" y="30264"/>
              </a:cxn>
              <a:cxn ang="0">
                <a:pos x="58092" y="34956"/>
              </a:cxn>
              <a:cxn ang="0">
                <a:pos x="73873" y="38241"/>
              </a:cxn>
              <a:cxn ang="0">
                <a:pos x="91026" y="39414"/>
              </a:cxn>
              <a:cxn ang="0">
                <a:pos x="107950" y="38241"/>
              </a:cxn>
            </a:cxnLst>
            <a:pathLst>
              <a:path w="472" h="203">
                <a:moveTo>
                  <a:pt x="472" y="163"/>
                </a:moveTo>
                <a:lnTo>
                  <a:pt x="467" y="179"/>
                </a:lnTo>
                <a:lnTo>
                  <a:pt x="453" y="189"/>
                </a:lnTo>
                <a:lnTo>
                  <a:pt x="432" y="193"/>
                </a:lnTo>
                <a:lnTo>
                  <a:pt x="418" y="198"/>
                </a:lnTo>
                <a:lnTo>
                  <a:pt x="373" y="203"/>
                </a:lnTo>
                <a:lnTo>
                  <a:pt x="333" y="203"/>
                </a:lnTo>
                <a:lnTo>
                  <a:pt x="279" y="193"/>
                </a:lnTo>
                <a:lnTo>
                  <a:pt x="224" y="179"/>
                </a:lnTo>
                <a:lnTo>
                  <a:pt x="165" y="154"/>
                </a:lnTo>
                <a:lnTo>
                  <a:pt x="90" y="109"/>
                </a:lnTo>
                <a:lnTo>
                  <a:pt x="60" y="89"/>
                </a:lnTo>
                <a:lnTo>
                  <a:pt x="40" y="59"/>
                </a:lnTo>
                <a:lnTo>
                  <a:pt x="16" y="30"/>
                </a:lnTo>
                <a:lnTo>
                  <a:pt x="0" y="0"/>
                </a:lnTo>
                <a:lnTo>
                  <a:pt x="40" y="40"/>
                </a:lnTo>
                <a:lnTo>
                  <a:pt x="85" y="75"/>
                </a:lnTo>
                <a:lnTo>
                  <a:pt x="140" y="105"/>
                </a:lnTo>
                <a:lnTo>
                  <a:pt x="195" y="129"/>
                </a:lnTo>
                <a:lnTo>
                  <a:pt x="254" y="149"/>
                </a:lnTo>
                <a:lnTo>
                  <a:pt x="323" y="163"/>
                </a:lnTo>
                <a:lnTo>
                  <a:pt x="398" y="168"/>
                </a:lnTo>
                <a:lnTo>
                  <a:pt x="472" y="163"/>
                </a:lnTo>
                <a:close/>
              </a:path>
            </a:pathLst>
          </a:custGeom>
          <a:solidFill>
            <a:srgbClr val="F0BE89"/>
          </a:solidFill>
          <a:ln w="9525">
            <a:noFill/>
          </a:ln>
        </p:spPr>
        <p:txBody>
          <a:bodyPr/>
          <a:p>
            <a:endParaRPr lang="zh-CN" altLang="en-US"/>
          </a:p>
        </p:txBody>
      </p:sp>
      <p:grpSp>
        <p:nvGrpSpPr>
          <p:cNvPr id="46191" name="组合 312"/>
          <p:cNvGrpSpPr/>
          <p:nvPr/>
        </p:nvGrpSpPr>
        <p:grpSpPr>
          <a:xfrm>
            <a:off x="2909888" y="4402138"/>
            <a:ext cx="757237" cy="681037"/>
            <a:chOff x="3072785" y="3917133"/>
            <a:chExt cx="756863" cy="682334"/>
          </a:xfrm>
        </p:grpSpPr>
        <p:sp>
          <p:nvSpPr>
            <p:cNvPr id="46192" name="Freeform 110"/>
            <p:cNvSpPr/>
            <p:nvPr/>
          </p:nvSpPr>
          <p:spPr>
            <a:xfrm>
              <a:off x="3405270" y="3959993"/>
              <a:ext cx="158724" cy="421744"/>
            </a:xfrm>
            <a:custGeom>
              <a:avLst/>
              <a:gdLst/>
              <a:ahLst/>
              <a:cxnLst>
                <a:cxn ang="0">
                  <a:pos x="0" y="0"/>
                </a:cxn>
                <a:cxn ang="0">
                  <a:pos x="158724" y="13502"/>
                </a:cxn>
                <a:cxn ang="0">
                  <a:pos x="153914" y="52534"/>
                </a:cxn>
                <a:cxn ang="0">
                  <a:pos x="145737" y="97703"/>
                </a:cxn>
                <a:cxn ang="0">
                  <a:pos x="134915" y="153674"/>
                </a:cxn>
                <a:cxn ang="0">
                  <a:pos x="120486" y="217009"/>
                </a:cxn>
                <a:cxn ang="0">
                  <a:pos x="112069" y="251132"/>
                </a:cxn>
                <a:cxn ang="0">
                  <a:pos x="102690" y="285254"/>
                </a:cxn>
                <a:cxn ang="0">
                  <a:pos x="91868" y="320604"/>
                </a:cxn>
                <a:cxn ang="0">
                  <a:pos x="79843" y="354481"/>
                </a:cxn>
                <a:cxn ang="0">
                  <a:pos x="68059" y="388603"/>
                </a:cxn>
                <a:cxn ang="0">
                  <a:pos x="53629" y="421744"/>
                </a:cxn>
                <a:cxn ang="0">
                  <a:pos x="51225" y="410697"/>
                </a:cxn>
                <a:cxn ang="0">
                  <a:pos x="47858" y="392531"/>
                </a:cxn>
                <a:cxn ang="0">
                  <a:pos x="39441" y="339015"/>
                </a:cxn>
                <a:cxn ang="0">
                  <a:pos x="31023" y="270525"/>
                </a:cxn>
                <a:cxn ang="0">
                  <a:pos x="21644" y="196388"/>
                </a:cxn>
                <a:cxn ang="0">
                  <a:pos x="6012" y="59898"/>
                </a:cxn>
                <a:cxn ang="0">
                  <a:pos x="0" y="0"/>
                </a:cxn>
              </a:cxnLst>
              <a:pathLst>
                <a:path w="660" h="1718">
                  <a:moveTo>
                    <a:pt x="0" y="0"/>
                  </a:moveTo>
                  <a:lnTo>
                    <a:pt x="660" y="55"/>
                  </a:lnTo>
                  <a:lnTo>
                    <a:pt x="640" y="214"/>
                  </a:lnTo>
                  <a:lnTo>
                    <a:pt x="606" y="398"/>
                  </a:lnTo>
                  <a:lnTo>
                    <a:pt x="561" y="626"/>
                  </a:lnTo>
                  <a:lnTo>
                    <a:pt x="501" y="884"/>
                  </a:lnTo>
                  <a:lnTo>
                    <a:pt x="466" y="1023"/>
                  </a:lnTo>
                  <a:lnTo>
                    <a:pt x="427" y="1162"/>
                  </a:lnTo>
                  <a:lnTo>
                    <a:pt x="382" y="1306"/>
                  </a:lnTo>
                  <a:lnTo>
                    <a:pt x="332" y="1444"/>
                  </a:lnTo>
                  <a:lnTo>
                    <a:pt x="283" y="1583"/>
                  </a:lnTo>
                  <a:lnTo>
                    <a:pt x="223" y="1718"/>
                  </a:lnTo>
                  <a:lnTo>
                    <a:pt x="213" y="1673"/>
                  </a:lnTo>
                  <a:lnTo>
                    <a:pt x="199" y="1599"/>
                  </a:lnTo>
                  <a:lnTo>
                    <a:pt x="164" y="1381"/>
                  </a:lnTo>
                  <a:lnTo>
                    <a:pt x="129" y="1102"/>
                  </a:lnTo>
                  <a:lnTo>
                    <a:pt x="90" y="800"/>
                  </a:lnTo>
                  <a:lnTo>
                    <a:pt x="25" y="244"/>
                  </a:lnTo>
                  <a:lnTo>
                    <a:pt x="0" y="0"/>
                  </a:lnTo>
                  <a:close/>
                </a:path>
              </a:pathLst>
            </a:custGeom>
            <a:solidFill>
              <a:srgbClr val="FFFFFF"/>
            </a:solidFill>
            <a:ln w="9525">
              <a:noFill/>
            </a:ln>
          </p:spPr>
          <p:txBody>
            <a:bodyPr/>
            <a:p>
              <a:endParaRPr lang="zh-CN" altLang="en-US"/>
            </a:p>
          </p:txBody>
        </p:sp>
        <p:sp>
          <p:nvSpPr>
            <p:cNvPr id="46193" name="Freeform 111"/>
            <p:cNvSpPr/>
            <p:nvPr/>
          </p:nvSpPr>
          <p:spPr>
            <a:xfrm>
              <a:off x="3438686" y="4054285"/>
              <a:ext cx="88551" cy="337738"/>
            </a:xfrm>
            <a:custGeom>
              <a:avLst/>
              <a:gdLst/>
              <a:ahLst/>
              <a:cxnLst>
                <a:cxn ang="0">
                  <a:pos x="40870" y="71515"/>
                </a:cxn>
                <a:cxn ang="0">
                  <a:pos x="12684" y="42370"/>
                </a:cxn>
                <a:cxn ang="0">
                  <a:pos x="58251" y="0"/>
                </a:cxn>
                <a:cxn ang="0">
                  <a:pos x="88551" y="48493"/>
                </a:cxn>
                <a:cxn ang="0">
                  <a:pos x="59425" y="72985"/>
                </a:cxn>
                <a:cxn ang="0">
                  <a:pos x="66472" y="196667"/>
                </a:cxn>
                <a:cxn ang="0">
                  <a:pos x="58251" y="234629"/>
                </a:cxn>
                <a:cxn ang="0">
                  <a:pos x="47681" y="269652"/>
                </a:cxn>
                <a:cxn ang="0">
                  <a:pos x="36172" y="303695"/>
                </a:cxn>
                <a:cxn ang="0">
                  <a:pos x="23488" y="337738"/>
                </a:cxn>
                <a:cxn ang="0">
                  <a:pos x="16442" y="312267"/>
                </a:cxn>
                <a:cxn ang="0">
                  <a:pos x="10335" y="286796"/>
                </a:cxn>
                <a:cxn ang="0">
                  <a:pos x="4463" y="259855"/>
                </a:cxn>
                <a:cxn ang="0">
                  <a:pos x="0" y="233159"/>
                </a:cxn>
                <a:cxn ang="0">
                  <a:pos x="40870" y="71515"/>
                </a:cxn>
              </a:cxnLst>
              <a:pathLst>
                <a:path w="377" h="1379">
                  <a:moveTo>
                    <a:pt x="174" y="292"/>
                  </a:moveTo>
                  <a:lnTo>
                    <a:pt x="54" y="173"/>
                  </a:lnTo>
                  <a:lnTo>
                    <a:pt x="248" y="0"/>
                  </a:lnTo>
                  <a:lnTo>
                    <a:pt x="377" y="198"/>
                  </a:lnTo>
                  <a:lnTo>
                    <a:pt x="253" y="298"/>
                  </a:lnTo>
                  <a:lnTo>
                    <a:pt x="283" y="803"/>
                  </a:lnTo>
                  <a:lnTo>
                    <a:pt x="248" y="958"/>
                  </a:lnTo>
                  <a:lnTo>
                    <a:pt x="203" y="1101"/>
                  </a:lnTo>
                  <a:lnTo>
                    <a:pt x="154" y="1240"/>
                  </a:lnTo>
                  <a:lnTo>
                    <a:pt x="100" y="1379"/>
                  </a:lnTo>
                  <a:lnTo>
                    <a:pt x="70" y="1275"/>
                  </a:lnTo>
                  <a:lnTo>
                    <a:pt x="44" y="1171"/>
                  </a:lnTo>
                  <a:lnTo>
                    <a:pt x="19" y="1061"/>
                  </a:lnTo>
                  <a:lnTo>
                    <a:pt x="0" y="952"/>
                  </a:lnTo>
                  <a:lnTo>
                    <a:pt x="174" y="292"/>
                  </a:lnTo>
                  <a:close/>
                </a:path>
              </a:pathLst>
            </a:custGeom>
            <a:solidFill>
              <a:srgbClr val="7E7565"/>
            </a:solidFill>
            <a:ln w="9525">
              <a:noFill/>
            </a:ln>
          </p:spPr>
          <p:txBody>
            <a:bodyPr/>
            <a:p>
              <a:endParaRPr lang="zh-CN" altLang="en-US"/>
            </a:p>
          </p:txBody>
        </p:sp>
        <p:sp>
          <p:nvSpPr>
            <p:cNvPr id="46194" name="Freeform 112"/>
            <p:cNvSpPr/>
            <p:nvPr/>
          </p:nvSpPr>
          <p:spPr>
            <a:xfrm>
              <a:off x="3420307" y="4409168"/>
              <a:ext cx="58477" cy="125152"/>
            </a:xfrm>
            <a:custGeom>
              <a:avLst/>
              <a:gdLst/>
              <a:ahLst/>
              <a:cxnLst>
                <a:cxn ang="0">
                  <a:pos x="58477" y="105804"/>
                </a:cxn>
                <a:cxn ang="0">
                  <a:pos x="45241" y="113151"/>
                </a:cxn>
                <a:cxn ang="0">
                  <a:pos x="30803" y="117805"/>
                </a:cxn>
                <a:cxn ang="0">
                  <a:pos x="16605" y="121478"/>
                </a:cxn>
                <a:cxn ang="0">
                  <a:pos x="0" y="125152"/>
                </a:cxn>
                <a:cxn ang="0">
                  <a:pos x="32247" y="0"/>
                </a:cxn>
                <a:cxn ang="0">
                  <a:pos x="36819" y="26696"/>
                </a:cxn>
                <a:cxn ang="0">
                  <a:pos x="42835" y="53392"/>
                </a:cxn>
                <a:cxn ang="0">
                  <a:pos x="50054" y="80332"/>
                </a:cxn>
                <a:cxn ang="0">
                  <a:pos x="58477" y="105804"/>
                </a:cxn>
              </a:cxnLst>
              <a:pathLst>
                <a:path w="243" h="511">
                  <a:moveTo>
                    <a:pt x="243" y="432"/>
                  </a:moveTo>
                  <a:lnTo>
                    <a:pt x="188" y="462"/>
                  </a:lnTo>
                  <a:lnTo>
                    <a:pt x="128" y="481"/>
                  </a:lnTo>
                  <a:lnTo>
                    <a:pt x="69" y="496"/>
                  </a:lnTo>
                  <a:lnTo>
                    <a:pt x="0" y="511"/>
                  </a:lnTo>
                  <a:lnTo>
                    <a:pt x="134" y="0"/>
                  </a:lnTo>
                  <a:lnTo>
                    <a:pt x="153" y="109"/>
                  </a:lnTo>
                  <a:lnTo>
                    <a:pt x="178" y="218"/>
                  </a:lnTo>
                  <a:lnTo>
                    <a:pt x="208" y="328"/>
                  </a:lnTo>
                  <a:lnTo>
                    <a:pt x="243" y="432"/>
                  </a:lnTo>
                  <a:close/>
                </a:path>
              </a:pathLst>
            </a:custGeom>
            <a:solidFill>
              <a:srgbClr val="E0C2D3"/>
            </a:solidFill>
            <a:ln w="9525">
              <a:noFill/>
            </a:ln>
          </p:spPr>
          <p:txBody>
            <a:bodyPr/>
            <a:p>
              <a:endParaRPr lang="zh-CN" altLang="en-US"/>
            </a:p>
          </p:txBody>
        </p:sp>
        <p:sp>
          <p:nvSpPr>
            <p:cNvPr id="46195" name="Freeform 113"/>
            <p:cNvSpPr/>
            <p:nvPr/>
          </p:nvSpPr>
          <p:spPr>
            <a:xfrm>
              <a:off x="3072785" y="3917133"/>
              <a:ext cx="389292" cy="618901"/>
            </a:xfrm>
            <a:custGeom>
              <a:avLst/>
              <a:gdLst/>
              <a:ahLst/>
              <a:cxnLst>
                <a:cxn ang="0">
                  <a:pos x="64046" y="245409"/>
                </a:cxn>
                <a:cxn ang="0">
                  <a:pos x="74800" y="223411"/>
                </a:cxn>
                <a:cxn ang="0">
                  <a:pos x="86509" y="201656"/>
                </a:cxn>
                <a:cxn ang="0">
                  <a:pos x="99653" y="179657"/>
                </a:cxn>
                <a:cxn ang="0">
                  <a:pos x="112797" y="159125"/>
                </a:cxn>
                <a:cxn ang="0">
                  <a:pos x="125701" y="138593"/>
                </a:cxn>
                <a:cxn ang="0">
                  <a:pos x="140040" y="119038"/>
                </a:cxn>
                <a:cxn ang="0">
                  <a:pos x="155334" y="100706"/>
                </a:cxn>
                <a:cxn ang="0">
                  <a:pos x="172063" y="84084"/>
                </a:cxn>
                <a:cxn ang="0">
                  <a:pos x="189747" y="68196"/>
                </a:cxn>
                <a:cxn ang="0">
                  <a:pos x="207670" y="53531"/>
                </a:cxn>
                <a:cxn ang="0">
                  <a:pos x="226549" y="40331"/>
                </a:cxn>
                <a:cxn ang="0">
                  <a:pos x="246623" y="28110"/>
                </a:cxn>
                <a:cxn ang="0">
                  <a:pos x="268131" y="18332"/>
                </a:cxn>
                <a:cxn ang="0">
                  <a:pos x="291790" y="10999"/>
                </a:cxn>
                <a:cxn ang="0">
                  <a:pos x="315448" y="5133"/>
                </a:cxn>
                <a:cxn ang="0">
                  <a:pos x="340541" y="0"/>
                </a:cxn>
                <a:cxn ang="0">
                  <a:pos x="343887" y="0"/>
                </a:cxn>
                <a:cxn ang="0">
                  <a:pos x="358225" y="142015"/>
                </a:cxn>
                <a:cxn ang="0">
                  <a:pos x="373759" y="297229"/>
                </a:cxn>
                <a:cxn ang="0">
                  <a:pos x="389292" y="475664"/>
                </a:cxn>
                <a:cxn ang="0">
                  <a:pos x="372564" y="530172"/>
                </a:cxn>
                <a:cxn ang="0">
                  <a:pos x="359420" y="576370"/>
                </a:cxn>
                <a:cxn ang="0">
                  <a:pos x="347710" y="616457"/>
                </a:cxn>
                <a:cxn ang="0">
                  <a:pos x="326202" y="617679"/>
                </a:cxn>
                <a:cxn ang="0">
                  <a:pos x="303739" y="618901"/>
                </a:cxn>
                <a:cxn ang="0">
                  <a:pos x="281036" y="617679"/>
                </a:cxn>
                <a:cxn ang="0">
                  <a:pos x="258572" y="616457"/>
                </a:cxn>
                <a:cxn ang="0">
                  <a:pos x="216034" y="611568"/>
                </a:cxn>
                <a:cxn ang="0">
                  <a:pos x="175647" y="607902"/>
                </a:cxn>
                <a:cxn ang="0">
                  <a:pos x="116142" y="601791"/>
                </a:cxn>
                <a:cxn ang="0">
                  <a:pos x="90094" y="598369"/>
                </a:cxn>
                <a:cxn ang="0">
                  <a:pos x="77189" y="595924"/>
                </a:cxn>
                <a:cxn ang="0">
                  <a:pos x="66435" y="592258"/>
                </a:cxn>
                <a:cxn ang="0">
                  <a:pos x="54487" y="587369"/>
                </a:cxn>
                <a:cxn ang="0">
                  <a:pos x="44927" y="582481"/>
                </a:cxn>
                <a:cxn ang="0">
                  <a:pos x="35607" y="575148"/>
                </a:cxn>
                <a:cxn ang="0">
                  <a:pos x="27243" y="566593"/>
                </a:cxn>
                <a:cxn ang="0">
                  <a:pos x="20074" y="557060"/>
                </a:cxn>
                <a:cxn ang="0">
                  <a:pos x="14339" y="544838"/>
                </a:cxn>
                <a:cxn ang="0">
                  <a:pos x="8364" y="531394"/>
                </a:cxn>
                <a:cxn ang="0">
                  <a:pos x="4780" y="515751"/>
                </a:cxn>
                <a:cxn ang="0">
                  <a:pos x="2390" y="504751"/>
                </a:cxn>
                <a:cxn ang="0">
                  <a:pos x="0" y="491552"/>
                </a:cxn>
                <a:cxn ang="0">
                  <a:pos x="0" y="475664"/>
                </a:cxn>
                <a:cxn ang="0">
                  <a:pos x="0" y="459776"/>
                </a:cxn>
                <a:cxn ang="0">
                  <a:pos x="0" y="444377"/>
                </a:cxn>
                <a:cxn ang="0">
                  <a:pos x="2390" y="428489"/>
                </a:cxn>
                <a:cxn ang="0">
                  <a:pos x="8364" y="396713"/>
                </a:cxn>
                <a:cxn ang="0">
                  <a:pos x="16728" y="364203"/>
                </a:cxn>
                <a:cxn ang="0">
                  <a:pos x="27243" y="332427"/>
                </a:cxn>
                <a:cxn ang="0">
                  <a:pos x="39192" y="302362"/>
                </a:cxn>
                <a:cxn ang="0">
                  <a:pos x="51141" y="273275"/>
                </a:cxn>
                <a:cxn ang="0">
                  <a:pos x="64046" y="245409"/>
                </a:cxn>
              </a:cxnLst>
              <a:pathLst>
                <a:path w="1629" h="2532">
                  <a:moveTo>
                    <a:pt x="268" y="1004"/>
                  </a:moveTo>
                  <a:lnTo>
                    <a:pt x="313" y="914"/>
                  </a:lnTo>
                  <a:lnTo>
                    <a:pt x="362" y="825"/>
                  </a:lnTo>
                  <a:lnTo>
                    <a:pt x="417" y="735"/>
                  </a:lnTo>
                  <a:lnTo>
                    <a:pt x="472" y="651"/>
                  </a:lnTo>
                  <a:lnTo>
                    <a:pt x="526" y="567"/>
                  </a:lnTo>
                  <a:lnTo>
                    <a:pt x="586" y="487"/>
                  </a:lnTo>
                  <a:lnTo>
                    <a:pt x="650" y="412"/>
                  </a:lnTo>
                  <a:lnTo>
                    <a:pt x="720" y="344"/>
                  </a:lnTo>
                  <a:lnTo>
                    <a:pt x="794" y="279"/>
                  </a:lnTo>
                  <a:lnTo>
                    <a:pt x="869" y="219"/>
                  </a:lnTo>
                  <a:lnTo>
                    <a:pt x="948" y="165"/>
                  </a:lnTo>
                  <a:lnTo>
                    <a:pt x="1032" y="115"/>
                  </a:lnTo>
                  <a:lnTo>
                    <a:pt x="1122" y="75"/>
                  </a:lnTo>
                  <a:lnTo>
                    <a:pt x="1221" y="45"/>
                  </a:lnTo>
                  <a:lnTo>
                    <a:pt x="1320" y="21"/>
                  </a:lnTo>
                  <a:lnTo>
                    <a:pt x="1425" y="0"/>
                  </a:lnTo>
                  <a:lnTo>
                    <a:pt x="1439" y="0"/>
                  </a:lnTo>
                  <a:lnTo>
                    <a:pt x="1499" y="581"/>
                  </a:lnTo>
                  <a:lnTo>
                    <a:pt x="1564" y="1216"/>
                  </a:lnTo>
                  <a:lnTo>
                    <a:pt x="1629" y="1946"/>
                  </a:lnTo>
                  <a:lnTo>
                    <a:pt x="1559" y="2169"/>
                  </a:lnTo>
                  <a:lnTo>
                    <a:pt x="1504" y="2358"/>
                  </a:lnTo>
                  <a:lnTo>
                    <a:pt x="1455" y="2522"/>
                  </a:lnTo>
                  <a:lnTo>
                    <a:pt x="1365" y="2527"/>
                  </a:lnTo>
                  <a:lnTo>
                    <a:pt x="1271" y="2532"/>
                  </a:lnTo>
                  <a:lnTo>
                    <a:pt x="1176" y="2527"/>
                  </a:lnTo>
                  <a:lnTo>
                    <a:pt x="1082" y="2522"/>
                  </a:lnTo>
                  <a:lnTo>
                    <a:pt x="904" y="2502"/>
                  </a:lnTo>
                  <a:lnTo>
                    <a:pt x="735" y="2487"/>
                  </a:lnTo>
                  <a:lnTo>
                    <a:pt x="486" y="2462"/>
                  </a:lnTo>
                  <a:lnTo>
                    <a:pt x="377" y="2448"/>
                  </a:lnTo>
                  <a:lnTo>
                    <a:pt x="323" y="2438"/>
                  </a:lnTo>
                  <a:lnTo>
                    <a:pt x="278" y="2423"/>
                  </a:lnTo>
                  <a:lnTo>
                    <a:pt x="228" y="2403"/>
                  </a:lnTo>
                  <a:lnTo>
                    <a:pt x="188" y="2383"/>
                  </a:lnTo>
                  <a:lnTo>
                    <a:pt x="149" y="2353"/>
                  </a:lnTo>
                  <a:lnTo>
                    <a:pt x="114" y="2318"/>
                  </a:lnTo>
                  <a:lnTo>
                    <a:pt x="84" y="2279"/>
                  </a:lnTo>
                  <a:lnTo>
                    <a:pt x="60" y="2229"/>
                  </a:lnTo>
                  <a:lnTo>
                    <a:pt x="35" y="2174"/>
                  </a:lnTo>
                  <a:lnTo>
                    <a:pt x="20" y="2110"/>
                  </a:lnTo>
                  <a:lnTo>
                    <a:pt x="10" y="2065"/>
                  </a:lnTo>
                  <a:lnTo>
                    <a:pt x="0" y="2011"/>
                  </a:lnTo>
                  <a:lnTo>
                    <a:pt x="0" y="1946"/>
                  </a:lnTo>
                  <a:lnTo>
                    <a:pt x="0" y="1881"/>
                  </a:lnTo>
                  <a:lnTo>
                    <a:pt x="0" y="1818"/>
                  </a:lnTo>
                  <a:lnTo>
                    <a:pt x="10" y="1753"/>
                  </a:lnTo>
                  <a:lnTo>
                    <a:pt x="35" y="1623"/>
                  </a:lnTo>
                  <a:lnTo>
                    <a:pt x="70" y="1490"/>
                  </a:lnTo>
                  <a:lnTo>
                    <a:pt x="114" y="1360"/>
                  </a:lnTo>
                  <a:lnTo>
                    <a:pt x="164" y="1237"/>
                  </a:lnTo>
                  <a:lnTo>
                    <a:pt x="214" y="1118"/>
                  </a:lnTo>
                  <a:lnTo>
                    <a:pt x="268" y="1004"/>
                  </a:lnTo>
                  <a:close/>
                </a:path>
              </a:pathLst>
            </a:custGeom>
            <a:solidFill>
              <a:srgbClr val="2C3133"/>
            </a:solidFill>
            <a:ln w="9525">
              <a:noFill/>
            </a:ln>
          </p:spPr>
          <p:txBody>
            <a:bodyPr/>
            <a:p>
              <a:endParaRPr lang="zh-CN" altLang="en-US"/>
            </a:p>
          </p:txBody>
        </p:sp>
        <p:sp>
          <p:nvSpPr>
            <p:cNvPr id="46196" name="Freeform 114"/>
            <p:cNvSpPr/>
            <p:nvPr/>
          </p:nvSpPr>
          <p:spPr>
            <a:xfrm>
              <a:off x="3634167" y="4352592"/>
              <a:ext cx="195481" cy="212587"/>
            </a:xfrm>
            <a:custGeom>
              <a:avLst/>
              <a:gdLst/>
              <a:ahLst/>
              <a:cxnLst>
                <a:cxn ang="0">
                  <a:pos x="70277" y="0"/>
                </a:cxn>
                <a:cxn ang="0">
                  <a:pos x="84668" y="2217"/>
                </a:cxn>
                <a:cxn ang="0">
                  <a:pos x="121606" y="10839"/>
                </a:cxn>
                <a:cxn ang="0">
                  <a:pos x="153746" y="26851"/>
                </a:cxn>
                <a:cxn ang="0">
                  <a:pos x="166699" y="37689"/>
                </a:cxn>
                <a:cxn ang="0">
                  <a:pos x="176533" y="52469"/>
                </a:cxn>
                <a:cxn ang="0">
                  <a:pos x="178931" y="60845"/>
                </a:cxn>
                <a:cxn ang="0">
                  <a:pos x="176533" y="68235"/>
                </a:cxn>
                <a:cxn ang="0">
                  <a:pos x="188285" y="78088"/>
                </a:cxn>
                <a:cxn ang="0">
                  <a:pos x="193082" y="92868"/>
                </a:cxn>
                <a:cxn ang="0">
                  <a:pos x="191883" y="103707"/>
                </a:cxn>
                <a:cxn ang="0">
                  <a:pos x="189485" y="117255"/>
                </a:cxn>
                <a:cxn ang="0">
                  <a:pos x="194282" y="125877"/>
                </a:cxn>
                <a:cxn ang="0">
                  <a:pos x="195481" y="139179"/>
                </a:cxn>
                <a:cxn ang="0">
                  <a:pos x="191883" y="152728"/>
                </a:cxn>
                <a:cxn ang="0">
                  <a:pos x="184688" y="161349"/>
                </a:cxn>
                <a:cxn ang="0">
                  <a:pos x="171735" y="169971"/>
                </a:cxn>
                <a:cxn ang="0">
                  <a:pos x="175093" y="177115"/>
                </a:cxn>
                <a:cxn ang="0">
                  <a:pos x="173894" y="184505"/>
                </a:cxn>
                <a:cxn ang="0">
                  <a:pos x="165739" y="198053"/>
                </a:cxn>
                <a:cxn ang="0">
                  <a:pos x="147750" y="208892"/>
                </a:cxn>
                <a:cxn ang="0">
                  <a:pos x="127602" y="212587"/>
                </a:cxn>
                <a:cxn ang="0">
                  <a:pos x="106255" y="212587"/>
                </a:cxn>
                <a:cxn ang="0">
                  <a:pos x="77473" y="207907"/>
                </a:cxn>
                <a:cxn ang="0">
                  <a:pos x="63321" y="198053"/>
                </a:cxn>
                <a:cxn ang="0">
                  <a:pos x="45572" y="175883"/>
                </a:cxn>
                <a:cxn ang="0">
                  <a:pos x="22786" y="141643"/>
                </a:cxn>
                <a:cxn ang="0">
                  <a:pos x="5037" y="99027"/>
                </a:cxn>
                <a:cxn ang="0">
                  <a:pos x="0" y="85478"/>
                </a:cxn>
                <a:cxn ang="0">
                  <a:pos x="2638" y="67003"/>
                </a:cxn>
                <a:cxn ang="0">
                  <a:pos x="13432" y="45079"/>
                </a:cxn>
                <a:cxn ang="0">
                  <a:pos x="29982" y="25619"/>
                </a:cxn>
                <a:cxn ang="0">
                  <a:pos x="53967" y="8622"/>
                </a:cxn>
              </a:cxnLst>
              <a:pathLst>
                <a:path w="815" h="863">
                  <a:moveTo>
                    <a:pt x="279" y="5"/>
                  </a:moveTo>
                  <a:lnTo>
                    <a:pt x="293" y="0"/>
                  </a:lnTo>
                  <a:lnTo>
                    <a:pt x="318" y="5"/>
                  </a:lnTo>
                  <a:lnTo>
                    <a:pt x="353" y="9"/>
                  </a:lnTo>
                  <a:lnTo>
                    <a:pt x="432" y="24"/>
                  </a:lnTo>
                  <a:lnTo>
                    <a:pt x="507" y="44"/>
                  </a:lnTo>
                  <a:lnTo>
                    <a:pt x="581" y="74"/>
                  </a:lnTo>
                  <a:lnTo>
                    <a:pt x="641" y="109"/>
                  </a:lnTo>
                  <a:lnTo>
                    <a:pt x="671" y="128"/>
                  </a:lnTo>
                  <a:lnTo>
                    <a:pt x="695" y="153"/>
                  </a:lnTo>
                  <a:lnTo>
                    <a:pt x="716" y="179"/>
                  </a:lnTo>
                  <a:lnTo>
                    <a:pt x="736" y="213"/>
                  </a:lnTo>
                  <a:lnTo>
                    <a:pt x="741" y="228"/>
                  </a:lnTo>
                  <a:lnTo>
                    <a:pt x="746" y="247"/>
                  </a:lnTo>
                  <a:lnTo>
                    <a:pt x="746" y="263"/>
                  </a:lnTo>
                  <a:lnTo>
                    <a:pt x="736" y="277"/>
                  </a:lnTo>
                  <a:lnTo>
                    <a:pt x="760" y="297"/>
                  </a:lnTo>
                  <a:lnTo>
                    <a:pt x="785" y="317"/>
                  </a:lnTo>
                  <a:lnTo>
                    <a:pt x="800" y="342"/>
                  </a:lnTo>
                  <a:lnTo>
                    <a:pt x="805" y="377"/>
                  </a:lnTo>
                  <a:lnTo>
                    <a:pt x="805" y="402"/>
                  </a:lnTo>
                  <a:lnTo>
                    <a:pt x="800" y="421"/>
                  </a:lnTo>
                  <a:lnTo>
                    <a:pt x="780" y="466"/>
                  </a:lnTo>
                  <a:lnTo>
                    <a:pt x="790" y="476"/>
                  </a:lnTo>
                  <a:lnTo>
                    <a:pt x="800" y="496"/>
                  </a:lnTo>
                  <a:lnTo>
                    <a:pt x="810" y="511"/>
                  </a:lnTo>
                  <a:lnTo>
                    <a:pt x="815" y="530"/>
                  </a:lnTo>
                  <a:lnTo>
                    <a:pt x="815" y="565"/>
                  </a:lnTo>
                  <a:lnTo>
                    <a:pt x="805" y="605"/>
                  </a:lnTo>
                  <a:lnTo>
                    <a:pt x="800" y="620"/>
                  </a:lnTo>
                  <a:lnTo>
                    <a:pt x="795" y="630"/>
                  </a:lnTo>
                  <a:lnTo>
                    <a:pt x="770" y="655"/>
                  </a:lnTo>
                  <a:lnTo>
                    <a:pt x="741" y="674"/>
                  </a:lnTo>
                  <a:lnTo>
                    <a:pt x="716" y="690"/>
                  </a:lnTo>
                  <a:lnTo>
                    <a:pt x="725" y="704"/>
                  </a:lnTo>
                  <a:lnTo>
                    <a:pt x="730" y="719"/>
                  </a:lnTo>
                  <a:lnTo>
                    <a:pt x="730" y="734"/>
                  </a:lnTo>
                  <a:lnTo>
                    <a:pt x="725" y="749"/>
                  </a:lnTo>
                  <a:lnTo>
                    <a:pt x="711" y="779"/>
                  </a:lnTo>
                  <a:lnTo>
                    <a:pt x="691" y="804"/>
                  </a:lnTo>
                  <a:lnTo>
                    <a:pt x="656" y="828"/>
                  </a:lnTo>
                  <a:lnTo>
                    <a:pt x="616" y="848"/>
                  </a:lnTo>
                  <a:lnTo>
                    <a:pt x="576" y="858"/>
                  </a:lnTo>
                  <a:lnTo>
                    <a:pt x="532" y="863"/>
                  </a:lnTo>
                  <a:lnTo>
                    <a:pt x="488" y="863"/>
                  </a:lnTo>
                  <a:lnTo>
                    <a:pt x="443" y="863"/>
                  </a:lnTo>
                  <a:lnTo>
                    <a:pt x="358" y="848"/>
                  </a:lnTo>
                  <a:lnTo>
                    <a:pt x="323" y="844"/>
                  </a:lnTo>
                  <a:lnTo>
                    <a:pt x="293" y="823"/>
                  </a:lnTo>
                  <a:lnTo>
                    <a:pt x="264" y="804"/>
                  </a:lnTo>
                  <a:lnTo>
                    <a:pt x="234" y="774"/>
                  </a:lnTo>
                  <a:lnTo>
                    <a:pt x="190" y="714"/>
                  </a:lnTo>
                  <a:lnTo>
                    <a:pt x="150" y="660"/>
                  </a:lnTo>
                  <a:lnTo>
                    <a:pt x="95" y="575"/>
                  </a:lnTo>
                  <a:lnTo>
                    <a:pt x="51" y="486"/>
                  </a:lnTo>
                  <a:lnTo>
                    <a:pt x="21" y="402"/>
                  </a:lnTo>
                  <a:lnTo>
                    <a:pt x="6" y="367"/>
                  </a:lnTo>
                  <a:lnTo>
                    <a:pt x="0" y="347"/>
                  </a:lnTo>
                  <a:lnTo>
                    <a:pt x="0" y="327"/>
                  </a:lnTo>
                  <a:lnTo>
                    <a:pt x="11" y="272"/>
                  </a:lnTo>
                  <a:lnTo>
                    <a:pt x="30" y="228"/>
                  </a:lnTo>
                  <a:lnTo>
                    <a:pt x="56" y="183"/>
                  </a:lnTo>
                  <a:lnTo>
                    <a:pt x="90" y="144"/>
                  </a:lnTo>
                  <a:lnTo>
                    <a:pt x="125" y="104"/>
                  </a:lnTo>
                  <a:lnTo>
                    <a:pt x="170" y="69"/>
                  </a:lnTo>
                  <a:lnTo>
                    <a:pt x="225" y="35"/>
                  </a:lnTo>
                  <a:lnTo>
                    <a:pt x="279" y="5"/>
                  </a:lnTo>
                  <a:close/>
                </a:path>
              </a:pathLst>
            </a:custGeom>
            <a:solidFill>
              <a:srgbClr val="F0BE89"/>
            </a:solidFill>
            <a:ln w="9525">
              <a:noFill/>
            </a:ln>
          </p:spPr>
          <p:txBody>
            <a:bodyPr/>
            <a:p>
              <a:endParaRPr lang="zh-CN" altLang="en-US"/>
            </a:p>
          </p:txBody>
        </p:sp>
        <p:sp>
          <p:nvSpPr>
            <p:cNvPr id="46197" name="Freeform 115"/>
            <p:cNvSpPr/>
            <p:nvPr/>
          </p:nvSpPr>
          <p:spPr>
            <a:xfrm>
              <a:off x="3664241" y="4362879"/>
              <a:ext cx="138675" cy="66862"/>
            </a:xfrm>
            <a:custGeom>
              <a:avLst/>
              <a:gdLst/>
              <a:ahLst/>
              <a:cxnLst>
                <a:cxn ang="0">
                  <a:pos x="117194" y="18369"/>
                </a:cxn>
                <a:cxn ang="0">
                  <a:pos x="125547" y="25716"/>
                </a:cxn>
                <a:cxn ang="0">
                  <a:pos x="130321" y="30370"/>
                </a:cxn>
                <a:cxn ang="0">
                  <a:pos x="133901" y="35268"/>
                </a:cxn>
                <a:cxn ang="0">
                  <a:pos x="136049" y="41391"/>
                </a:cxn>
                <a:cxn ang="0">
                  <a:pos x="138675" y="47514"/>
                </a:cxn>
                <a:cxn ang="0">
                  <a:pos x="137482" y="52412"/>
                </a:cxn>
                <a:cxn ang="0">
                  <a:pos x="135095" y="57065"/>
                </a:cxn>
                <a:cxn ang="0">
                  <a:pos x="130321" y="63188"/>
                </a:cxn>
                <a:cxn ang="0">
                  <a:pos x="125547" y="65637"/>
                </a:cxn>
                <a:cxn ang="0">
                  <a:pos x="118387" y="66862"/>
                </a:cxn>
                <a:cxn ang="0">
                  <a:pos x="112659" y="65637"/>
                </a:cxn>
                <a:cxn ang="0">
                  <a:pos x="103111" y="62209"/>
                </a:cxn>
                <a:cxn ang="0">
                  <a:pos x="94757" y="58290"/>
                </a:cxn>
                <a:cxn ang="0">
                  <a:pos x="86642" y="54861"/>
                </a:cxn>
                <a:cxn ang="0">
                  <a:pos x="78288" y="48738"/>
                </a:cxn>
                <a:cxn ang="0">
                  <a:pos x="68741" y="43840"/>
                </a:cxn>
                <a:cxn ang="0">
                  <a:pos x="58000" y="40166"/>
                </a:cxn>
                <a:cxn ang="0">
                  <a:pos x="47259" y="37717"/>
                </a:cxn>
                <a:cxn ang="0">
                  <a:pos x="36757" y="35268"/>
                </a:cxn>
                <a:cxn ang="0">
                  <a:pos x="17901" y="32819"/>
                </a:cxn>
                <a:cxn ang="0">
                  <a:pos x="8354" y="32819"/>
                </a:cxn>
                <a:cxn ang="0">
                  <a:pos x="3580" y="34288"/>
                </a:cxn>
                <a:cxn ang="0">
                  <a:pos x="1193" y="34288"/>
                </a:cxn>
                <a:cxn ang="0">
                  <a:pos x="0" y="35268"/>
                </a:cxn>
                <a:cxn ang="0">
                  <a:pos x="2387" y="31594"/>
                </a:cxn>
                <a:cxn ang="0">
                  <a:pos x="5967" y="26941"/>
                </a:cxn>
                <a:cxn ang="0">
                  <a:pos x="12889" y="19593"/>
                </a:cxn>
                <a:cxn ang="0">
                  <a:pos x="21243" y="12246"/>
                </a:cxn>
                <a:cxn ang="0">
                  <a:pos x="29597" y="7347"/>
                </a:cxn>
                <a:cxn ang="0">
                  <a:pos x="38905" y="2449"/>
                </a:cxn>
                <a:cxn ang="0">
                  <a:pos x="49885" y="0"/>
                </a:cxn>
                <a:cxn ang="0">
                  <a:pos x="60387" y="0"/>
                </a:cxn>
                <a:cxn ang="0">
                  <a:pos x="71128" y="2449"/>
                </a:cxn>
                <a:cxn ang="0">
                  <a:pos x="93803" y="8572"/>
                </a:cxn>
                <a:cxn ang="0">
                  <a:pos x="105498" y="12246"/>
                </a:cxn>
                <a:cxn ang="0">
                  <a:pos x="116000" y="18369"/>
                </a:cxn>
                <a:cxn ang="0">
                  <a:pos x="117194" y="18369"/>
                </a:cxn>
              </a:cxnLst>
              <a:pathLst>
                <a:path w="581" h="273">
                  <a:moveTo>
                    <a:pt x="491" y="75"/>
                  </a:moveTo>
                  <a:lnTo>
                    <a:pt x="526" y="105"/>
                  </a:lnTo>
                  <a:lnTo>
                    <a:pt x="546" y="124"/>
                  </a:lnTo>
                  <a:lnTo>
                    <a:pt x="561" y="144"/>
                  </a:lnTo>
                  <a:lnTo>
                    <a:pt x="570" y="169"/>
                  </a:lnTo>
                  <a:lnTo>
                    <a:pt x="581" y="194"/>
                  </a:lnTo>
                  <a:lnTo>
                    <a:pt x="576" y="214"/>
                  </a:lnTo>
                  <a:lnTo>
                    <a:pt x="566" y="233"/>
                  </a:lnTo>
                  <a:lnTo>
                    <a:pt x="546" y="258"/>
                  </a:lnTo>
                  <a:lnTo>
                    <a:pt x="526" y="268"/>
                  </a:lnTo>
                  <a:lnTo>
                    <a:pt x="496" y="273"/>
                  </a:lnTo>
                  <a:lnTo>
                    <a:pt x="472" y="268"/>
                  </a:lnTo>
                  <a:lnTo>
                    <a:pt x="432" y="254"/>
                  </a:lnTo>
                  <a:lnTo>
                    <a:pt x="397" y="238"/>
                  </a:lnTo>
                  <a:lnTo>
                    <a:pt x="363" y="224"/>
                  </a:lnTo>
                  <a:lnTo>
                    <a:pt x="328" y="199"/>
                  </a:lnTo>
                  <a:lnTo>
                    <a:pt x="288" y="179"/>
                  </a:lnTo>
                  <a:lnTo>
                    <a:pt x="243" y="164"/>
                  </a:lnTo>
                  <a:lnTo>
                    <a:pt x="198" y="154"/>
                  </a:lnTo>
                  <a:lnTo>
                    <a:pt x="154" y="144"/>
                  </a:lnTo>
                  <a:lnTo>
                    <a:pt x="75" y="134"/>
                  </a:lnTo>
                  <a:lnTo>
                    <a:pt x="35" y="134"/>
                  </a:lnTo>
                  <a:lnTo>
                    <a:pt x="15" y="140"/>
                  </a:lnTo>
                  <a:lnTo>
                    <a:pt x="5" y="140"/>
                  </a:lnTo>
                  <a:lnTo>
                    <a:pt x="0" y="144"/>
                  </a:lnTo>
                  <a:lnTo>
                    <a:pt x="10" y="129"/>
                  </a:lnTo>
                  <a:lnTo>
                    <a:pt x="25" y="110"/>
                  </a:lnTo>
                  <a:lnTo>
                    <a:pt x="54" y="80"/>
                  </a:lnTo>
                  <a:lnTo>
                    <a:pt x="89" y="50"/>
                  </a:lnTo>
                  <a:lnTo>
                    <a:pt x="124" y="30"/>
                  </a:lnTo>
                  <a:lnTo>
                    <a:pt x="163" y="10"/>
                  </a:lnTo>
                  <a:lnTo>
                    <a:pt x="209" y="0"/>
                  </a:lnTo>
                  <a:lnTo>
                    <a:pt x="253" y="0"/>
                  </a:lnTo>
                  <a:lnTo>
                    <a:pt x="298" y="10"/>
                  </a:lnTo>
                  <a:lnTo>
                    <a:pt x="393" y="35"/>
                  </a:lnTo>
                  <a:lnTo>
                    <a:pt x="442" y="50"/>
                  </a:lnTo>
                  <a:lnTo>
                    <a:pt x="486" y="75"/>
                  </a:lnTo>
                  <a:lnTo>
                    <a:pt x="491" y="75"/>
                  </a:lnTo>
                  <a:close/>
                </a:path>
              </a:pathLst>
            </a:custGeom>
            <a:solidFill>
              <a:srgbClr val="F3DABB"/>
            </a:solidFill>
            <a:ln w="9525">
              <a:noFill/>
            </a:ln>
          </p:spPr>
          <p:txBody>
            <a:bodyPr/>
            <a:p>
              <a:endParaRPr lang="zh-CN" altLang="en-US"/>
            </a:p>
          </p:txBody>
        </p:sp>
        <p:sp>
          <p:nvSpPr>
            <p:cNvPr id="46198" name="Freeform 116"/>
            <p:cNvSpPr/>
            <p:nvPr/>
          </p:nvSpPr>
          <p:spPr>
            <a:xfrm>
              <a:off x="3767829" y="4428026"/>
              <a:ext cx="53465" cy="41146"/>
            </a:xfrm>
            <a:custGeom>
              <a:avLst/>
              <a:gdLst/>
              <a:ahLst/>
              <a:cxnLst>
                <a:cxn ang="0">
                  <a:pos x="0" y="22443"/>
                </a:cxn>
                <a:cxn ang="0">
                  <a:pos x="3434" y="22443"/>
                </a:cxn>
                <a:cxn ang="0">
                  <a:pos x="9810" y="22443"/>
                </a:cxn>
                <a:cxn ang="0">
                  <a:pos x="18149" y="19700"/>
                </a:cxn>
                <a:cxn ang="0">
                  <a:pos x="25506" y="16209"/>
                </a:cxn>
                <a:cxn ang="0">
                  <a:pos x="39976" y="7481"/>
                </a:cxn>
                <a:cxn ang="0">
                  <a:pos x="46107" y="3990"/>
                </a:cxn>
                <a:cxn ang="0">
                  <a:pos x="48560" y="0"/>
                </a:cxn>
                <a:cxn ang="0">
                  <a:pos x="51012" y="4987"/>
                </a:cxn>
                <a:cxn ang="0">
                  <a:pos x="53465" y="9975"/>
                </a:cxn>
                <a:cxn ang="0">
                  <a:pos x="53465" y="16209"/>
                </a:cxn>
                <a:cxn ang="0">
                  <a:pos x="52484" y="20947"/>
                </a:cxn>
                <a:cxn ang="0">
                  <a:pos x="51012" y="27181"/>
                </a:cxn>
                <a:cxn ang="0">
                  <a:pos x="47334" y="32418"/>
                </a:cxn>
                <a:cxn ang="0">
                  <a:pos x="43900" y="37156"/>
                </a:cxn>
                <a:cxn ang="0">
                  <a:pos x="39976" y="39650"/>
                </a:cxn>
                <a:cxn ang="0">
                  <a:pos x="34090" y="41146"/>
                </a:cxn>
                <a:cxn ang="0">
                  <a:pos x="29185" y="41146"/>
                </a:cxn>
                <a:cxn ang="0">
                  <a:pos x="23054" y="39650"/>
                </a:cxn>
                <a:cxn ang="0">
                  <a:pos x="18149" y="37156"/>
                </a:cxn>
                <a:cxn ang="0">
                  <a:pos x="8584" y="29675"/>
                </a:cxn>
                <a:cxn ang="0">
                  <a:pos x="0" y="22443"/>
                </a:cxn>
              </a:cxnLst>
              <a:pathLst>
                <a:path w="218" h="165">
                  <a:moveTo>
                    <a:pt x="0" y="90"/>
                  </a:moveTo>
                  <a:lnTo>
                    <a:pt x="14" y="90"/>
                  </a:lnTo>
                  <a:lnTo>
                    <a:pt x="40" y="90"/>
                  </a:lnTo>
                  <a:lnTo>
                    <a:pt x="74" y="79"/>
                  </a:lnTo>
                  <a:lnTo>
                    <a:pt x="104" y="65"/>
                  </a:lnTo>
                  <a:lnTo>
                    <a:pt x="163" y="30"/>
                  </a:lnTo>
                  <a:lnTo>
                    <a:pt x="188" y="16"/>
                  </a:lnTo>
                  <a:lnTo>
                    <a:pt x="198" y="0"/>
                  </a:lnTo>
                  <a:lnTo>
                    <a:pt x="208" y="20"/>
                  </a:lnTo>
                  <a:lnTo>
                    <a:pt x="218" y="40"/>
                  </a:lnTo>
                  <a:lnTo>
                    <a:pt x="218" y="65"/>
                  </a:lnTo>
                  <a:lnTo>
                    <a:pt x="214" y="84"/>
                  </a:lnTo>
                  <a:lnTo>
                    <a:pt x="208" y="109"/>
                  </a:lnTo>
                  <a:lnTo>
                    <a:pt x="193" y="130"/>
                  </a:lnTo>
                  <a:lnTo>
                    <a:pt x="179" y="149"/>
                  </a:lnTo>
                  <a:lnTo>
                    <a:pt x="163" y="159"/>
                  </a:lnTo>
                  <a:lnTo>
                    <a:pt x="139" y="165"/>
                  </a:lnTo>
                  <a:lnTo>
                    <a:pt x="119" y="165"/>
                  </a:lnTo>
                  <a:lnTo>
                    <a:pt x="94" y="159"/>
                  </a:lnTo>
                  <a:lnTo>
                    <a:pt x="74" y="149"/>
                  </a:lnTo>
                  <a:lnTo>
                    <a:pt x="35" y="119"/>
                  </a:lnTo>
                  <a:lnTo>
                    <a:pt x="0" y="90"/>
                  </a:lnTo>
                  <a:close/>
                </a:path>
              </a:pathLst>
            </a:custGeom>
            <a:solidFill>
              <a:srgbClr val="F3DABB"/>
            </a:solidFill>
            <a:ln w="9525">
              <a:noFill/>
            </a:ln>
          </p:spPr>
          <p:txBody>
            <a:bodyPr/>
            <a:p>
              <a:endParaRPr lang="zh-CN" altLang="en-US"/>
            </a:p>
          </p:txBody>
        </p:sp>
        <p:sp>
          <p:nvSpPr>
            <p:cNvPr id="46199" name="Freeform 117"/>
            <p:cNvSpPr/>
            <p:nvPr/>
          </p:nvSpPr>
          <p:spPr>
            <a:xfrm>
              <a:off x="3771171" y="4470886"/>
              <a:ext cx="53465" cy="39431"/>
            </a:xfrm>
            <a:custGeom>
              <a:avLst/>
              <a:gdLst/>
              <a:ahLst/>
              <a:cxnLst>
                <a:cxn ang="0">
                  <a:pos x="0" y="21530"/>
                </a:cxn>
                <a:cxn ang="0">
                  <a:pos x="3906" y="21530"/>
                </a:cxn>
                <a:cxn ang="0">
                  <a:pos x="9765" y="21530"/>
                </a:cxn>
                <a:cxn ang="0">
                  <a:pos x="18310" y="19111"/>
                </a:cxn>
                <a:cxn ang="0">
                  <a:pos x="25634" y="15724"/>
                </a:cxn>
                <a:cxn ang="0">
                  <a:pos x="41503" y="7257"/>
                </a:cxn>
                <a:cxn ang="0">
                  <a:pos x="46141" y="3629"/>
                </a:cxn>
                <a:cxn ang="0">
                  <a:pos x="48826" y="0"/>
                </a:cxn>
                <a:cxn ang="0">
                  <a:pos x="51024" y="4596"/>
                </a:cxn>
                <a:cxn ang="0">
                  <a:pos x="53465" y="9676"/>
                </a:cxn>
                <a:cxn ang="0">
                  <a:pos x="53465" y="15724"/>
                </a:cxn>
                <a:cxn ang="0">
                  <a:pos x="52244" y="20320"/>
                </a:cxn>
                <a:cxn ang="0">
                  <a:pos x="51024" y="26368"/>
                </a:cxn>
                <a:cxn ang="0">
                  <a:pos x="48826" y="31206"/>
                </a:cxn>
                <a:cxn ang="0">
                  <a:pos x="43700" y="36044"/>
                </a:cxn>
                <a:cxn ang="0">
                  <a:pos x="40282" y="38463"/>
                </a:cxn>
                <a:cxn ang="0">
                  <a:pos x="34179" y="39431"/>
                </a:cxn>
                <a:cxn ang="0">
                  <a:pos x="29052" y="39431"/>
                </a:cxn>
                <a:cxn ang="0">
                  <a:pos x="23193" y="38463"/>
                </a:cxn>
                <a:cxn ang="0">
                  <a:pos x="18310" y="36044"/>
                </a:cxn>
                <a:cxn ang="0">
                  <a:pos x="8545" y="28787"/>
                </a:cxn>
                <a:cxn ang="0">
                  <a:pos x="0" y="21530"/>
                </a:cxn>
              </a:cxnLst>
              <a:pathLst>
                <a:path w="219" h="163">
                  <a:moveTo>
                    <a:pt x="0" y="89"/>
                  </a:moveTo>
                  <a:lnTo>
                    <a:pt x="16" y="89"/>
                  </a:lnTo>
                  <a:lnTo>
                    <a:pt x="40" y="89"/>
                  </a:lnTo>
                  <a:lnTo>
                    <a:pt x="75" y="79"/>
                  </a:lnTo>
                  <a:lnTo>
                    <a:pt x="105" y="65"/>
                  </a:lnTo>
                  <a:lnTo>
                    <a:pt x="170" y="30"/>
                  </a:lnTo>
                  <a:lnTo>
                    <a:pt x="189" y="15"/>
                  </a:lnTo>
                  <a:lnTo>
                    <a:pt x="200" y="0"/>
                  </a:lnTo>
                  <a:lnTo>
                    <a:pt x="209" y="19"/>
                  </a:lnTo>
                  <a:lnTo>
                    <a:pt x="219" y="40"/>
                  </a:lnTo>
                  <a:lnTo>
                    <a:pt x="219" y="65"/>
                  </a:lnTo>
                  <a:lnTo>
                    <a:pt x="214" y="84"/>
                  </a:lnTo>
                  <a:lnTo>
                    <a:pt x="209" y="109"/>
                  </a:lnTo>
                  <a:lnTo>
                    <a:pt x="200" y="129"/>
                  </a:lnTo>
                  <a:lnTo>
                    <a:pt x="179" y="149"/>
                  </a:lnTo>
                  <a:lnTo>
                    <a:pt x="165" y="159"/>
                  </a:lnTo>
                  <a:lnTo>
                    <a:pt x="140" y="163"/>
                  </a:lnTo>
                  <a:lnTo>
                    <a:pt x="119" y="163"/>
                  </a:lnTo>
                  <a:lnTo>
                    <a:pt x="95" y="159"/>
                  </a:lnTo>
                  <a:lnTo>
                    <a:pt x="75" y="149"/>
                  </a:lnTo>
                  <a:lnTo>
                    <a:pt x="35" y="119"/>
                  </a:lnTo>
                  <a:lnTo>
                    <a:pt x="0" y="89"/>
                  </a:lnTo>
                  <a:close/>
                </a:path>
              </a:pathLst>
            </a:custGeom>
            <a:solidFill>
              <a:srgbClr val="F3DABB"/>
            </a:solidFill>
            <a:ln w="9525">
              <a:noFill/>
            </a:ln>
          </p:spPr>
          <p:txBody>
            <a:bodyPr/>
            <a:p>
              <a:endParaRPr lang="zh-CN" altLang="en-US"/>
            </a:p>
          </p:txBody>
        </p:sp>
        <p:sp>
          <p:nvSpPr>
            <p:cNvPr id="46200" name="Freeform 118"/>
            <p:cNvSpPr/>
            <p:nvPr/>
          </p:nvSpPr>
          <p:spPr>
            <a:xfrm>
              <a:off x="3747780" y="4518890"/>
              <a:ext cx="51794" cy="30859"/>
            </a:xfrm>
            <a:custGeom>
              <a:avLst/>
              <a:gdLst/>
              <a:ahLst/>
              <a:cxnLst>
                <a:cxn ang="0">
                  <a:pos x="0" y="20984"/>
                </a:cxn>
                <a:cxn ang="0">
                  <a:pos x="4752" y="22218"/>
                </a:cxn>
                <a:cxn ang="0">
                  <a:pos x="10691" y="20984"/>
                </a:cxn>
                <a:cxn ang="0">
                  <a:pos x="17581" y="18515"/>
                </a:cxn>
                <a:cxn ang="0">
                  <a:pos x="24709" y="16047"/>
                </a:cxn>
                <a:cxn ang="0">
                  <a:pos x="40152" y="7406"/>
                </a:cxn>
                <a:cxn ang="0">
                  <a:pos x="44904" y="2716"/>
                </a:cxn>
                <a:cxn ang="0">
                  <a:pos x="47280" y="0"/>
                </a:cxn>
                <a:cxn ang="0">
                  <a:pos x="49656" y="3950"/>
                </a:cxn>
                <a:cxn ang="0">
                  <a:pos x="51794" y="7406"/>
                </a:cxn>
                <a:cxn ang="0">
                  <a:pos x="51794" y="11109"/>
                </a:cxn>
                <a:cxn ang="0">
                  <a:pos x="50844" y="14812"/>
                </a:cxn>
                <a:cxn ang="0">
                  <a:pos x="49656" y="18515"/>
                </a:cxn>
                <a:cxn ang="0">
                  <a:pos x="46092" y="22218"/>
                </a:cxn>
                <a:cxn ang="0">
                  <a:pos x="42528" y="24687"/>
                </a:cxn>
                <a:cxn ang="0">
                  <a:pos x="37776" y="27156"/>
                </a:cxn>
                <a:cxn ang="0">
                  <a:pos x="31837" y="29378"/>
                </a:cxn>
                <a:cxn ang="0">
                  <a:pos x="27323" y="30859"/>
                </a:cxn>
                <a:cxn ang="0">
                  <a:pos x="22571" y="30859"/>
                </a:cxn>
                <a:cxn ang="0">
                  <a:pos x="17581" y="30859"/>
                </a:cxn>
                <a:cxn ang="0">
                  <a:pos x="8316" y="27156"/>
                </a:cxn>
                <a:cxn ang="0">
                  <a:pos x="0" y="20984"/>
                </a:cxn>
              </a:cxnLst>
              <a:pathLst>
                <a:path w="218" h="125">
                  <a:moveTo>
                    <a:pt x="0" y="85"/>
                  </a:moveTo>
                  <a:lnTo>
                    <a:pt x="20" y="90"/>
                  </a:lnTo>
                  <a:lnTo>
                    <a:pt x="45" y="85"/>
                  </a:lnTo>
                  <a:lnTo>
                    <a:pt x="74" y="75"/>
                  </a:lnTo>
                  <a:lnTo>
                    <a:pt x="104" y="65"/>
                  </a:lnTo>
                  <a:lnTo>
                    <a:pt x="169" y="30"/>
                  </a:lnTo>
                  <a:lnTo>
                    <a:pt x="189" y="11"/>
                  </a:lnTo>
                  <a:lnTo>
                    <a:pt x="199" y="0"/>
                  </a:lnTo>
                  <a:lnTo>
                    <a:pt x="209" y="16"/>
                  </a:lnTo>
                  <a:lnTo>
                    <a:pt x="218" y="30"/>
                  </a:lnTo>
                  <a:lnTo>
                    <a:pt x="218" y="45"/>
                  </a:lnTo>
                  <a:lnTo>
                    <a:pt x="214" y="60"/>
                  </a:lnTo>
                  <a:lnTo>
                    <a:pt x="209" y="75"/>
                  </a:lnTo>
                  <a:lnTo>
                    <a:pt x="194" y="90"/>
                  </a:lnTo>
                  <a:lnTo>
                    <a:pt x="179" y="100"/>
                  </a:lnTo>
                  <a:lnTo>
                    <a:pt x="159" y="110"/>
                  </a:lnTo>
                  <a:lnTo>
                    <a:pt x="134" y="119"/>
                  </a:lnTo>
                  <a:lnTo>
                    <a:pt x="115" y="125"/>
                  </a:lnTo>
                  <a:lnTo>
                    <a:pt x="95" y="125"/>
                  </a:lnTo>
                  <a:lnTo>
                    <a:pt x="74" y="125"/>
                  </a:lnTo>
                  <a:lnTo>
                    <a:pt x="35" y="110"/>
                  </a:lnTo>
                  <a:lnTo>
                    <a:pt x="0" y="85"/>
                  </a:lnTo>
                  <a:close/>
                </a:path>
              </a:pathLst>
            </a:custGeom>
            <a:solidFill>
              <a:srgbClr val="F3DABB"/>
            </a:solidFill>
            <a:ln w="9525">
              <a:noFill/>
            </a:ln>
          </p:spPr>
          <p:txBody>
            <a:bodyPr/>
            <a:p>
              <a:endParaRPr lang="zh-CN" altLang="en-US"/>
            </a:p>
          </p:txBody>
        </p:sp>
        <p:sp>
          <p:nvSpPr>
            <p:cNvPr id="46201" name="Freeform 119"/>
            <p:cNvSpPr/>
            <p:nvPr/>
          </p:nvSpPr>
          <p:spPr>
            <a:xfrm>
              <a:off x="3503846" y="4038856"/>
              <a:ext cx="200494" cy="416601"/>
            </a:xfrm>
            <a:custGeom>
              <a:avLst/>
              <a:gdLst/>
              <a:ahLst/>
              <a:cxnLst>
                <a:cxn ang="0">
                  <a:pos x="28676" y="1224"/>
                </a:cxn>
                <a:cxn ang="0">
                  <a:pos x="57113" y="1224"/>
                </a:cxn>
                <a:cxn ang="0">
                  <a:pos x="70257" y="1224"/>
                </a:cxn>
                <a:cxn ang="0">
                  <a:pos x="77187" y="0"/>
                </a:cxn>
                <a:cxn ang="0">
                  <a:pos x="79815" y="14686"/>
                </a:cxn>
                <a:cxn ang="0">
                  <a:pos x="81010" y="32799"/>
                </a:cxn>
                <a:cxn ang="0">
                  <a:pos x="83161" y="70494"/>
                </a:cxn>
                <a:cxn ang="0">
                  <a:pos x="84356" y="100846"/>
                </a:cxn>
                <a:cxn ang="0">
                  <a:pos x="88179" y="126302"/>
                </a:cxn>
                <a:cxn ang="0">
                  <a:pos x="90330" y="148087"/>
                </a:cxn>
                <a:cxn ang="0">
                  <a:pos x="95109" y="165221"/>
                </a:cxn>
                <a:cxn ang="0">
                  <a:pos x="99889" y="181131"/>
                </a:cxn>
                <a:cxn ang="0">
                  <a:pos x="104429" y="194593"/>
                </a:cxn>
                <a:cxn ang="0">
                  <a:pos x="115421" y="217357"/>
                </a:cxn>
                <a:cxn ang="0">
                  <a:pos x="117572" y="222497"/>
                </a:cxn>
                <a:cxn ang="0">
                  <a:pos x="121157" y="225924"/>
                </a:cxn>
                <a:cxn ang="0">
                  <a:pos x="131910" y="235715"/>
                </a:cxn>
                <a:cxn ang="0">
                  <a:pos x="159153" y="256276"/>
                </a:cxn>
                <a:cxn ang="0">
                  <a:pos x="173252" y="268514"/>
                </a:cxn>
                <a:cxn ang="0">
                  <a:pos x="186395" y="281732"/>
                </a:cxn>
                <a:cxn ang="0">
                  <a:pos x="191174" y="289075"/>
                </a:cxn>
                <a:cxn ang="0">
                  <a:pos x="195954" y="296418"/>
                </a:cxn>
                <a:cxn ang="0">
                  <a:pos x="198343" y="303761"/>
                </a:cxn>
                <a:cxn ang="0">
                  <a:pos x="200494" y="312328"/>
                </a:cxn>
                <a:cxn ang="0">
                  <a:pos x="186395" y="320895"/>
                </a:cxn>
                <a:cxn ang="0">
                  <a:pos x="174447" y="331665"/>
                </a:cxn>
                <a:cxn ang="0">
                  <a:pos x="162737" y="343904"/>
                </a:cxn>
                <a:cxn ang="0">
                  <a:pos x="153178" y="357366"/>
                </a:cxn>
                <a:cxn ang="0">
                  <a:pos x="143859" y="371808"/>
                </a:cxn>
                <a:cxn ang="0">
                  <a:pos x="135495" y="386249"/>
                </a:cxn>
                <a:cxn ang="0">
                  <a:pos x="121157" y="416601"/>
                </a:cxn>
                <a:cxn ang="0">
                  <a:pos x="105863" y="407055"/>
                </a:cxn>
                <a:cxn ang="0">
                  <a:pos x="89135" y="396040"/>
                </a:cxn>
                <a:cxn ang="0">
                  <a:pos x="70257" y="382578"/>
                </a:cxn>
                <a:cxn ang="0">
                  <a:pos x="47794" y="363241"/>
                </a:cxn>
                <a:cxn ang="0">
                  <a:pos x="39430" y="355898"/>
                </a:cxn>
                <a:cxn ang="0">
                  <a:pos x="32261" y="348799"/>
                </a:cxn>
                <a:cxn ang="0">
                  <a:pos x="26286" y="341456"/>
                </a:cxn>
                <a:cxn ang="0">
                  <a:pos x="20312" y="332889"/>
                </a:cxn>
                <a:cxn ang="0">
                  <a:pos x="12187" y="316979"/>
                </a:cxn>
                <a:cxn ang="0">
                  <a:pos x="6213" y="302538"/>
                </a:cxn>
                <a:cxn ang="0">
                  <a:pos x="2629" y="290299"/>
                </a:cxn>
                <a:cxn ang="0">
                  <a:pos x="1434" y="280508"/>
                </a:cxn>
                <a:cxn ang="0">
                  <a:pos x="0" y="270962"/>
                </a:cxn>
                <a:cxn ang="0">
                  <a:pos x="0" y="245261"/>
                </a:cxn>
                <a:cxn ang="0">
                  <a:pos x="1434" y="216378"/>
                </a:cxn>
                <a:cxn ang="0">
                  <a:pos x="2629" y="178683"/>
                </a:cxn>
                <a:cxn ang="0">
                  <a:pos x="6213" y="137317"/>
                </a:cxn>
                <a:cxn ang="0">
                  <a:pos x="10993" y="91055"/>
                </a:cxn>
                <a:cxn ang="0">
                  <a:pos x="19356" y="46262"/>
                </a:cxn>
                <a:cxn ang="0">
                  <a:pos x="22702" y="23009"/>
                </a:cxn>
                <a:cxn ang="0">
                  <a:pos x="28676" y="1224"/>
                </a:cxn>
              </a:cxnLst>
              <a:pathLst>
                <a:path w="839" h="1702">
                  <a:moveTo>
                    <a:pt x="120" y="5"/>
                  </a:moveTo>
                  <a:lnTo>
                    <a:pt x="239" y="5"/>
                  </a:lnTo>
                  <a:lnTo>
                    <a:pt x="294" y="5"/>
                  </a:lnTo>
                  <a:lnTo>
                    <a:pt x="323" y="0"/>
                  </a:lnTo>
                  <a:lnTo>
                    <a:pt x="334" y="60"/>
                  </a:lnTo>
                  <a:lnTo>
                    <a:pt x="339" y="134"/>
                  </a:lnTo>
                  <a:lnTo>
                    <a:pt x="348" y="288"/>
                  </a:lnTo>
                  <a:lnTo>
                    <a:pt x="353" y="412"/>
                  </a:lnTo>
                  <a:lnTo>
                    <a:pt x="369" y="516"/>
                  </a:lnTo>
                  <a:lnTo>
                    <a:pt x="378" y="605"/>
                  </a:lnTo>
                  <a:lnTo>
                    <a:pt x="398" y="675"/>
                  </a:lnTo>
                  <a:lnTo>
                    <a:pt x="418" y="740"/>
                  </a:lnTo>
                  <a:lnTo>
                    <a:pt x="437" y="795"/>
                  </a:lnTo>
                  <a:lnTo>
                    <a:pt x="483" y="888"/>
                  </a:lnTo>
                  <a:lnTo>
                    <a:pt x="492" y="909"/>
                  </a:lnTo>
                  <a:lnTo>
                    <a:pt x="507" y="923"/>
                  </a:lnTo>
                  <a:lnTo>
                    <a:pt x="552" y="963"/>
                  </a:lnTo>
                  <a:lnTo>
                    <a:pt x="666" y="1047"/>
                  </a:lnTo>
                  <a:lnTo>
                    <a:pt x="725" y="1097"/>
                  </a:lnTo>
                  <a:lnTo>
                    <a:pt x="780" y="1151"/>
                  </a:lnTo>
                  <a:lnTo>
                    <a:pt x="800" y="1181"/>
                  </a:lnTo>
                  <a:lnTo>
                    <a:pt x="820" y="1211"/>
                  </a:lnTo>
                  <a:lnTo>
                    <a:pt x="830" y="1241"/>
                  </a:lnTo>
                  <a:lnTo>
                    <a:pt x="839" y="1276"/>
                  </a:lnTo>
                  <a:lnTo>
                    <a:pt x="780" y="1311"/>
                  </a:lnTo>
                  <a:lnTo>
                    <a:pt x="730" y="1355"/>
                  </a:lnTo>
                  <a:lnTo>
                    <a:pt x="681" y="1405"/>
                  </a:lnTo>
                  <a:lnTo>
                    <a:pt x="641" y="1460"/>
                  </a:lnTo>
                  <a:lnTo>
                    <a:pt x="602" y="1519"/>
                  </a:lnTo>
                  <a:lnTo>
                    <a:pt x="567" y="1578"/>
                  </a:lnTo>
                  <a:lnTo>
                    <a:pt x="507" y="1702"/>
                  </a:lnTo>
                  <a:lnTo>
                    <a:pt x="443" y="1663"/>
                  </a:lnTo>
                  <a:lnTo>
                    <a:pt x="373" y="1618"/>
                  </a:lnTo>
                  <a:lnTo>
                    <a:pt x="294" y="1563"/>
                  </a:lnTo>
                  <a:lnTo>
                    <a:pt x="200" y="1484"/>
                  </a:lnTo>
                  <a:lnTo>
                    <a:pt x="165" y="1454"/>
                  </a:lnTo>
                  <a:lnTo>
                    <a:pt x="135" y="1425"/>
                  </a:lnTo>
                  <a:lnTo>
                    <a:pt x="110" y="1395"/>
                  </a:lnTo>
                  <a:lnTo>
                    <a:pt x="85" y="1360"/>
                  </a:lnTo>
                  <a:lnTo>
                    <a:pt x="51" y="1295"/>
                  </a:lnTo>
                  <a:lnTo>
                    <a:pt x="26" y="1236"/>
                  </a:lnTo>
                  <a:lnTo>
                    <a:pt x="11" y="1186"/>
                  </a:lnTo>
                  <a:lnTo>
                    <a:pt x="6" y="1146"/>
                  </a:lnTo>
                  <a:lnTo>
                    <a:pt x="0" y="1107"/>
                  </a:lnTo>
                  <a:lnTo>
                    <a:pt x="0" y="1002"/>
                  </a:lnTo>
                  <a:lnTo>
                    <a:pt x="6" y="884"/>
                  </a:lnTo>
                  <a:lnTo>
                    <a:pt x="11" y="730"/>
                  </a:lnTo>
                  <a:lnTo>
                    <a:pt x="26" y="561"/>
                  </a:lnTo>
                  <a:lnTo>
                    <a:pt x="46" y="372"/>
                  </a:lnTo>
                  <a:lnTo>
                    <a:pt x="81" y="189"/>
                  </a:lnTo>
                  <a:lnTo>
                    <a:pt x="95" y="94"/>
                  </a:lnTo>
                  <a:lnTo>
                    <a:pt x="120" y="5"/>
                  </a:lnTo>
                  <a:close/>
                </a:path>
              </a:pathLst>
            </a:custGeom>
            <a:solidFill>
              <a:srgbClr val="2C3133"/>
            </a:solidFill>
            <a:ln w="9525">
              <a:noFill/>
            </a:ln>
          </p:spPr>
          <p:txBody>
            <a:bodyPr/>
            <a:p>
              <a:endParaRPr lang="zh-CN" altLang="en-US"/>
            </a:p>
          </p:txBody>
        </p:sp>
        <p:sp>
          <p:nvSpPr>
            <p:cNvPr id="46202" name="Freeform 120"/>
            <p:cNvSpPr/>
            <p:nvPr/>
          </p:nvSpPr>
          <p:spPr>
            <a:xfrm>
              <a:off x="3538932" y="4068001"/>
              <a:ext cx="133662" cy="414887"/>
            </a:xfrm>
            <a:custGeom>
              <a:avLst/>
              <a:gdLst/>
              <a:ahLst/>
              <a:cxnLst>
                <a:cxn ang="0">
                  <a:pos x="28540" y="0"/>
                </a:cxn>
                <a:cxn ang="0">
                  <a:pos x="45188" y="0"/>
                </a:cxn>
                <a:cxn ang="0">
                  <a:pos x="34248" y="87525"/>
                </a:cxn>
                <a:cxn ang="0">
                  <a:pos x="30918" y="123953"/>
                </a:cxn>
                <a:cxn ang="0">
                  <a:pos x="28540" y="156469"/>
                </a:cxn>
                <a:cxn ang="0">
                  <a:pos x="27351" y="185807"/>
                </a:cxn>
                <a:cxn ang="0">
                  <a:pos x="28540" y="210988"/>
                </a:cxn>
                <a:cxn ang="0">
                  <a:pos x="30918" y="234214"/>
                </a:cxn>
                <a:cxn ang="0">
                  <a:pos x="34248" y="254751"/>
                </a:cxn>
                <a:cxn ang="0">
                  <a:pos x="40432" y="273087"/>
                </a:cxn>
                <a:cxn ang="0">
                  <a:pos x="47329" y="291179"/>
                </a:cxn>
                <a:cxn ang="0">
                  <a:pos x="56842" y="307070"/>
                </a:cxn>
                <a:cxn ang="0">
                  <a:pos x="68496" y="322717"/>
                </a:cxn>
                <a:cxn ang="0">
                  <a:pos x="81814" y="337386"/>
                </a:cxn>
                <a:cxn ang="0">
                  <a:pos x="97036" y="353033"/>
                </a:cxn>
                <a:cxn ang="0">
                  <a:pos x="114873" y="368924"/>
                </a:cxn>
                <a:cxn ang="0">
                  <a:pos x="133662" y="386038"/>
                </a:cxn>
                <a:cxn ang="0">
                  <a:pos x="120581" y="414887"/>
                </a:cxn>
                <a:cxn ang="0">
                  <a:pos x="105360" y="405352"/>
                </a:cxn>
                <a:cxn ang="0">
                  <a:pos x="88712" y="394350"/>
                </a:cxn>
                <a:cxn ang="0">
                  <a:pos x="69685" y="379682"/>
                </a:cxn>
                <a:cxn ang="0">
                  <a:pos x="47329" y="361590"/>
                </a:cxn>
                <a:cxn ang="0">
                  <a:pos x="39242" y="354255"/>
                </a:cxn>
                <a:cxn ang="0">
                  <a:pos x="32107" y="347165"/>
                </a:cxn>
                <a:cxn ang="0">
                  <a:pos x="26162" y="338608"/>
                </a:cxn>
                <a:cxn ang="0">
                  <a:pos x="20216" y="331274"/>
                </a:cxn>
                <a:cxn ang="0">
                  <a:pos x="12129" y="315627"/>
                </a:cxn>
                <a:cxn ang="0">
                  <a:pos x="5946" y="301203"/>
                </a:cxn>
                <a:cxn ang="0">
                  <a:pos x="2616" y="288734"/>
                </a:cxn>
                <a:cxn ang="0">
                  <a:pos x="1427" y="277977"/>
                </a:cxn>
                <a:cxn ang="0">
                  <a:pos x="0" y="269420"/>
                </a:cxn>
                <a:cxn ang="0">
                  <a:pos x="0" y="242771"/>
                </a:cxn>
                <a:cxn ang="0">
                  <a:pos x="1427" y="213678"/>
                </a:cxn>
                <a:cxn ang="0">
                  <a:pos x="2616" y="177250"/>
                </a:cxn>
                <a:cxn ang="0">
                  <a:pos x="5946" y="134710"/>
                </a:cxn>
                <a:cxn ang="0">
                  <a:pos x="10940" y="89725"/>
                </a:cxn>
                <a:cxn ang="0">
                  <a:pos x="19264" y="44985"/>
                </a:cxn>
                <a:cxn ang="0">
                  <a:pos x="23783" y="21759"/>
                </a:cxn>
                <a:cxn ang="0">
                  <a:pos x="28540" y="0"/>
                </a:cxn>
              </a:cxnLst>
              <a:pathLst>
                <a:path w="562" h="1697">
                  <a:moveTo>
                    <a:pt x="120" y="0"/>
                  </a:moveTo>
                  <a:lnTo>
                    <a:pt x="190" y="0"/>
                  </a:lnTo>
                  <a:lnTo>
                    <a:pt x="144" y="358"/>
                  </a:lnTo>
                  <a:lnTo>
                    <a:pt x="130" y="507"/>
                  </a:lnTo>
                  <a:lnTo>
                    <a:pt x="120" y="640"/>
                  </a:lnTo>
                  <a:lnTo>
                    <a:pt x="115" y="760"/>
                  </a:lnTo>
                  <a:lnTo>
                    <a:pt x="120" y="863"/>
                  </a:lnTo>
                  <a:lnTo>
                    <a:pt x="130" y="958"/>
                  </a:lnTo>
                  <a:lnTo>
                    <a:pt x="144" y="1042"/>
                  </a:lnTo>
                  <a:lnTo>
                    <a:pt x="170" y="1117"/>
                  </a:lnTo>
                  <a:lnTo>
                    <a:pt x="199" y="1191"/>
                  </a:lnTo>
                  <a:lnTo>
                    <a:pt x="239" y="1256"/>
                  </a:lnTo>
                  <a:lnTo>
                    <a:pt x="288" y="1320"/>
                  </a:lnTo>
                  <a:lnTo>
                    <a:pt x="344" y="1380"/>
                  </a:lnTo>
                  <a:lnTo>
                    <a:pt x="408" y="1444"/>
                  </a:lnTo>
                  <a:lnTo>
                    <a:pt x="483" y="1509"/>
                  </a:lnTo>
                  <a:lnTo>
                    <a:pt x="562" y="1579"/>
                  </a:lnTo>
                  <a:lnTo>
                    <a:pt x="507" y="1697"/>
                  </a:lnTo>
                  <a:lnTo>
                    <a:pt x="443" y="1658"/>
                  </a:lnTo>
                  <a:lnTo>
                    <a:pt x="373" y="1613"/>
                  </a:lnTo>
                  <a:lnTo>
                    <a:pt x="293" y="1553"/>
                  </a:lnTo>
                  <a:lnTo>
                    <a:pt x="199" y="1479"/>
                  </a:lnTo>
                  <a:lnTo>
                    <a:pt x="165" y="1449"/>
                  </a:lnTo>
                  <a:lnTo>
                    <a:pt x="135" y="1420"/>
                  </a:lnTo>
                  <a:lnTo>
                    <a:pt x="110" y="1385"/>
                  </a:lnTo>
                  <a:lnTo>
                    <a:pt x="85" y="1355"/>
                  </a:lnTo>
                  <a:lnTo>
                    <a:pt x="51" y="1291"/>
                  </a:lnTo>
                  <a:lnTo>
                    <a:pt x="25" y="1232"/>
                  </a:lnTo>
                  <a:lnTo>
                    <a:pt x="11" y="1181"/>
                  </a:lnTo>
                  <a:lnTo>
                    <a:pt x="6" y="1137"/>
                  </a:lnTo>
                  <a:lnTo>
                    <a:pt x="0" y="1102"/>
                  </a:lnTo>
                  <a:lnTo>
                    <a:pt x="0" y="993"/>
                  </a:lnTo>
                  <a:lnTo>
                    <a:pt x="6" y="874"/>
                  </a:lnTo>
                  <a:lnTo>
                    <a:pt x="11" y="725"/>
                  </a:lnTo>
                  <a:lnTo>
                    <a:pt x="25" y="551"/>
                  </a:lnTo>
                  <a:lnTo>
                    <a:pt x="46" y="367"/>
                  </a:lnTo>
                  <a:lnTo>
                    <a:pt x="81" y="184"/>
                  </a:lnTo>
                  <a:lnTo>
                    <a:pt x="100" y="89"/>
                  </a:lnTo>
                  <a:lnTo>
                    <a:pt x="120" y="0"/>
                  </a:lnTo>
                  <a:close/>
                </a:path>
              </a:pathLst>
            </a:custGeom>
            <a:solidFill>
              <a:srgbClr val="242729"/>
            </a:solidFill>
            <a:ln w="9525">
              <a:noFill/>
            </a:ln>
          </p:spPr>
          <p:txBody>
            <a:bodyPr/>
            <a:p>
              <a:endParaRPr lang="zh-CN" altLang="en-US"/>
            </a:p>
          </p:txBody>
        </p:sp>
        <p:sp>
          <p:nvSpPr>
            <p:cNvPr id="46203" name="Freeform 121"/>
            <p:cNvSpPr/>
            <p:nvPr/>
          </p:nvSpPr>
          <p:spPr>
            <a:xfrm>
              <a:off x="3452052" y="3975423"/>
              <a:ext cx="133662" cy="540038"/>
            </a:xfrm>
            <a:custGeom>
              <a:avLst/>
              <a:gdLst/>
              <a:ahLst/>
              <a:cxnLst>
                <a:cxn ang="0">
                  <a:pos x="111226" y="0"/>
                </a:cxn>
                <a:cxn ang="0">
                  <a:pos x="118386" y="11026"/>
                </a:cxn>
                <a:cxn ang="0">
                  <a:pos x="124353" y="24258"/>
                </a:cxn>
                <a:cxn ang="0">
                  <a:pos x="128888" y="38959"/>
                </a:cxn>
                <a:cxn ang="0">
                  <a:pos x="131514" y="53661"/>
                </a:cxn>
                <a:cxn ang="0">
                  <a:pos x="133662" y="66892"/>
                </a:cxn>
                <a:cxn ang="0">
                  <a:pos x="133662" y="80369"/>
                </a:cxn>
                <a:cxn ang="0">
                  <a:pos x="133662" y="93600"/>
                </a:cxn>
                <a:cxn ang="0">
                  <a:pos x="132707" y="105606"/>
                </a:cxn>
                <a:cxn ang="0">
                  <a:pos x="127695" y="132559"/>
                </a:cxn>
                <a:cxn ang="0">
                  <a:pos x="121967" y="158042"/>
                </a:cxn>
                <a:cxn ang="0">
                  <a:pos x="107646" y="209252"/>
                </a:cxn>
                <a:cxn ang="0">
                  <a:pos x="100485" y="235960"/>
                </a:cxn>
                <a:cxn ang="0">
                  <a:pos x="95950" y="261443"/>
                </a:cxn>
                <a:cxn ang="0">
                  <a:pos x="92131" y="289376"/>
                </a:cxn>
                <a:cxn ang="0">
                  <a:pos x="89983" y="318534"/>
                </a:cxn>
                <a:cxn ang="0">
                  <a:pos x="85210" y="375625"/>
                </a:cxn>
                <a:cxn ang="0">
                  <a:pos x="81629" y="403803"/>
                </a:cxn>
                <a:cxn ang="0">
                  <a:pos x="78049" y="432962"/>
                </a:cxn>
                <a:cxn ang="0">
                  <a:pos x="73275" y="460895"/>
                </a:cxn>
                <a:cxn ang="0">
                  <a:pos x="64922" y="488828"/>
                </a:cxn>
                <a:cxn ang="0">
                  <a:pos x="62773" y="497403"/>
                </a:cxn>
                <a:cxn ang="0">
                  <a:pos x="58954" y="504754"/>
                </a:cxn>
                <a:cxn ang="0">
                  <a:pos x="54420" y="512105"/>
                </a:cxn>
                <a:cxn ang="0">
                  <a:pos x="49646" y="519211"/>
                </a:cxn>
                <a:cxn ang="0">
                  <a:pos x="44872" y="525336"/>
                </a:cxn>
                <a:cxn ang="0">
                  <a:pos x="38905" y="530237"/>
                </a:cxn>
                <a:cxn ang="0">
                  <a:pos x="26016" y="540038"/>
                </a:cxn>
                <a:cxn ang="0">
                  <a:pos x="17662" y="514555"/>
                </a:cxn>
                <a:cxn ang="0">
                  <a:pos x="10502" y="487602"/>
                </a:cxn>
                <a:cxn ang="0">
                  <a:pos x="4535" y="460895"/>
                </a:cxn>
                <a:cxn ang="0">
                  <a:pos x="0" y="434187"/>
                </a:cxn>
                <a:cxn ang="0">
                  <a:pos x="54420" y="214153"/>
                </a:cxn>
                <a:cxn ang="0">
                  <a:pos x="82823" y="105606"/>
                </a:cxn>
                <a:cxn ang="0">
                  <a:pos x="111226" y="0"/>
                </a:cxn>
              </a:cxnLst>
              <a:pathLst>
                <a:path w="560" h="2204">
                  <a:moveTo>
                    <a:pt x="466" y="0"/>
                  </a:moveTo>
                  <a:lnTo>
                    <a:pt x="496" y="45"/>
                  </a:lnTo>
                  <a:lnTo>
                    <a:pt x="521" y="99"/>
                  </a:lnTo>
                  <a:lnTo>
                    <a:pt x="540" y="159"/>
                  </a:lnTo>
                  <a:lnTo>
                    <a:pt x="551" y="219"/>
                  </a:lnTo>
                  <a:lnTo>
                    <a:pt x="560" y="273"/>
                  </a:lnTo>
                  <a:lnTo>
                    <a:pt x="560" y="328"/>
                  </a:lnTo>
                  <a:lnTo>
                    <a:pt x="560" y="382"/>
                  </a:lnTo>
                  <a:lnTo>
                    <a:pt x="556" y="431"/>
                  </a:lnTo>
                  <a:lnTo>
                    <a:pt x="535" y="541"/>
                  </a:lnTo>
                  <a:lnTo>
                    <a:pt x="511" y="645"/>
                  </a:lnTo>
                  <a:lnTo>
                    <a:pt x="451" y="854"/>
                  </a:lnTo>
                  <a:lnTo>
                    <a:pt x="421" y="963"/>
                  </a:lnTo>
                  <a:lnTo>
                    <a:pt x="402" y="1067"/>
                  </a:lnTo>
                  <a:lnTo>
                    <a:pt x="386" y="1181"/>
                  </a:lnTo>
                  <a:lnTo>
                    <a:pt x="377" y="1300"/>
                  </a:lnTo>
                  <a:lnTo>
                    <a:pt x="357" y="1533"/>
                  </a:lnTo>
                  <a:lnTo>
                    <a:pt x="342" y="1648"/>
                  </a:lnTo>
                  <a:lnTo>
                    <a:pt x="327" y="1767"/>
                  </a:lnTo>
                  <a:lnTo>
                    <a:pt x="307" y="1881"/>
                  </a:lnTo>
                  <a:lnTo>
                    <a:pt x="272" y="1995"/>
                  </a:lnTo>
                  <a:lnTo>
                    <a:pt x="263" y="2030"/>
                  </a:lnTo>
                  <a:lnTo>
                    <a:pt x="247" y="2060"/>
                  </a:lnTo>
                  <a:lnTo>
                    <a:pt x="228" y="2090"/>
                  </a:lnTo>
                  <a:lnTo>
                    <a:pt x="208" y="2119"/>
                  </a:lnTo>
                  <a:lnTo>
                    <a:pt x="188" y="2144"/>
                  </a:lnTo>
                  <a:lnTo>
                    <a:pt x="163" y="2164"/>
                  </a:lnTo>
                  <a:lnTo>
                    <a:pt x="109" y="2204"/>
                  </a:lnTo>
                  <a:lnTo>
                    <a:pt x="74" y="2100"/>
                  </a:lnTo>
                  <a:lnTo>
                    <a:pt x="44" y="1990"/>
                  </a:lnTo>
                  <a:lnTo>
                    <a:pt x="19" y="1881"/>
                  </a:lnTo>
                  <a:lnTo>
                    <a:pt x="0" y="1772"/>
                  </a:lnTo>
                  <a:lnTo>
                    <a:pt x="228" y="874"/>
                  </a:lnTo>
                  <a:lnTo>
                    <a:pt x="347" y="431"/>
                  </a:lnTo>
                  <a:lnTo>
                    <a:pt x="466" y="0"/>
                  </a:lnTo>
                  <a:close/>
                </a:path>
              </a:pathLst>
            </a:custGeom>
            <a:solidFill>
              <a:srgbClr val="2C3133"/>
            </a:solidFill>
            <a:ln w="9525">
              <a:noFill/>
            </a:ln>
          </p:spPr>
          <p:txBody>
            <a:bodyPr/>
            <a:p>
              <a:endParaRPr lang="zh-CN" altLang="en-US"/>
            </a:p>
          </p:txBody>
        </p:sp>
        <p:sp>
          <p:nvSpPr>
            <p:cNvPr id="46204" name="Freeform 122"/>
            <p:cNvSpPr/>
            <p:nvPr/>
          </p:nvSpPr>
          <p:spPr>
            <a:xfrm>
              <a:off x="3229838" y="4056000"/>
              <a:ext cx="417695" cy="509179"/>
            </a:xfrm>
            <a:custGeom>
              <a:avLst/>
              <a:gdLst/>
              <a:ahLst/>
              <a:cxnLst>
                <a:cxn ang="0">
                  <a:pos x="232079" y="338963"/>
                </a:cxn>
                <a:cxn ang="0">
                  <a:pos x="287359" y="340432"/>
                </a:cxn>
                <a:cxn ang="0">
                  <a:pos x="345498" y="348759"/>
                </a:cxn>
                <a:cxn ang="0">
                  <a:pos x="371470" y="355862"/>
                </a:cxn>
                <a:cxn ang="0">
                  <a:pos x="396250" y="367128"/>
                </a:cxn>
                <a:cxn ang="0">
                  <a:pos x="417695" y="381578"/>
                </a:cxn>
                <a:cxn ang="0">
                  <a:pos x="404352" y="436194"/>
                </a:cxn>
                <a:cxn ang="0">
                  <a:pos x="392676" y="490810"/>
                </a:cxn>
                <a:cxn ang="0">
                  <a:pos x="375044" y="502076"/>
                </a:cxn>
                <a:cxn ang="0">
                  <a:pos x="349072" y="507954"/>
                </a:cxn>
                <a:cxn ang="0">
                  <a:pos x="318335" y="509179"/>
                </a:cxn>
                <a:cxn ang="0">
                  <a:pos x="284023" y="506730"/>
                </a:cxn>
                <a:cxn ang="0">
                  <a:pos x="208252" y="494729"/>
                </a:cxn>
                <a:cxn ang="0">
                  <a:pos x="126762" y="476360"/>
                </a:cxn>
                <a:cxn ang="0">
                  <a:pos x="108653" y="468033"/>
                </a:cxn>
                <a:cxn ang="0">
                  <a:pos x="92450" y="457012"/>
                </a:cxn>
                <a:cxn ang="0">
                  <a:pos x="76963" y="441093"/>
                </a:cxn>
                <a:cxn ang="0">
                  <a:pos x="58139" y="414397"/>
                </a:cxn>
                <a:cxn ang="0">
                  <a:pos x="36694" y="370557"/>
                </a:cxn>
                <a:cxn ang="0">
                  <a:pos x="22636" y="323288"/>
                </a:cxn>
                <a:cxn ang="0">
                  <a:pos x="10722" y="273326"/>
                </a:cxn>
                <a:cxn ang="0">
                  <a:pos x="2383" y="202790"/>
                </a:cxn>
                <a:cxn ang="0">
                  <a:pos x="0" y="149398"/>
                </a:cxn>
                <a:cxn ang="0">
                  <a:pos x="3574" y="115355"/>
                </a:cxn>
                <a:cxn ang="0">
                  <a:pos x="11914" y="80087"/>
                </a:cxn>
                <a:cxn ang="0">
                  <a:pos x="25972" y="48493"/>
                </a:cxn>
                <a:cxn ang="0">
                  <a:pos x="45034" y="21797"/>
                </a:cxn>
                <a:cxn ang="0">
                  <a:pos x="61475" y="8572"/>
                </a:cxn>
                <a:cxn ang="0">
                  <a:pos x="74580" y="2204"/>
                </a:cxn>
                <a:cxn ang="0">
                  <a:pos x="88638" y="0"/>
                </a:cxn>
                <a:cxn ang="0">
                  <a:pos x="105317" y="2204"/>
                </a:cxn>
                <a:cxn ang="0">
                  <a:pos x="121996" y="8572"/>
                </a:cxn>
                <a:cxn ang="0">
                  <a:pos x="139629" y="18124"/>
                </a:cxn>
                <a:cxn ang="0">
                  <a:pos x="155117" y="31349"/>
                </a:cxn>
                <a:cxn ang="0">
                  <a:pos x="165601" y="44820"/>
                </a:cxn>
                <a:cxn ang="0">
                  <a:pos x="176323" y="67842"/>
                </a:cxn>
                <a:cxn ang="0">
                  <a:pos x="185616" y="107028"/>
                </a:cxn>
                <a:cxn ang="0">
                  <a:pos x="189428" y="149398"/>
                </a:cxn>
                <a:cxn ang="0">
                  <a:pos x="189428" y="218709"/>
                </a:cxn>
                <a:cxn ang="0">
                  <a:pos x="192764" y="284347"/>
                </a:cxn>
                <a:cxn ang="0">
                  <a:pos x="199912" y="323288"/>
                </a:cxn>
              </a:cxnLst>
              <a:pathLst>
                <a:path w="1753" h="2079">
                  <a:moveTo>
                    <a:pt x="869" y="1390"/>
                  </a:moveTo>
                  <a:lnTo>
                    <a:pt x="974" y="1384"/>
                  </a:lnTo>
                  <a:lnTo>
                    <a:pt x="1088" y="1384"/>
                  </a:lnTo>
                  <a:lnTo>
                    <a:pt x="1206" y="1390"/>
                  </a:lnTo>
                  <a:lnTo>
                    <a:pt x="1330" y="1404"/>
                  </a:lnTo>
                  <a:lnTo>
                    <a:pt x="1450" y="1424"/>
                  </a:lnTo>
                  <a:lnTo>
                    <a:pt x="1504" y="1439"/>
                  </a:lnTo>
                  <a:lnTo>
                    <a:pt x="1559" y="1453"/>
                  </a:lnTo>
                  <a:lnTo>
                    <a:pt x="1613" y="1474"/>
                  </a:lnTo>
                  <a:lnTo>
                    <a:pt x="1663" y="1499"/>
                  </a:lnTo>
                  <a:lnTo>
                    <a:pt x="1708" y="1523"/>
                  </a:lnTo>
                  <a:lnTo>
                    <a:pt x="1753" y="1558"/>
                  </a:lnTo>
                  <a:lnTo>
                    <a:pt x="1727" y="1667"/>
                  </a:lnTo>
                  <a:lnTo>
                    <a:pt x="1697" y="1781"/>
                  </a:lnTo>
                  <a:lnTo>
                    <a:pt x="1668" y="1890"/>
                  </a:lnTo>
                  <a:lnTo>
                    <a:pt x="1648" y="2004"/>
                  </a:lnTo>
                  <a:lnTo>
                    <a:pt x="1613" y="2029"/>
                  </a:lnTo>
                  <a:lnTo>
                    <a:pt x="1574" y="2050"/>
                  </a:lnTo>
                  <a:lnTo>
                    <a:pt x="1524" y="2064"/>
                  </a:lnTo>
                  <a:lnTo>
                    <a:pt x="1465" y="2074"/>
                  </a:lnTo>
                  <a:lnTo>
                    <a:pt x="1405" y="2074"/>
                  </a:lnTo>
                  <a:lnTo>
                    <a:pt x="1336" y="2079"/>
                  </a:lnTo>
                  <a:lnTo>
                    <a:pt x="1266" y="2074"/>
                  </a:lnTo>
                  <a:lnTo>
                    <a:pt x="1192" y="2069"/>
                  </a:lnTo>
                  <a:lnTo>
                    <a:pt x="1032" y="2044"/>
                  </a:lnTo>
                  <a:lnTo>
                    <a:pt x="874" y="2020"/>
                  </a:lnTo>
                  <a:lnTo>
                    <a:pt x="576" y="1955"/>
                  </a:lnTo>
                  <a:lnTo>
                    <a:pt x="532" y="1945"/>
                  </a:lnTo>
                  <a:lnTo>
                    <a:pt x="491" y="1930"/>
                  </a:lnTo>
                  <a:lnTo>
                    <a:pt x="456" y="1911"/>
                  </a:lnTo>
                  <a:lnTo>
                    <a:pt x="417" y="1890"/>
                  </a:lnTo>
                  <a:lnTo>
                    <a:pt x="388" y="1866"/>
                  </a:lnTo>
                  <a:lnTo>
                    <a:pt x="353" y="1836"/>
                  </a:lnTo>
                  <a:lnTo>
                    <a:pt x="323" y="1801"/>
                  </a:lnTo>
                  <a:lnTo>
                    <a:pt x="293" y="1767"/>
                  </a:lnTo>
                  <a:lnTo>
                    <a:pt x="244" y="1692"/>
                  </a:lnTo>
                  <a:lnTo>
                    <a:pt x="198" y="1608"/>
                  </a:lnTo>
                  <a:lnTo>
                    <a:pt x="154" y="1513"/>
                  </a:lnTo>
                  <a:lnTo>
                    <a:pt x="119" y="1419"/>
                  </a:lnTo>
                  <a:lnTo>
                    <a:pt x="95" y="1320"/>
                  </a:lnTo>
                  <a:lnTo>
                    <a:pt x="70" y="1216"/>
                  </a:lnTo>
                  <a:lnTo>
                    <a:pt x="45" y="1116"/>
                  </a:lnTo>
                  <a:lnTo>
                    <a:pt x="30" y="1017"/>
                  </a:lnTo>
                  <a:lnTo>
                    <a:pt x="10" y="828"/>
                  </a:lnTo>
                  <a:lnTo>
                    <a:pt x="0" y="670"/>
                  </a:lnTo>
                  <a:lnTo>
                    <a:pt x="0" y="610"/>
                  </a:lnTo>
                  <a:lnTo>
                    <a:pt x="5" y="541"/>
                  </a:lnTo>
                  <a:lnTo>
                    <a:pt x="15" y="471"/>
                  </a:lnTo>
                  <a:lnTo>
                    <a:pt x="30" y="397"/>
                  </a:lnTo>
                  <a:lnTo>
                    <a:pt x="50" y="327"/>
                  </a:lnTo>
                  <a:lnTo>
                    <a:pt x="80" y="258"/>
                  </a:lnTo>
                  <a:lnTo>
                    <a:pt x="109" y="198"/>
                  </a:lnTo>
                  <a:lnTo>
                    <a:pt x="144" y="139"/>
                  </a:lnTo>
                  <a:lnTo>
                    <a:pt x="189" y="89"/>
                  </a:lnTo>
                  <a:lnTo>
                    <a:pt x="233" y="49"/>
                  </a:lnTo>
                  <a:lnTo>
                    <a:pt x="258" y="35"/>
                  </a:lnTo>
                  <a:lnTo>
                    <a:pt x="288" y="19"/>
                  </a:lnTo>
                  <a:lnTo>
                    <a:pt x="313" y="9"/>
                  </a:lnTo>
                  <a:lnTo>
                    <a:pt x="342" y="5"/>
                  </a:lnTo>
                  <a:lnTo>
                    <a:pt x="372" y="0"/>
                  </a:lnTo>
                  <a:lnTo>
                    <a:pt x="407" y="5"/>
                  </a:lnTo>
                  <a:lnTo>
                    <a:pt x="442" y="9"/>
                  </a:lnTo>
                  <a:lnTo>
                    <a:pt x="477" y="19"/>
                  </a:lnTo>
                  <a:lnTo>
                    <a:pt x="512" y="35"/>
                  </a:lnTo>
                  <a:lnTo>
                    <a:pt x="546" y="49"/>
                  </a:lnTo>
                  <a:lnTo>
                    <a:pt x="586" y="74"/>
                  </a:lnTo>
                  <a:lnTo>
                    <a:pt x="626" y="104"/>
                  </a:lnTo>
                  <a:lnTo>
                    <a:pt x="651" y="128"/>
                  </a:lnTo>
                  <a:lnTo>
                    <a:pt x="675" y="153"/>
                  </a:lnTo>
                  <a:lnTo>
                    <a:pt x="695" y="183"/>
                  </a:lnTo>
                  <a:lnTo>
                    <a:pt x="716" y="213"/>
                  </a:lnTo>
                  <a:lnTo>
                    <a:pt x="740" y="277"/>
                  </a:lnTo>
                  <a:lnTo>
                    <a:pt x="765" y="356"/>
                  </a:lnTo>
                  <a:lnTo>
                    <a:pt x="779" y="437"/>
                  </a:lnTo>
                  <a:lnTo>
                    <a:pt x="790" y="521"/>
                  </a:lnTo>
                  <a:lnTo>
                    <a:pt x="795" y="610"/>
                  </a:lnTo>
                  <a:lnTo>
                    <a:pt x="795" y="704"/>
                  </a:lnTo>
                  <a:lnTo>
                    <a:pt x="795" y="893"/>
                  </a:lnTo>
                  <a:lnTo>
                    <a:pt x="804" y="1076"/>
                  </a:lnTo>
                  <a:lnTo>
                    <a:pt x="809" y="1161"/>
                  </a:lnTo>
                  <a:lnTo>
                    <a:pt x="825" y="1246"/>
                  </a:lnTo>
                  <a:lnTo>
                    <a:pt x="839" y="1320"/>
                  </a:lnTo>
                  <a:lnTo>
                    <a:pt x="869" y="1390"/>
                  </a:lnTo>
                  <a:close/>
                </a:path>
              </a:pathLst>
            </a:custGeom>
            <a:solidFill>
              <a:srgbClr val="2C3133"/>
            </a:solidFill>
            <a:ln w="9525">
              <a:noFill/>
            </a:ln>
          </p:spPr>
          <p:txBody>
            <a:bodyPr/>
            <a:p>
              <a:endParaRPr lang="zh-CN" altLang="en-US"/>
            </a:p>
          </p:txBody>
        </p:sp>
        <p:sp>
          <p:nvSpPr>
            <p:cNvPr id="46205" name="Freeform 123"/>
            <p:cNvSpPr/>
            <p:nvPr/>
          </p:nvSpPr>
          <p:spPr>
            <a:xfrm>
              <a:off x="3229838" y="4112575"/>
              <a:ext cx="399316" cy="452604"/>
            </a:xfrm>
            <a:custGeom>
              <a:avLst/>
              <a:gdLst/>
              <a:ahLst/>
              <a:cxnLst>
                <a:cxn ang="0">
                  <a:pos x="21179" y="16872"/>
                </a:cxn>
                <a:cxn ang="0">
                  <a:pos x="21179" y="71644"/>
                </a:cxn>
                <a:cxn ang="0">
                  <a:pos x="30936" y="150623"/>
                </a:cxn>
                <a:cxn ang="0">
                  <a:pos x="47118" y="228136"/>
                </a:cxn>
                <a:cxn ang="0">
                  <a:pos x="67346" y="294889"/>
                </a:cxn>
                <a:cxn ang="0">
                  <a:pos x="75675" y="317874"/>
                </a:cxn>
                <a:cxn ang="0">
                  <a:pos x="86384" y="337436"/>
                </a:cxn>
                <a:cxn ang="0">
                  <a:pos x="101614" y="354308"/>
                </a:cxn>
                <a:cxn ang="0">
                  <a:pos x="118272" y="367756"/>
                </a:cxn>
                <a:cxn ang="0">
                  <a:pos x="137072" y="379737"/>
                </a:cxn>
                <a:cxn ang="0">
                  <a:pos x="182048" y="396854"/>
                </a:cxn>
                <a:cxn ang="0">
                  <a:pos x="231784" y="406390"/>
                </a:cxn>
                <a:cxn ang="0">
                  <a:pos x="282234" y="409080"/>
                </a:cxn>
                <a:cxn ang="0">
                  <a:pos x="331970" y="407613"/>
                </a:cxn>
                <a:cxn ang="0">
                  <a:pos x="377899" y="402967"/>
                </a:cxn>
                <a:cxn ang="0">
                  <a:pos x="394557" y="417393"/>
                </a:cxn>
                <a:cxn ang="0">
                  <a:pos x="383848" y="440378"/>
                </a:cxn>
                <a:cxn ang="0">
                  <a:pos x="362668" y="448936"/>
                </a:cxn>
                <a:cxn ang="0">
                  <a:pos x="334350" y="451381"/>
                </a:cxn>
                <a:cxn ang="0">
                  <a:pos x="301272" y="451381"/>
                </a:cxn>
                <a:cxn ang="0">
                  <a:pos x="245586" y="444046"/>
                </a:cxn>
                <a:cxn ang="0">
                  <a:pos x="137072" y="422284"/>
                </a:cxn>
                <a:cxn ang="0">
                  <a:pos x="116844" y="416171"/>
                </a:cxn>
                <a:cxn ang="0">
                  <a:pos x="99234" y="406390"/>
                </a:cxn>
                <a:cxn ang="0">
                  <a:pos x="84004" y="393186"/>
                </a:cxn>
                <a:cxn ang="0">
                  <a:pos x="69726" y="376314"/>
                </a:cxn>
                <a:cxn ang="0">
                  <a:pos x="47118" y="337436"/>
                </a:cxn>
                <a:cxn ang="0">
                  <a:pos x="28319" y="291222"/>
                </a:cxn>
                <a:cxn ang="0">
                  <a:pos x="16658" y="241584"/>
                </a:cxn>
                <a:cxn ang="0">
                  <a:pos x="7139" y="192925"/>
                </a:cxn>
                <a:cxn ang="0">
                  <a:pos x="0" y="108077"/>
                </a:cxn>
                <a:cxn ang="0">
                  <a:pos x="0" y="82403"/>
                </a:cxn>
                <a:cxn ang="0">
                  <a:pos x="4997" y="54528"/>
                </a:cxn>
                <a:cxn ang="0">
                  <a:pos x="11899" y="26653"/>
                </a:cxn>
                <a:cxn ang="0">
                  <a:pos x="22607" y="0"/>
                </a:cxn>
              </a:cxnLst>
              <a:pathLst>
                <a:path w="1678" h="1851">
                  <a:moveTo>
                    <a:pt x="95" y="0"/>
                  </a:moveTo>
                  <a:lnTo>
                    <a:pt x="89" y="69"/>
                  </a:lnTo>
                  <a:lnTo>
                    <a:pt x="84" y="139"/>
                  </a:lnTo>
                  <a:lnTo>
                    <a:pt x="89" y="293"/>
                  </a:lnTo>
                  <a:lnTo>
                    <a:pt x="105" y="451"/>
                  </a:lnTo>
                  <a:lnTo>
                    <a:pt x="130" y="616"/>
                  </a:lnTo>
                  <a:lnTo>
                    <a:pt x="159" y="774"/>
                  </a:lnTo>
                  <a:lnTo>
                    <a:pt x="198" y="933"/>
                  </a:lnTo>
                  <a:lnTo>
                    <a:pt x="239" y="1077"/>
                  </a:lnTo>
                  <a:lnTo>
                    <a:pt x="283" y="1206"/>
                  </a:lnTo>
                  <a:lnTo>
                    <a:pt x="298" y="1255"/>
                  </a:lnTo>
                  <a:lnTo>
                    <a:pt x="318" y="1300"/>
                  </a:lnTo>
                  <a:lnTo>
                    <a:pt x="338" y="1339"/>
                  </a:lnTo>
                  <a:lnTo>
                    <a:pt x="363" y="1380"/>
                  </a:lnTo>
                  <a:lnTo>
                    <a:pt x="393" y="1414"/>
                  </a:lnTo>
                  <a:lnTo>
                    <a:pt x="427" y="1449"/>
                  </a:lnTo>
                  <a:lnTo>
                    <a:pt x="462" y="1479"/>
                  </a:lnTo>
                  <a:lnTo>
                    <a:pt x="497" y="1504"/>
                  </a:lnTo>
                  <a:lnTo>
                    <a:pt x="537" y="1529"/>
                  </a:lnTo>
                  <a:lnTo>
                    <a:pt x="576" y="1553"/>
                  </a:lnTo>
                  <a:lnTo>
                    <a:pt x="670" y="1593"/>
                  </a:lnTo>
                  <a:lnTo>
                    <a:pt x="765" y="1623"/>
                  </a:lnTo>
                  <a:lnTo>
                    <a:pt x="869" y="1648"/>
                  </a:lnTo>
                  <a:lnTo>
                    <a:pt x="974" y="1662"/>
                  </a:lnTo>
                  <a:lnTo>
                    <a:pt x="1077" y="1673"/>
                  </a:lnTo>
                  <a:lnTo>
                    <a:pt x="1186" y="1673"/>
                  </a:lnTo>
                  <a:lnTo>
                    <a:pt x="1295" y="1673"/>
                  </a:lnTo>
                  <a:lnTo>
                    <a:pt x="1395" y="1667"/>
                  </a:lnTo>
                  <a:lnTo>
                    <a:pt x="1499" y="1657"/>
                  </a:lnTo>
                  <a:lnTo>
                    <a:pt x="1588" y="1648"/>
                  </a:lnTo>
                  <a:lnTo>
                    <a:pt x="1678" y="1632"/>
                  </a:lnTo>
                  <a:lnTo>
                    <a:pt x="1658" y="1707"/>
                  </a:lnTo>
                  <a:lnTo>
                    <a:pt x="1648" y="1776"/>
                  </a:lnTo>
                  <a:lnTo>
                    <a:pt x="1613" y="1801"/>
                  </a:lnTo>
                  <a:lnTo>
                    <a:pt x="1574" y="1822"/>
                  </a:lnTo>
                  <a:lnTo>
                    <a:pt x="1524" y="1836"/>
                  </a:lnTo>
                  <a:lnTo>
                    <a:pt x="1465" y="1846"/>
                  </a:lnTo>
                  <a:lnTo>
                    <a:pt x="1405" y="1846"/>
                  </a:lnTo>
                  <a:lnTo>
                    <a:pt x="1336" y="1851"/>
                  </a:lnTo>
                  <a:lnTo>
                    <a:pt x="1266" y="1846"/>
                  </a:lnTo>
                  <a:lnTo>
                    <a:pt x="1192" y="1841"/>
                  </a:lnTo>
                  <a:lnTo>
                    <a:pt x="1032" y="1816"/>
                  </a:lnTo>
                  <a:lnTo>
                    <a:pt x="874" y="1792"/>
                  </a:lnTo>
                  <a:lnTo>
                    <a:pt x="576" y="1727"/>
                  </a:lnTo>
                  <a:lnTo>
                    <a:pt x="532" y="1717"/>
                  </a:lnTo>
                  <a:lnTo>
                    <a:pt x="491" y="1702"/>
                  </a:lnTo>
                  <a:lnTo>
                    <a:pt x="456" y="1683"/>
                  </a:lnTo>
                  <a:lnTo>
                    <a:pt x="417" y="1662"/>
                  </a:lnTo>
                  <a:lnTo>
                    <a:pt x="388" y="1638"/>
                  </a:lnTo>
                  <a:lnTo>
                    <a:pt x="353" y="1608"/>
                  </a:lnTo>
                  <a:lnTo>
                    <a:pt x="323" y="1573"/>
                  </a:lnTo>
                  <a:lnTo>
                    <a:pt x="293" y="1539"/>
                  </a:lnTo>
                  <a:lnTo>
                    <a:pt x="244" y="1464"/>
                  </a:lnTo>
                  <a:lnTo>
                    <a:pt x="198" y="1380"/>
                  </a:lnTo>
                  <a:lnTo>
                    <a:pt x="154" y="1285"/>
                  </a:lnTo>
                  <a:lnTo>
                    <a:pt x="119" y="1191"/>
                  </a:lnTo>
                  <a:lnTo>
                    <a:pt x="95" y="1092"/>
                  </a:lnTo>
                  <a:lnTo>
                    <a:pt x="70" y="988"/>
                  </a:lnTo>
                  <a:lnTo>
                    <a:pt x="45" y="888"/>
                  </a:lnTo>
                  <a:lnTo>
                    <a:pt x="30" y="789"/>
                  </a:lnTo>
                  <a:lnTo>
                    <a:pt x="10" y="600"/>
                  </a:lnTo>
                  <a:lnTo>
                    <a:pt x="0" y="442"/>
                  </a:lnTo>
                  <a:lnTo>
                    <a:pt x="0" y="392"/>
                  </a:lnTo>
                  <a:lnTo>
                    <a:pt x="0" y="337"/>
                  </a:lnTo>
                  <a:lnTo>
                    <a:pt x="10" y="283"/>
                  </a:lnTo>
                  <a:lnTo>
                    <a:pt x="21" y="223"/>
                  </a:lnTo>
                  <a:lnTo>
                    <a:pt x="30" y="163"/>
                  </a:lnTo>
                  <a:lnTo>
                    <a:pt x="50" y="109"/>
                  </a:lnTo>
                  <a:lnTo>
                    <a:pt x="70" y="54"/>
                  </a:lnTo>
                  <a:lnTo>
                    <a:pt x="95" y="0"/>
                  </a:lnTo>
                  <a:close/>
                </a:path>
              </a:pathLst>
            </a:custGeom>
            <a:solidFill>
              <a:srgbClr val="242729"/>
            </a:solidFill>
            <a:ln w="9525">
              <a:noFill/>
            </a:ln>
          </p:spPr>
          <p:txBody>
            <a:bodyPr/>
            <a:p>
              <a:endParaRPr lang="zh-CN" altLang="en-US"/>
            </a:p>
          </p:txBody>
        </p:sp>
        <p:sp>
          <p:nvSpPr>
            <p:cNvPr id="46206" name="Freeform 124"/>
            <p:cNvSpPr/>
            <p:nvPr/>
          </p:nvSpPr>
          <p:spPr>
            <a:xfrm>
              <a:off x="3612447" y="4397167"/>
              <a:ext cx="177103" cy="202300"/>
            </a:xfrm>
            <a:custGeom>
              <a:avLst/>
              <a:gdLst/>
              <a:ahLst/>
              <a:cxnLst>
                <a:cxn ang="0">
                  <a:pos x="149966" y="27988"/>
                </a:cxn>
                <a:cxn ang="0">
                  <a:pos x="163059" y="34371"/>
                </a:cxn>
                <a:cxn ang="0">
                  <a:pos x="168772" y="41491"/>
                </a:cxn>
                <a:cxn ang="0">
                  <a:pos x="171390" y="53767"/>
                </a:cxn>
                <a:cxn ang="0">
                  <a:pos x="169962" y="68252"/>
                </a:cxn>
                <a:cxn ang="0">
                  <a:pos x="166391" y="74389"/>
                </a:cxn>
                <a:cxn ang="0">
                  <a:pos x="167581" y="75617"/>
                </a:cxn>
                <a:cxn ang="0">
                  <a:pos x="172580" y="80527"/>
                </a:cxn>
                <a:cxn ang="0">
                  <a:pos x="177103" y="91575"/>
                </a:cxn>
                <a:cxn ang="0">
                  <a:pos x="175913" y="108515"/>
                </a:cxn>
                <a:cxn ang="0">
                  <a:pos x="168772" y="118336"/>
                </a:cxn>
                <a:cxn ang="0">
                  <a:pos x="161630" y="121773"/>
                </a:cxn>
                <a:cxn ang="0">
                  <a:pos x="160440" y="124473"/>
                </a:cxn>
                <a:cxn ang="0">
                  <a:pos x="166391" y="130366"/>
                </a:cxn>
                <a:cxn ang="0">
                  <a:pos x="169962" y="141414"/>
                </a:cxn>
                <a:cxn ang="0">
                  <a:pos x="166391" y="157126"/>
                </a:cxn>
                <a:cxn ang="0">
                  <a:pos x="158298" y="166947"/>
                </a:cxn>
                <a:cxn ang="0">
                  <a:pos x="149966" y="169647"/>
                </a:cxn>
                <a:cxn ang="0">
                  <a:pos x="148776" y="174312"/>
                </a:cxn>
                <a:cxn ang="0">
                  <a:pos x="149966" y="183887"/>
                </a:cxn>
                <a:cxn ang="0">
                  <a:pos x="148776" y="190270"/>
                </a:cxn>
                <a:cxn ang="0">
                  <a:pos x="140445" y="197635"/>
                </a:cxn>
                <a:cxn ang="0">
                  <a:pos x="124972" y="201072"/>
                </a:cxn>
                <a:cxn ang="0">
                  <a:pos x="107357" y="201072"/>
                </a:cxn>
                <a:cxn ang="0">
                  <a:pos x="76887" y="193707"/>
                </a:cxn>
                <a:cxn ang="0">
                  <a:pos x="59034" y="186342"/>
                </a:cxn>
                <a:cxn ang="0">
                  <a:pos x="36420" y="173084"/>
                </a:cxn>
                <a:cxn ang="0">
                  <a:pos x="21186" y="157126"/>
                </a:cxn>
                <a:cxn ang="0">
                  <a:pos x="9284" y="136503"/>
                </a:cxn>
                <a:cxn ang="0">
                  <a:pos x="1190" y="113180"/>
                </a:cxn>
                <a:cxn ang="0">
                  <a:pos x="0" y="91575"/>
                </a:cxn>
                <a:cxn ang="0">
                  <a:pos x="2142" y="73162"/>
                </a:cxn>
                <a:cxn ang="0">
                  <a:pos x="8331" y="54994"/>
                </a:cxn>
                <a:cxn ang="0">
                  <a:pos x="16425" y="39036"/>
                </a:cxn>
                <a:cxn ang="0">
                  <a:pos x="27137" y="25779"/>
                </a:cxn>
                <a:cxn ang="0">
                  <a:pos x="39991" y="14485"/>
                </a:cxn>
                <a:cxn ang="0">
                  <a:pos x="55464" y="6138"/>
                </a:cxn>
                <a:cxn ang="0">
                  <a:pos x="71889" y="1228"/>
                </a:cxn>
                <a:cxn ang="0">
                  <a:pos x="90694" y="0"/>
                </a:cxn>
                <a:cxn ang="0">
                  <a:pos x="113308" y="2455"/>
                </a:cxn>
                <a:cxn ang="0">
                  <a:pos x="128781" y="8593"/>
                </a:cxn>
                <a:cxn ang="0">
                  <a:pos x="137112" y="15713"/>
                </a:cxn>
                <a:cxn ang="0">
                  <a:pos x="139254" y="23078"/>
                </a:cxn>
              </a:cxnLst>
              <a:pathLst>
                <a:path w="744" h="824">
                  <a:moveTo>
                    <a:pt x="590" y="110"/>
                  </a:moveTo>
                  <a:lnTo>
                    <a:pt x="630" y="114"/>
                  </a:lnTo>
                  <a:lnTo>
                    <a:pt x="665" y="129"/>
                  </a:lnTo>
                  <a:lnTo>
                    <a:pt x="685" y="140"/>
                  </a:lnTo>
                  <a:lnTo>
                    <a:pt x="695" y="149"/>
                  </a:lnTo>
                  <a:lnTo>
                    <a:pt x="709" y="169"/>
                  </a:lnTo>
                  <a:lnTo>
                    <a:pt x="714" y="189"/>
                  </a:lnTo>
                  <a:lnTo>
                    <a:pt x="720" y="219"/>
                  </a:lnTo>
                  <a:lnTo>
                    <a:pt x="720" y="259"/>
                  </a:lnTo>
                  <a:lnTo>
                    <a:pt x="714" y="278"/>
                  </a:lnTo>
                  <a:lnTo>
                    <a:pt x="709" y="293"/>
                  </a:lnTo>
                  <a:lnTo>
                    <a:pt x="699" y="303"/>
                  </a:lnTo>
                  <a:lnTo>
                    <a:pt x="690" y="303"/>
                  </a:lnTo>
                  <a:lnTo>
                    <a:pt x="704" y="308"/>
                  </a:lnTo>
                  <a:lnTo>
                    <a:pt x="714" y="317"/>
                  </a:lnTo>
                  <a:lnTo>
                    <a:pt x="725" y="328"/>
                  </a:lnTo>
                  <a:lnTo>
                    <a:pt x="734" y="343"/>
                  </a:lnTo>
                  <a:lnTo>
                    <a:pt x="744" y="373"/>
                  </a:lnTo>
                  <a:lnTo>
                    <a:pt x="744" y="407"/>
                  </a:lnTo>
                  <a:lnTo>
                    <a:pt x="739" y="442"/>
                  </a:lnTo>
                  <a:lnTo>
                    <a:pt x="720" y="466"/>
                  </a:lnTo>
                  <a:lnTo>
                    <a:pt x="709" y="482"/>
                  </a:lnTo>
                  <a:lnTo>
                    <a:pt x="695" y="487"/>
                  </a:lnTo>
                  <a:lnTo>
                    <a:pt x="679" y="496"/>
                  </a:lnTo>
                  <a:lnTo>
                    <a:pt x="660" y="496"/>
                  </a:lnTo>
                  <a:lnTo>
                    <a:pt x="674" y="507"/>
                  </a:lnTo>
                  <a:lnTo>
                    <a:pt x="690" y="517"/>
                  </a:lnTo>
                  <a:lnTo>
                    <a:pt x="699" y="531"/>
                  </a:lnTo>
                  <a:lnTo>
                    <a:pt x="704" y="547"/>
                  </a:lnTo>
                  <a:lnTo>
                    <a:pt x="714" y="576"/>
                  </a:lnTo>
                  <a:lnTo>
                    <a:pt x="709" y="610"/>
                  </a:lnTo>
                  <a:lnTo>
                    <a:pt x="699" y="640"/>
                  </a:lnTo>
                  <a:lnTo>
                    <a:pt x="674" y="670"/>
                  </a:lnTo>
                  <a:lnTo>
                    <a:pt x="665" y="680"/>
                  </a:lnTo>
                  <a:lnTo>
                    <a:pt x="650" y="685"/>
                  </a:lnTo>
                  <a:lnTo>
                    <a:pt x="630" y="691"/>
                  </a:lnTo>
                  <a:lnTo>
                    <a:pt x="611" y="691"/>
                  </a:lnTo>
                  <a:lnTo>
                    <a:pt x="625" y="710"/>
                  </a:lnTo>
                  <a:lnTo>
                    <a:pt x="630" y="730"/>
                  </a:lnTo>
                  <a:lnTo>
                    <a:pt x="630" y="749"/>
                  </a:lnTo>
                  <a:lnTo>
                    <a:pt x="630" y="765"/>
                  </a:lnTo>
                  <a:lnTo>
                    <a:pt x="625" y="775"/>
                  </a:lnTo>
                  <a:lnTo>
                    <a:pt x="615" y="784"/>
                  </a:lnTo>
                  <a:lnTo>
                    <a:pt x="590" y="805"/>
                  </a:lnTo>
                  <a:lnTo>
                    <a:pt x="560" y="814"/>
                  </a:lnTo>
                  <a:lnTo>
                    <a:pt x="525" y="819"/>
                  </a:lnTo>
                  <a:lnTo>
                    <a:pt x="486" y="824"/>
                  </a:lnTo>
                  <a:lnTo>
                    <a:pt x="451" y="819"/>
                  </a:lnTo>
                  <a:lnTo>
                    <a:pt x="386" y="809"/>
                  </a:lnTo>
                  <a:lnTo>
                    <a:pt x="323" y="789"/>
                  </a:lnTo>
                  <a:lnTo>
                    <a:pt x="288" y="775"/>
                  </a:lnTo>
                  <a:lnTo>
                    <a:pt x="248" y="759"/>
                  </a:lnTo>
                  <a:lnTo>
                    <a:pt x="203" y="735"/>
                  </a:lnTo>
                  <a:lnTo>
                    <a:pt x="153" y="705"/>
                  </a:lnTo>
                  <a:lnTo>
                    <a:pt x="119" y="675"/>
                  </a:lnTo>
                  <a:lnTo>
                    <a:pt x="89" y="640"/>
                  </a:lnTo>
                  <a:lnTo>
                    <a:pt x="59" y="601"/>
                  </a:lnTo>
                  <a:lnTo>
                    <a:pt x="39" y="556"/>
                  </a:lnTo>
                  <a:lnTo>
                    <a:pt x="19" y="512"/>
                  </a:lnTo>
                  <a:lnTo>
                    <a:pt x="5" y="461"/>
                  </a:lnTo>
                  <a:lnTo>
                    <a:pt x="0" y="417"/>
                  </a:lnTo>
                  <a:lnTo>
                    <a:pt x="0" y="373"/>
                  </a:lnTo>
                  <a:lnTo>
                    <a:pt x="5" y="333"/>
                  </a:lnTo>
                  <a:lnTo>
                    <a:pt x="9" y="298"/>
                  </a:lnTo>
                  <a:lnTo>
                    <a:pt x="19" y="259"/>
                  </a:lnTo>
                  <a:lnTo>
                    <a:pt x="35" y="224"/>
                  </a:lnTo>
                  <a:lnTo>
                    <a:pt x="49" y="189"/>
                  </a:lnTo>
                  <a:lnTo>
                    <a:pt x="69" y="159"/>
                  </a:lnTo>
                  <a:lnTo>
                    <a:pt x="89" y="129"/>
                  </a:lnTo>
                  <a:lnTo>
                    <a:pt x="114" y="105"/>
                  </a:lnTo>
                  <a:lnTo>
                    <a:pt x="139" y="80"/>
                  </a:lnTo>
                  <a:lnTo>
                    <a:pt x="168" y="59"/>
                  </a:lnTo>
                  <a:lnTo>
                    <a:pt x="198" y="40"/>
                  </a:lnTo>
                  <a:lnTo>
                    <a:pt x="233" y="25"/>
                  </a:lnTo>
                  <a:lnTo>
                    <a:pt x="267" y="15"/>
                  </a:lnTo>
                  <a:lnTo>
                    <a:pt x="302" y="5"/>
                  </a:lnTo>
                  <a:lnTo>
                    <a:pt x="342" y="0"/>
                  </a:lnTo>
                  <a:lnTo>
                    <a:pt x="381" y="0"/>
                  </a:lnTo>
                  <a:lnTo>
                    <a:pt x="441" y="5"/>
                  </a:lnTo>
                  <a:lnTo>
                    <a:pt x="476" y="10"/>
                  </a:lnTo>
                  <a:lnTo>
                    <a:pt x="511" y="20"/>
                  </a:lnTo>
                  <a:lnTo>
                    <a:pt x="541" y="35"/>
                  </a:lnTo>
                  <a:lnTo>
                    <a:pt x="565" y="50"/>
                  </a:lnTo>
                  <a:lnTo>
                    <a:pt x="576" y="64"/>
                  </a:lnTo>
                  <a:lnTo>
                    <a:pt x="585" y="75"/>
                  </a:lnTo>
                  <a:lnTo>
                    <a:pt x="585" y="94"/>
                  </a:lnTo>
                  <a:lnTo>
                    <a:pt x="590" y="110"/>
                  </a:lnTo>
                  <a:close/>
                </a:path>
              </a:pathLst>
            </a:custGeom>
            <a:solidFill>
              <a:srgbClr val="F7DFC5"/>
            </a:solidFill>
            <a:ln w="9525">
              <a:noFill/>
            </a:ln>
          </p:spPr>
          <p:txBody>
            <a:bodyPr/>
            <a:p>
              <a:endParaRPr lang="zh-CN" altLang="en-US"/>
            </a:p>
          </p:txBody>
        </p:sp>
        <p:sp>
          <p:nvSpPr>
            <p:cNvPr id="46207" name="Freeform 125"/>
            <p:cNvSpPr/>
            <p:nvPr/>
          </p:nvSpPr>
          <p:spPr>
            <a:xfrm>
              <a:off x="3622471" y="4537748"/>
              <a:ext cx="138675" cy="61719"/>
            </a:xfrm>
            <a:custGeom>
              <a:avLst/>
              <a:gdLst/>
              <a:ahLst/>
              <a:cxnLst>
                <a:cxn ang="0">
                  <a:pos x="138675" y="48546"/>
                </a:cxn>
                <a:cxn ang="0">
                  <a:pos x="136288" y="53181"/>
                </a:cxn>
                <a:cxn ang="0">
                  <a:pos x="131515" y="55620"/>
                </a:cxn>
                <a:cxn ang="0">
                  <a:pos x="126980" y="58060"/>
                </a:cxn>
                <a:cxn ang="0">
                  <a:pos x="121012" y="60499"/>
                </a:cxn>
                <a:cxn ang="0">
                  <a:pos x="109078" y="61719"/>
                </a:cxn>
                <a:cxn ang="0">
                  <a:pos x="97144" y="60499"/>
                </a:cxn>
                <a:cxn ang="0">
                  <a:pos x="81630" y="58060"/>
                </a:cxn>
                <a:cxn ang="0">
                  <a:pos x="66593" y="53181"/>
                </a:cxn>
                <a:cxn ang="0">
                  <a:pos x="58239" y="49766"/>
                </a:cxn>
                <a:cxn ang="0">
                  <a:pos x="48691" y="45862"/>
                </a:cxn>
                <a:cxn ang="0">
                  <a:pos x="37951" y="40008"/>
                </a:cxn>
                <a:cxn ang="0">
                  <a:pos x="26016" y="32689"/>
                </a:cxn>
                <a:cxn ang="0">
                  <a:pos x="18856" y="26590"/>
                </a:cxn>
                <a:cxn ang="0">
                  <a:pos x="11695" y="18052"/>
                </a:cxn>
                <a:cxn ang="0">
                  <a:pos x="5967" y="9514"/>
                </a:cxn>
                <a:cxn ang="0">
                  <a:pos x="0" y="0"/>
                </a:cxn>
                <a:cxn ang="0">
                  <a:pos x="11695" y="12197"/>
                </a:cxn>
                <a:cxn ang="0">
                  <a:pos x="26016" y="22931"/>
                </a:cxn>
                <a:cxn ang="0">
                  <a:pos x="40337" y="31469"/>
                </a:cxn>
                <a:cxn ang="0">
                  <a:pos x="57045" y="38788"/>
                </a:cxn>
                <a:cxn ang="0">
                  <a:pos x="74708" y="44643"/>
                </a:cxn>
                <a:cxn ang="0">
                  <a:pos x="94757" y="48546"/>
                </a:cxn>
                <a:cxn ang="0">
                  <a:pos x="114807" y="49766"/>
                </a:cxn>
                <a:cxn ang="0">
                  <a:pos x="138675" y="48546"/>
                </a:cxn>
              </a:cxnLst>
              <a:pathLst>
                <a:path w="581" h="253">
                  <a:moveTo>
                    <a:pt x="581" y="199"/>
                  </a:moveTo>
                  <a:lnTo>
                    <a:pt x="571" y="218"/>
                  </a:lnTo>
                  <a:lnTo>
                    <a:pt x="551" y="228"/>
                  </a:lnTo>
                  <a:lnTo>
                    <a:pt x="532" y="238"/>
                  </a:lnTo>
                  <a:lnTo>
                    <a:pt x="507" y="248"/>
                  </a:lnTo>
                  <a:lnTo>
                    <a:pt x="457" y="253"/>
                  </a:lnTo>
                  <a:lnTo>
                    <a:pt x="407" y="248"/>
                  </a:lnTo>
                  <a:lnTo>
                    <a:pt x="342" y="238"/>
                  </a:lnTo>
                  <a:lnTo>
                    <a:pt x="279" y="218"/>
                  </a:lnTo>
                  <a:lnTo>
                    <a:pt x="244" y="204"/>
                  </a:lnTo>
                  <a:lnTo>
                    <a:pt x="204" y="188"/>
                  </a:lnTo>
                  <a:lnTo>
                    <a:pt x="159" y="164"/>
                  </a:lnTo>
                  <a:lnTo>
                    <a:pt x="109" y="134"/>
                  </a:lnTo>
                  <a:lnTo>
                    <a:pt x="79" y="109"/>
                  </a:lnTo>
                  <a:lnTo>
                    <a:pt x="49" y="74"/>
                  </a:lnTo>
                  <a:lnTo>
                    <a:pt x="25" y="39"/>
                  </a:lnTo>
                  <a:lnTo>
                    <a:pt x="0" y="0"/>
                  </a:lnTo>
                  <a:lnTo>
                    <a:pt x="49" y="50"/>
                  </a:lnTo>
                  <a:lnTo>
                    <a:pt x="109" y="94"/>
                  </a:lnTo>
                  <a:lnTo>
                    <a:pt x="169" y="129"/>
                  </a:lnTo>
                  <a:lnTo>
                    <a:pt x="239" y="159"/>
                  </a:lnTo>
                  <a:lnTo>
                    <a:pt x="313" y="183"/>
                  </a:lnTo>
                  <a:lnTo>
                    <a:pt x="397" y="199"/>
                  </a:lnTo>
                  <a:lnTo>
                    <a:pt x="481" y="204"/>
                  </a:lnTo>
                  <a:lnTo>
                    <a:pt x="581" y="199"/>
                  </a:lnTo>
                  <a:close/>
                </a:path>
              </a:pathLst>
            </a:custGeom>
            <a:solidFill>
              <a:srgbClr val="F0BE89"/>
            </a:solidFill>
            <a:ln w="9525">
              <a:noFill/>
            </a:ln>
          </p:spPr>
          <p:txBody>
            <a:bodyPr/>
            <a:p>
              <a:endParaRPr lang="zh-CN" altLang="en-US"/>
            </a:p>
          </p:txBody>
        </p:sp>
        <p:sp>
          <p:nvSpPr>
            <p:cNvPr id="46208" name="Freeform 126"/>
            <p:cNvSpPr/>
            <p:nvPr/>
          </p:nvSpPr>
          <p:spPr>
            <a:xfrm>
              <a:off x="3682619" y="4404025"/>
              <a:ext cx="80197" cy="29145"/>
            </a:xfrm>
            <a:custGeom>
              <a:avLst/>
              <a:gdLst/>
              <a:ahLst/>
              <a:cxnLst>
                <a:cxn ang="0">
                  <a:pos x="0" y="16899"/>
                </a:cxn>
                <a:cxn ang="0">
                  <a:pos x="1204" y="14695"/>
                </a:cxn>
                <a:cxn ang="0">
                  <a:pos x="3612" y="13470"/>
                </a:cxn>
                <a:cxn ang="0">
                  <a:pos x="6262" y="12246"/>
                </a:cxn>
                <a:cxn ang="0">
                  <a:pos x="10837" y="12246"/>
                </a:cxn>
                <a:cxn ang="0">
                  <a:pos x="21434" y="13470"/>
                </a:cxn>
                <a:cxn ang="0">
                  <a:pos x="32512" y="14695"/>
                </a:cxn>
                <a:cxn ang="0">
                  <a:pos x="43109" y="14695"/>
                </a:cxn>
                <a:cxn ang="0">
                  <a:pos x="47926" y="14695"/>
                </a:cxn>
                <a:cxn ang="0">
                  <a:pos x="51538" y="13470"/>
                </a:cxn>
                <a:cxn ang="0">
                  <a:pos x="54910" y="12246"/>
                </a:cxn>
                <a:cxn ang="0">
                  <a:pos x="56114" y="9552"/>
                </a:cxn>
                <a:cxn ang="0">
                  <a:pos x="56114" y="4898"/>
                </a:cxn>
                <a:cxn ang="0">
                  <a:pos x="53946" y="0"/>
                </a:cxn>
                <a:cxn ang="0">
                  <a:pos x="61171" y="3674"/>
                </a:cxn>
                <a:cxn ang="0">
                  <a:pos x="65747" y="7347"/>
                </a:cxn>
                <a:cxn ang="0">
                  <a:pos x="69360" y="13470"/>
                </a:cxn>
                <a:cxn ang="0">
                  <a:pos x="70564" y="20818"/>
                </a:cxn>
                <a:cxn ang="0">
                  <a:pos x="80197" y="21798"/>
                </a:cxn>
                <a:cxn ang="0">
                  <a:pos x="71768" y="25471"/>
                </a:cxn>
                <a:cxn ang="0">
                  <a:pos x="63339" y="28165"/>
                </a:cxn>
                <a:cxn ang="0">
                  <a:pos x="53946" y="29145"/>
                </a:cxn>
                <a:cxn ang="0">
                  <a:pos x="44313" y="29145"/>
                </a:cxn>
                <a:cxn ang="0">
                  <a:pos x="33716" y="29145"/>
                </a:cxn>
                <a:cxn ang="0">
                  <a:pos x="22879" y="26696"/>
                </a:cxn>
                <a:cxn ang="0">
                  <a:pos x="12042" y="23022"/>
                </a:cxn>
                <a:cxn ang="0">
                  <a:pos x="0" y="16899"/>
                </a:cxn>
              </a:cxnLst>
              <a:pathLst>
                <a:path w="333" h="119">
                  <a:moveTo>
                    <a:pt x="0" y="69"/>
                  </a:moveTo>
                  <a:lnTo>
                    <a:pt x="5" y="60"/>
                  </a:lnTo>
                  <a:lnTo>
                    <a:pt x="15" y="55"/>
                  </a:lnTo>
                  <a:lnTo>
                    <a:pt x="26" y="50"/>
                  </a:lnTo>
                  <a:lnTo>
                    <a:pt x="45" y="50"/>
                  </a:lnTo>
                  <a:lnTo>
                    <a:pt x="89" y="55"/>
                  </a:lnTo>
                  <a:lnTo>
                    <a:pt x="135" y="60"/>
                  </a:lnTo>
                  <a:lnTo>
                    <a:pt x="179" y="60"/>
                  </a:lnTo>
                  <a:lnTo>
                    <a:pt x="199" y="60"/>
                  </a:lnTo>
                  <a:lnTo>
                    <a:pt x="214" y="55"/>
                  </a:lnTo>
                  <a:lnTo>
                    <a:pt x="228" y="50"/>
                  </a:lnTo>
                  <a:lnTo>
                    <a:pt x="233" y="39"/>
                  </a:lnTo>
                  <a:lnTo>
                    <a:pt x="233" y="20"/>
                  </a:lnTo>
                  <a:lnTo>
                    <a:pt x="224" y="0"/>
                  </a:lnTo>
                  <a:lnTo>
                    <a:pt x="254" y="15"/>
                  </a:lnTo>
                  <a:lnTo>
                    <a:pt x="273" y="30"/>
                  </a:lnTo>
                  <a:lnTo>
                    <a:pt x="288" y="55"/>
                  </a:lnTo>
                  <a:lnTo>
                    <a:pt x="293" y="85"/>
                  </a:lnTo>
                  <a:lnTo>
                    <a:pt x="333" y="89"/>
                  </a:lnTo>
                  <a:lnTo>
                    <a:pt x="298" y="104"/>
                  </a:lnTo>
                  <a:lnTo>
                    <a:pt x="263" y="115"/>
                  </a:lnTo>
                  <a:lnTo>
                    <a:pt x="224" y="119"/>
                  </a:lnTo>
                  <a:lnTo>
                    <a:pt x="184" y="119"/>
                  </a:lnTo>
                  <a:lnTo>
                    <a:pt x="140" y="119"/>
                  </a:lnTo>
                  <a:lnTo>
                    <a:pt x="95" y="109"/>
                  </a:lnTo>
                  <a:lnTo>
                    <a:pt x="50" y="94"/>
                  </a:lnTo>
                  <a:lnTo>
                    <a:pt x="0" y="69"/>
                  </a:lnTo>
                  <a:close/>
                </a:path>
              </a:pathLst>
            </a:custGeom>
            <a:solidFill>
              <a:srgbClr val="F0BE89"/>
            </a:solidFill>
            <a:ln w="9525">
              <a:noFill/>
            </a:ln>
          </p:spPr>
          <p:txBody>
            <a:bodyPr/>
            <a:p>
              <a:endParaRPr lang="zh-CN" altLang="en-US"/>
            </a:p>
          </p:txBody>
        </p:sp>
        <p:sp>
          <p:nvSpPr>
            <p:cNvPr id="46209" name="Freeform 127"/>
            <p:cNvSpPr/>
            <p:nvPr/>
          </p:nvSpPr>
          <p:spPr>
            <a:xfrm>
              <a:off x="3700998" y="4443456"/>
              <a:ext cx="83539" cy="32574"/>
            </a:xfrm>
            <a:custGeom>
              <a:avLst/>
              <a:gdLst/>
              <a:ahLst/>
              <a:cxnLst>
                <a:cxn ang="0">
                  <a:pos x="1200" y="20104"/>
                </a:cxn>
                <a:cxn ang="0">
                  <a:pos x="0" y="17814"/>
                </a:cxn>
                <a:cxn ang="0">
                  <a:pos x="1200" y="15015"/>
                </a:cxn>
                <a:cxn ang="0">
                  <a:pos x="4801" y="13742"/>
                </a:cxn>
                <a:cxn ang="0">
                  <a:pos x="8402" y="13742"/>
                </a:cxn>
                <a:cxn ang="0">
                  <a:pos x="20165" y="13742"/>
                </a:cxn>
                <a:cxn ang="0">
                  <a:pos x="35768" y="15015"/>
                </a:cxn>
                <a:cxn ang="0">
                  <a:pos x="51132" y="16541"/>
                </a:cxn>
                <a:cxn ang="0">
                  <a:pos x="58333" y="16541"/>
                </a:cxn>
                <a:cxn ang="0">
                  <a:pos x="65295" y="15015"/>
                </a:cxn>
                <a:cxn ang="0">
                  <a:pos x="71296" y="12470"/>
                </a:cxn>
                <a:cxn ang="0">
                  <a:pos x="76337" y="10179"/>
                </a:cxn>
                <a:cxn ang="0">
                  <a:pos x="80898" y="6362"/>
                </a:cxn>
                <a:cxn ang="0">
                  <a:pos x="82099" y="0"/>
                </a:cxn>
                <a:cxn ang="0">
                  <a:pos x="83539" y="8907"/>
                </a:cxn>
                <a:cxn ang="0">
                  <a:pos x="83539" y="18832"/>
                </a:cxn>
                <a:cxn ang="0">
                  <a:pos x="82099" y="22649"/>
                </a:cxn>
                <a:cxn ang="0">
                  <a:pos x="80898" y="26466"/>
                </a:cxn>
                <a:cxn ang="0">
                  <a:pos x="78498" y="29011"/>
                </a:cxn>
                <a:cxn ang="0">
                  <a:pos x="76337" y="29011"/>
                </a:cxn>
                <a:cxn ang="0">
                  <a:pos x="73697" y="31556"/>
                </a:cxn>
                <a:cxn ang="0">
                  <a:pos x="69136" y="31556"/>
                </a:cxn>
                <a:cxn ang="0">
                  <a:pos x="60734" y="32574"/>
                </a:cxn>
                <a:cxn ang="0">
                  <a:pos x="50171" y="32574"/>
                </a:cxn>
                <a:cxn ang="0">
                  <a:pos x="35768" y="30284"/>
                </a:cxn>
                <a:cxn ang="0">
                  <a:pos x="18964" y="26466"/>
                </a:cxn>
                <a:cxn ang="0">
                  <a:pos x="1200" y="20104"/>
                </a:cxn>
              </a:cxnLst>
              <a:pathLst>
                <a:path w="348" h="128">
                  <a:moveTo>
                    <a:pt x="5" y="79"/>
                  </a:moveTo>
                  <a:lnTo>
                    <a:pt x="0" y="70"/>
                  </a:lnTo>
                  <a:lnTo>
                    <a:pt x="5" y="59"/>
                  </a:lnTo>
                  <a:lnTo>
                    <a:pt x="20" y="54"/>
                  </a:lnTo>
                  <a:lnTo>
                    <a:pt x="35" y="54"/>
                  </a:lnTo>
                  <a:lnTo>
                    <a:pt x="84" y="54"/>
                  </a:lnTo>
                  <a:lnTo>
                    <a:pt x="149" y="59"/>
                  </a:lnTo>
                  <a:lnTo>
                    <a:pt x="213" y="65"/>
                  </a:lnTo>
                  <a:lnTo>
                    <a:pt x="243" y="65"/>
                  </a:lnTo>
                  <a:lnTo>
                    <a:pt x="272" y="59"/>
                  </a:lnTo>
                  <a:lnTo>
                    <a:pt x="297" y="49"/>
                  </a:lnTo>
                  <a:lnTo>
                    <a:pt x="318" y="40"/>
                  </a:lnTo>
                  <a:lnTo>
                    <a:pt x="337" y="25"/>
                  </a:lnTo>
                  <a:lnTo>
                    <a:pt x="342" y="0"/>
                  </a:lnTo>
                  <a:lnTo>
                    <a:pt x="348" y="35"/>
                  </a:lnTo>
                  <a:lnTo>
                    <a:pt x="348" y="74"/>
                  </a:lnTo>
                  <a:lnTo>
                    <a:pt x="342" y="89"/>
                  </a:lnTo>
                  <a:lnTo>
                    <a:pt x="337" y="104"/>
                  </a:lnTo>
                  <a:lnTo>
                    <a:pt x="327" y="114"/>
                  </a:lnTo>
                  <a:lnTo>
                    <a:pt x="318" y="114"/>
                  </a:lnTo>
                  <a:lnTo>
                    <a:pt x="307" y="124"/>
                  </a:lnTo>
                  <a:lnTo>
                    <a:pt x="288" y="124"/>
                  </a:lnTo>
                  <a:lnTo>
                    <a:pt x="253" y="128"/>
                  </a:lnTo>
                  <a:lnTo>
                    <a:pt x="209" y="128"/>
                  </a:lnTo>
                  <a:lnTo>
                    <a:pt x="149" y="119"/>
                  </a:lnTo>
                  <a:lnTo>
                    <a:pt x="79" y="104"/>
                  </a:lnTo>
                  <a:lnTo>
                    <a:pt x="5" y="79"/>
                  </a:lnTo>
                  <a:close/>
                </a:path>
              </a:pathLst>
            </a:custGeom>
            <a:solidFill>
              <a:srgbClr val="F0BE89"/>
            </a:solidFill>
            <a:ln w="9525">
              <a:noFill/>
            </a:ln>
          </p:spPr>
          <p:txBody>
            <a:bodyPr/>
            <a:p>
              <a:endParaRPr lang="zh-CN" altLang="en-US"/>
            </a:p>
          </p:txBody>
        </p:sp>
        <p:sp>
          <p:nvSpPr>
            <p:cNvPr id="46210" name="Freeform 128"/>
            <p:cNvSpPr/>
            <p:nvPr/>
          </p:nvSpPr>
          <p:spPr>
            <a:xfrm>
              <a:off x="3695986" y="4498317"/>
              <a:ext cx="91893" cy="25716"/>
            </a:xfrm>
            <a:custGeom>
              <a:avLst/>
              <a:gdLst/>
              <a:ahLst/>
              <a:cxnLst>
                <a:cxn ang="0">
                  <a:pos x="0" y="10520"/>
                </a:cxn>
                <a:cxn ang="0">
                  <a:pos x="0" y="8182"/>
                </a:cxn>
                <a:cxn ang="0">
                  <a:pos x="1421" y="5611"/>
                </a:cxn>
                <a:cxn ang="0">
                  <a:pos x="4974" y="4676"/>
                </a:cxn>
                <a:cxn ang="0">
                  <a:pos x="10895" y="4676"/>
                </a:cxn>
                <a:cxn ang="0">
                  <a:pos x="23684" y="5611"/>
                </a:cxn>
                <a:cxn ang="0">
                  <a:pos x="40262" y="9351"/>
                </a:cxn>
                <a:cxn ang="0">
                  <a:pos x="56604" y="11689"/>
                </a:cxn>
                <a:cxn ang="0">
                  <a:pos x="64894" y="11689"/>
                </a:cxn>
                <a:cxn ang="0">
                  <a:pos x="73183" y="11689"/>
                </a:cxn>
                <a:cxn ang="0">
                  <a:pos x="79104" y="10520"/>
                </a:cxn>
                <a:cxn ang="0">
                  <a:pos x="84788" y="8182"/>
                </a:cxn>
                <a:cxn ang="0">
                  <a:pos x="89525" y="4676"/>
                </a:cxn>
                <a:cxn ang="0">
                  <a:pos x="91893" y="0"/>
                </a:cxn>
                <a:cxn ang="0">
                  <a:pos x="91893" y="3507"/>
                </a:cxn>
                <a:cxn ang="0">
                  <a:pos x="90709" y="7013"/>
                </a:cxn>
                <a:cxn ang="0">
                  <a:pos x="84788" y="15196"/>
                </a:cxn>
                <a:cxn ang="0">
                  <a:pos x="81472" y="18703"/>
                </a:cxn>
                <a:cxn ang="0">
                  <a:pos x="76499" y="20807"/>
                </a:cxn>
                <a:cxn ang="0">
                  <a:pos x="73183" y="21975"/>
                </a:cxn>
                <a:cxn ang="0">
                  <a:pos x="69393" y="20807"/>
                </a:cxn>
                <a:cxn ang="0">
                  <a:pos x="70814" y="21975"/>
                </a:cxn>
                <a:cxn ang="0">
                  <a:pos x="68446" y="24547"/>
                </a:cxn>
                <a:cxn ang="0">
                  <a:pos x="63709" y="25716"/>
                </a:cxn>
                <a:cxn ang="0">
                  <a:pos x="55420" y="25716"/>
                </a:cxn>
                <a:cxn ang="0">
                  <a:pos x="46183" y="24547"/>
                </a:cxn>
                <a:cxn ang="0">
                  <a:pos x="33157" y="21975"/>
                </a:cxn>
                <a:cxn ang="0">
                  <a:pos x="18000" y="17534"/>
                </a:cxn>
                <a:cxn ang="0">
                  <a:pos x="0" y="10520"/>
                </a:cxn>
              </a:cxnLst>
              <a:pathLst>
                <a:path w="388" h="110">
                  <a:moveTo>
                    <a:pt x="0" y="45"/>
                  </a:moveTo>
                  <a:lnTo>
                    <a:pt x="0" y="35"/>
                  </a:lnTo>
                  <a:lnTo>
                    <a:pt x="6" y="24"/>
                  </a:lnTo>
                  <a:lnTo>
                    <a:pt x="21" y="20"/>
                  </a:lnTo>
                  <a:lnTo>
                    <a:pt x="46" y="20"/>
                  </a:lnTo>
                  <a:lnTo>
                    <a:pt x="100" y="24"/>
                  </a:lnTo>
                  <a:lnTo>
                    <a:pt x="170" y="40"/>
                  </a:lnTo>
                  <a:lnTo>
                    <a:pt x="239" y="50"/>
                  </a:lnTo>
                  <a:lnTo>
                    <a:pt x="274" y="50"/>
                  </a:lnTo>
                  <a:lnTo>
                    <a:pt x="309" y="50"/>
                  </a:lnTo>
                  <a:lnTo>
                    <a:pt x="334" y="45"/>
                  </a:lnTo>
                  <a:lnTo>
                    <a:pt x="358" y="35"/>
                  </a:lnTo>
                  <a:lnTo>
                    <a:pt x="378" y="20"/>
                  </a:lnTo>
                  <a:lnTo>
                    <a:pt x="388" y="0"/>
                  </a:lnTo>
                  <a:lnTo>
                    <a:pt x="388" y="15"/>
                  </a:lnTo>
                  <a:lnTo>
                    <a:pt x="383" y="30"/>
                  </a:lnTo>
                  <a:lnTo>
                    <a:pt x="358" y="65"/>
                  </a:lnTo>
                  <a:lnTo>
                    <a:pt x="344" y="80"/>
                  </a:lnTo>
                  <a:lnTo>
                    <a:pt x="323" y="89"/>
                  </a:lnTo>
                  <a:lnTo>
                    <a:pt x="309" y="94"/>
                  </a:lnTo>
                  <a:lnTo>
                    <a:pt x="293" y="89"/>
                  </a:lnTo>
                  <a:lnTo>
                    <a:pt x="299" y="94"/>
                  </a:lnTo>
                  <a:lnTo>
                    <a:pt x="289" y="105"/>
                  </a:lnTo>
                  <a:lnTo>
                    <a:pt x="269" y="110"/>
                  </a:lnTo>
                  <a:lnTo>
                    <a:pt x="234" y="110"/>
                  </a:lnTo>
                  <a:lnTo>
                    <a:pt x="195" y="105"/>
                  </a:lnTo>
                  <a:lnTo>
                    <a:pt x="140" y="94"/>
                  </a:lnTo>
                  <a:lnTo>
                    <a:pt x="76" y="75"/>
                  </a:lnTo>
                  <a:lnTo>
                    <a:pt x="0" y="45"/>
                  </a:lnTo>
                  <a:close/>
                </a:path>
              </a:pathLst>
            </a:custGeom>
            <a:solidFill>
              <a:srgbClr val="F0BE89"/>
            </a:solidFill>
            <a:ln w="9525">
              <a:noFill/>
            </a:ln>
          </p:spPr>
          <p:txBody>
            <a:bodyPr/>
            <a:p>
              <a:endParaRPr lang="zh-CN" altLang="en-US"/>
            </a:p>
          </p:txBody>
        </p:sp>
        <p:sp>
          <p:nvSpPr>
            <p:cNvPr id="46211" name="Freeform 129"/>
            <p:cNvSpPr/>
            <p:nvPr/>
          </p:nvSpPr>
          <p:spPr>
            <a:xfrm>
              <a:off x="3695986" y="4544606"/>
              <a:ext cx="88551" cy="24002"/>
            </a:xfrm>
            <a:custGeom>
              <a:avLst/>
              <a:gdLst/>
              <a:ahLst/>
              <a:cxnLst>
                <a:cxn ang="0">
                  <a:pos x="0" y="8078"/>
                </a:cxn>
                <a:cxn ang="0">
                  <a:pos x="0" y="5770"/>
                </a:cxn>
                <a:cxn ang="0">
                  <a:pos x="2640" y="3231"/>
                </a:cxn>
                <a:cxn ang="0">
                  <a:pos x="5039" y="2308"/>
                </a:cxn>
                <a:cxn ang="0">
                  <a:pos x="9839" y="2308"/>
                </a:cxn>
                <a:cxn ang="0">
                  <a:pos x="22798" y="4385"/>
                </a:cxn>
                <a:cxn ang="0">
                  <a:pos x="38396" y="8078"/>
                </a:cxn>
                <a:cxn ang="0">
                  <a:pos x="53995" y="10155"/>
                </a:cxn>
                <a:cxn ang="0">
                  <a:pos x="62394" y="11309"/>
                </a:cxn>
                <a:cxn ang="0">
                  <a:pos x="69353" y="10155"/>
                </a:cxn>
                <a:cxn ang="0">
                  <a:pos x="75352" y="10155"/>
                </a:cxn>
                <a:cxn ang="0">
                  <a:pos x="81352" y="8078"/>
                </a:cxn>
                <a:cxn ang="0">
                  <a:pos x="85911" y="4385"/>
                </a:cxn>
                <a:cxn ang="0">
                  <a:pos x="88551" y="0"/>
                </a:cxn>
                <a:cxn ang="0">
                  <a:pos x="88551" y="3231"/>
                </a:cxn>
                <a:cxn ang="0">
                  <a:pos x="85911" y="6924"/>
                </a:cxn>
                <a:cxn ang="0">
                  <a:pos x="80152" y="15001"/>
                </a:cxn>
                <a:cxn ang="0">
                  <a:pos x="76312" y="17078"/>
                </a:cxn>
                <a:cxn ang="0">
                  <a:pos x="72953" y="19386"/>
                </a:cxn>
                <a:cxn ang="0">
                  <a:pos x="69353" y="20540"/>
                </a:cxn>
                <a:cxn ang="0">
                  <a:pos x="65753" y="20540"/>
                </a:cxn>
                <a:cxn ang="0">
                  <a:pos x="66953" y="21925"/>
                </a:cxn>
                <a:cxn ang="0">
                  <a:pos x="64553" y="22848"/>
                </a:cxn>
                <a:cxn ang="0">
                  <a:pos x="59754" y="24002"/>
                </a:cxn>
                <a:cxn ang="0">
                  <a:pos x="52555" y="24002"/>
                </a:cxn>
                <a:cxn ang="0">
                  <a:pos x="42956" y="24002"/>
                </a:cxn>
                <a:cxn ang="0">
                  <a:pos x="31197" y="20540"/>
                </a:cxn>
                <a:cxn ang="0">
                  <a:pos x="16798" y="15924"/>
                </a:cxn>
                <a:cxn ang="0">
                  <a:pos x="0" y="8078"/>
                </a:cxn>
              </a:cxnLst>
              <a:pathLst>
                <a:path w="369" h="104">
                  <a:moveTo>
                    <a:pt x="0" y="35"/>
                  </a:moveTo>
                  <a:lnTo>
                    <a:pt x="0" y="25"/>
                  </a:lnTo>
                  <a:lnTo>
                    <a:pt x="11" y="14"/>
                  </a:lnTo>
                  <a:lnTo>
                    <a:pt x="21" y="10"/>
                  </a:lnTo>
                  <a:lnTo>
                    <a:pt x="41" y="10"/>
                  </a:lnTo>
                  <a:lnTo>
                    <a:pt x="95" y="19"/>
                  </a:lnTo>
                  <a:lnTo>
                    <a:pt x="160" y="35"/>
                  </a:lnTo>
                  <a:lnTo>
                    <a:pt x="225" y="44"/>
                  </a:lnTo>
                  <a:lnTo>
                    <a:pt x="260" y="49"/>
                  </a:lnTo>
                  <a:lnTo>
                    <a:pt x="289" y="44"/>
                  </a:lnTo>
                  <a:lnTo>
                    <a:pt x="314" y="44"/>
                  </a:lnTo>
                  <a:lnTo>
                    <a:pt x="339" y="35"/>
                  </a:lnTo>
                  <a:lnTo>
                    <a:pt x="358" y="19"/>
                  </a:lnTo>
                  <a:lnTo>
                    <a:pt x="369" y="0"/>
                  </a:lnTo>
                  <a:lnTo>
                    <a:pt x="369" y="14"/>
                  </a:lnTo>
                  <a:lnTo>
                    <a:pt x="358" y="30"/>
                  </a:lnTo>
                  <a:lnTo>
                    <a:pt x="334" y="65"/>
                  </a:lnTo>
                  <a:lnTo>
                    <a:pt x="318" y="74"/>
                  </a:lnTo>
                  <a:lnTo>
                    <a:pt x="304" y="84"/>
                  </a:lnTo>
                  <a:lnTo>
                    <a:pt x="289" y="89"/>
                  </a:lnTo>
                  <a:lnTo>
                    <a:pt x="274" y="89"/>
                  </a:lnTo>
                  <a:lnTo>
                    <a:pt x="279" y="95"/>
                  </a:lnTo>
                  <a:lnTo>
                    <a:pt x="269" y="99"/>
                  </a:lnTo>
                  <a:lnTo>
                    <a:pt x="249" y="104"/>
                  </a:lnTo>
                  <a:lnTo>
                    <a:pt x="219" y="104"/>
                  </a:lnTo>
                  <a:lnTo>
                    <a:pt x="179" y="104"/>
                  </a:lnTo>
                  <a:lnTo>
                    <a:pt x="130" y="89"/>
                  </a:lnTo>
                  <a:lnTo>
                    <a:pt x="70" y="69"/>
                  </a:lnTo>
                  <a:lnTo>
                    <a:pt x="0" y="35"/>
                  </a:lnTo>
                  <a:close/>
                </a:path>
              </a:pathLst>
            </a:custGeom>
            <a:solidFill>
              <a:srgbClr val="F0BE89"/>
            </a:solidFill>
            <a:ln w="9525">
              <a:noFill/>
            </a:ln>
          </p:spPr>
          <p:txBody>
            <a:bodyPr/>
            <a:p>
              <a:endParaRPr lang="zh-CN" altLang="en-US"/>
            </a:p>
          </p:txBody>
        </p:sp>
      </p:grpSp>
      <p:sp>
        <p:nvSpPr>
          <p:cNvPr id="46212" name="Freeform 149"/>
          <p:cNvSpPr/>
          <p:nvPr/>
        </p:nvSpPr>
        <p:spPr>
          <a:xfrm>
            <a:off x="5626100" y="4248150"/>
            <a:ext cx="147638" cy="295275"/>
          </a:xfrm>
          <a:custGeom>
            <a:avLst/>
            <a:gdLst/>
            <a:ahLst/>
            <a:cxnLst>
              <a:cxn ang="0">
                <a:pos x="126847" y="1299"/>
              </a:cxn>
              <a:cxn ang="0">
                <a:pos x="104911" y="1299"/>
              </a:cxn>
              <a:cxn ang="0">
                <a:pos x="95946" y="1299"/>
              </a:cxn>
              <a:cxn ang="0">
                <a:pos x="90414" y="0"/>
              </a:cxn>
              <a:cxn ang="0">
                <a:pos x="87171" y="23570"/>
              </a:cxn>
              <a:cxn ang="0">
                <a:pos x="86027" y="50666"/>
              </a:cxn>
              <a:cxn ang="0">
                <a:pos x="84882" y="72009"/>
              </a:cxn>
              <a:cxn ang="0">
                <a:pos x="82784" y="90197"/>
              </a:cxn>
              <a:cxn ang="0">
                <a:pos x="80495" y="104302"/>
              </a:cxn>
              <a:cxn ang="0">
                <a:pos x="77062" y="117108"/>
              </a:cxn>
              <a:cxn ang="0">
                <a:pos x="74010" y="127872"/>
              </a:cxn>
              <a:cxn ang="0">
                <a:pos x="70576" y="137523"/>
              </a:cxn>
              <a:cxn ang="0">
                <a:pos x="61611" y="154597"/>
              </a:cxn>
              <a:cxn ang="0">
                <a:pos x="60657" y="157938"/>
              </a:cxn>
              <a:cxn ang="0">
                <a:pos x="57224" y="160165"/>
              </a:cxn>
              <a:cxn ang="0">
                <a:pos x="48450" y="166475"/>
              </a:cxn>
              <a:cxn ang="0">
                <a:pos x="26323" y="180580"/>
              </a:cxn>
              <a:cxn ang="0">
                <a:pos x="15450" y="189117"/>
              </a:cxn>
              <a:cxn ang="0">
                <a:pos x="9919" y="194499"/>
              </a:cxn>
              <a:cxn ang="0">
                <a:pos x="6485" y="198768"/>
              </a:cxn>
              <a:cxn ang="0">
                <a:pos x="3243" y="204150"/>
              </a:cxn>
              <a:cxn ang="0">
                <a:pos x="954" y="210646"/>
              </a:cxn>
              <a:cxn ang="0">
                <a:pos x="0" y="217141"/>
              </a:cxn>
              <a:cxn ang="0">
                <a:pos x="0" y="223451"/>
              </a:cxn>
              <a:cxn ang="0">
                <a:pos x="9919" y="229947"/>
              </a:cxn>
              <a:cxn ang="0">
                <a:pos x="18884" y="237371"/>
              </a:cxn>
              <a:cxn ang="0">
                <a:pos x="27658" y="245908"/>
              </a:cxn>
              <a:cxn ang="0">
                <a:pos x="34144" y="254631"/>
              </a:cxn>
              <a:cxn ang="0">
                <a:pos x="40820" y="264281"/>
              </a:cxn>
              <a:cxn ang="0">
                <a:pos x="47496" y="275046"/>
              </a:cxn>
              <a:cxn ang="0">
                <a:pos x="58559" y="295275"/>
              </a:cxn>
              <a:cxn ang="0">
                <a:pos x="69432" y="288965"/>
              </a:cxn>
              <a:cxn ang="0">
                <a:pos x="81640" y="281541"/>
              </a:cxn>
              <a:cxn ang="0">
                <a:pos x="95946" y="270777"/>
              </a:cxn>
              <a:cxn ang="0">
                <a:pos x="112350" y="257786"/>
              </a:cxn>
              <a:cxn ang="0">
                <a:pos x="119026" y="252404"/>
              </a:cxn>
              <a:cxn ang="0">
                <a:pos x="123413" y="247207"/>
              </a:cxn>
              <a:cxn ang="0">
                <a:pos x="132378" y="236443"/>
              </a:cxn>
              <a:cxn ang="0">
                <a:pos x="138864" y="225678"/>
              </a:cxn>
              <a:cxn ang="0">
                <a:pos x="143251" y="214914"/>
              </a:cxn>
              <a:cxn ang="0">
                <a:pos x="145540" y="206377"/>
              </a:cxn>
              <a:cxn ang="0">
                <a:pos x="146684" y="198768"/>
              </a:cxn>
              <a:cxn ang="0">
                <a:pos x="147638" y="192272"/>
              </a:cxn>
              <a:cxn ang="0">
                <a:pos x="147638" y="174084"/>
              </a:cxn>
              <a:cxn ang="0">
                <a:pos x="146684" y="152556"/>
              </a:cxn>
              <a:cxn ang="0">
                <a:pos x="145540" y="126759"/>
              </a:cxn>
              <a:cxn ang="0">
                <a:pos x="143251" y="96693"/>
              </a:cxn>
              <a:cxn ang="0">
                <a:pos x="140199" y="64400"/>
              </a:cxn>
              <a:cxn ang="0">
                <a:pos x="134476" y="32293"/>
              </a:cxn>
              <a:cxn ang="0">
                <a:pos x="130089" y="16332"/>
              </a:cxn>
              <a:cxn ang="0">
                <a:pos x="126847" y="1299"/>
              </a:cxn>
            </a:cxnLst>
            <a:pathLst>
              <a:path w="774" h="1591">
                <a:moveTo>
                  <a:pt x="665" y="7"/>
                </a:moveTo>
                <a:lnTo>
                  <a:pt x="550" y="7"/>
                </a:lnTo>
                <a:lnTo>
                  <a:pt x="503" y="7"/>
                </a:lnTo>
                <a:lnTo>
                  <a:pt x="474" y="0"/>
                </a:lnTo>
                <a:lnTo>
                  <a:pt x="457" y="127"/>
                </a:lnTo>
                <a:lnTo>
                  <a:pt x="451" y="273"/>
                </a:lnTo>
                <a:lnTo>
                  <a:pt x="445" y="388"/>
                </a:lnTo>
                <a:lnTo>
                  <a:pt x="434" y="486"/>
                </a:lnTo>
                <a:lnTo>
                  <a:pt x="422" y="562"/>
                </a:lnTo>
                <a:lnTo>
                  <a:pt x="404" y="631"/>
                </a:lnTo>
                <a:lnTo>
                  <a:pt x="388" y="689"/>
                </a:lnTo>
                <a:lnTo>
                  <a:pt x="370" y="741"/>
                </a:lnTo>
                <a:lnTo>
                  <a:pt x="323" y="833"/>
                </a:lnTo>
                <a:lnTo>
                  <a:pt x="318" y="851"/>
                </a:lnTo>
                <a:lnTo>
                  <a:pt x="300" y="863"/>
                </a:lnTo>
                <a:lnTo>
                  <a:pt x="254" y="897"/>
                </a:lnTo>
                <a:lnTo>
                  <a:pt x="138" y="973"/>
                </a:lnTo>
                <a:lnTo>
                  <a:pt x="81" y="1019"/>
                </a:lnTo>
                <a:lnTo>
                  <a:pt x="52" y="1048"/>
                </a:lnTo>
                <a:lnTo>
                  <a:pt x="34" y="1071"/>
                </a:lnTo>
                <a:lnTo>
                  <a:pt x="17" y="1100"/>
                </a:lnTo>
                <a:lnTo>
                  <a:pt x="5" y="1135"/>
                </a:lnTo>
                <a:lnTo>
                  <a:pt x="0" y="1170"/>
                </a:lnTo>
                <a:lnTo>
                  <a:pt x="0" y="1204"/>
                </a:lnTo>
                <a:lnTo>
                  <a:pt x="52" y="1239"/>
                </a:lnTo>
                <a:lnTo>
                  <a:pt x="99" y="1279"/>
                </a:lnTo>
                <a:lnTo>
                  <a:pt x="145" y="1325"/>
                </a:lnTo>
                <a:lnTo>
                  <a:pt x="179" y="1372"/>
                </a:lnTo>
                <a:lnTo>
                  <a:pt x="214" y="1424"/>
                </a:lnTo>
                <a:lnTo>
                  <a:pt x="249" y="1482"/>
                </a:lnTo>
                <a:lnTo>
                  <a:pt x="307" y="1591"/>
                </a:lnTo>
                <a:lnTo>
                  <a:pt x="364" y="1557"/>
                </a:lnTo>
                <a:lnTo>
                  <a:pt x="428" y="1517"/>
                </a:lnTo>
                <a:lnTo>
                  <a:pt x="503" y="1459"/>
                </a:lnTo>
                <a:lnTo>
                  <a:pt x="589" y="1389"/>
                </a:lnTo>
                <a:lnTo>
                  <a:pt x="624" y="1360"/>
                </a:lnTo>
                <a:lnTo>
                  <a:pt x="647" y="1332"/>
                </a:lnTo>
                <a:lnTo>
                  <a:pt x="694" y="1274"/>
                </a:lnTo>
                <a:lnTo>
                  <a:pt x="728" y="1216"/>
                </a:lnTo>
                <a:lnTo>
                  <a:pt x="751" y="1158"/>
                </a:lnTo>
                <a:lnTo>
                  <a:pt x="763" y="1112"/>
                </a:lnTo>
                <a:lnTo>
                  <a:pt x="769" y="1071"/>
                </a:lnTo>
                <a:lnTo>
                  <a:pt x="774" y="1036"/>
                </a:lnTo>
                <a:lnTo>
                  <a:pt x="774" y="938"/>
                </a:lnTo>
                <a:lnTo>
                  <a:pt x="769" y="822"/>
                </a:lnTo>
                <a:lnTo>
                  <a:pt x="763" y="683"/>
                </a:lnTo>
                <a:lnTo>
                  <a:pt x="751" y="521"/>
                </a:lnTo>
                <a:lnTo>
                  <a:pt x="735" y="347"/>
                </a:lnTo>
                <a:lnTo>
                  <a:pt x="705" y="174"/>
                </a:lnTo>
                <a:lnTo>
                  <a:pt x="682" y="88"/>
                </a:lnTo>
                <a:lnTo>
                  <a:pt x="665" y="7"/>
                </a:lnTo>
                <a:close/>
              </a:path>
            </a:pathLst>
          </a:custGeom>
          <a:solidFill>
            <a:srgbClr val="E0C2D3"/>
          </a:solidFill>
          <a:ln w="9525">
            <a:noFill/>
          </a:ln>
        </p:spPr>
        <p:txBody>
          <a:bodyPr/>
          <a:p>
            <a:endParaRPr lang="zh-CN" altLang="en-US"/>
          </a:p>
        </p:txBody>
      </p:sp>
      <p:sp>
        <p:nvSpPr>
          <p:cNvPr id="46213" name="Freeform 150"/>
          <p:cNvSpPr/>
          <p:nvPr/>
        </p:nvSpPr>
        <p:spPr>
          <a:xfrm>
            <a:off x="5675313" y="4248150"/>
            <a:ext cx="98425" cy="295275"/>
          </a:xfrm>
          <a:custGeom>
            <a:avLst/>
            <a:gdLst/>
            <a:ahLst/>
            <a:cxnLst>
              <a:cxn ang="0">
                <a:pos x="77990" y="0"/>
              </a:cxn>
              <a:cxn ang="0">
                <a:pos x="65054" y="0"/>
              </a:cxn>
              <a:cxn ang="0">
                <a:pos x="73678" y="62448"/>
              </a:cxn>
              <a:cxn ang="0">
                <a:pos x="75928" y="88359"/>
              </a:cxn>
              <a:cxn ang="0">
                <a:pos x="77990" y="112033"/>
              </a:cxn>
              <a:cxn ang="0">
                <a:pos x="78927" y="132352"/>
              </a:cxn>
              <a:cxn ang="0">
                <a:pos x="77990" y="150806"/>
              </a:cxn>
              <a:cxn ang="0">
                <a:pos x="75928" y="167211"/>
              </a:cxn>
              <a:cxn ang="0">
                <a:pos x="73678" y="181005"/>
              </a:cxn>
              <a:cxn ang="0">
                <a:pos x="69366" y="195172"/>
              </a:cxn>
              <a:cxn ang="0">
                <a:pos x="63742" y="206916"/>
              </a:cxn>
              <a:cxn ang="0">
                <a:pos x="56430" y="218846"/>
              </a:cxn>
              <a:cxn ang="0">
                <a:pos x="48744" y="229658"/>
              </a:cxn>
              <a:cxn ang="0">
                <a:pos x="38995" y="240470"/>
              </a:cxn>
              <a:cxn ang="0">
                <a:pos x="26997" y="251282"/>
              </a:cxn>
              <a:cxn ang="0">
                <a:pos x="0" y="274956"/>
              </a:cxn>
              <a:cxn ang="0">
                <a:pos x="10874" y="295275"/>
              </a:cxn>
              <a:cxn ang="0">
                <a:pos x="21560" y="288937"/>
              </a:cxn>
              <a:cxn ang="0">
                <a:pos x="33558" y="281481"/>
              </a:cxn>
              <a:cxn ang="0">
                <a:pos x="47619" y="270669"/>
              </a:cxn>
              <a:cxn ang="0">
                <a:pos x="63742" y="257620"/>
              </a:cxn>
              <a:cxn ang="0">
                <a:pos x="70304" y="252214"/>
              </a:cxn>
              <a:cxn ang="0">
                <a:pos x="74616" y="246995"/>
              </a:cxn>
              <a:cxn ang="0">
                <a:pos x="83427" y="236183"/>
              </a:cxn>
              <a:cxn ang="0">
                <a:pos x="89801" y="225371"/>
              </a:cxn>
              <a:cxn ang="0">
                <a:pos x="94113" y="214559"/>
              </a:cxn>
              <a:cxn ang="0">
                <a:pos x="96363" y="205984"/>
              </a:cxn>
              <a:cxn ang="0">
                <a:pos x="97488" y="198341"/>
              </a:cxn>
              <a:cxn ang="0">
                <a:pos x="98425" y="191817"/>
              </a:cxn>
              <a:cxn ang="0">
                <a:pos x="98425" y="173549"/>
              </a:cxn>
              <a:cxn ang="0">
                <a:pos x="97488" y="151925"/>
              </a:cxn>
              <a:cxn ang="0">
                <a:pos x="96363" y="126014"/>
              </a:cxn>
              <a:cxn ang="0">
                <a:pos x="94113" y="95815"/>
              </a:cxn>
              <a:cxn ang="0">
                <a:pos x="91113" y="63380"/>
              </a:cxn>
              <a:cxn ang="0">
                <a:pos x="85489" y="31131"/>
              </a:cxn>
              <a:cxn ang="0">
                <a:pos x="81177" y="15099"/>
              </a:cxn>
              <a:cxn ang="0">
                <a:pos x="77990" y="0"/>
              </a:cxn>
            </a:cxnLst>
            <a:pathLst>
              <a:path w="525" h="1584">
                <a:moveTo>
                  <a:pt x="416" y="0"/>
                </a:moveTo>
                <a:lnTo>
                  <a:pt x="347" y="0"/>
                </a:lnTo>
                <a:lnTo>
                  <a:pt x="393" y="335"/>
                </a:lnTo>
                <a:lnTo>
                  <a:pt x="405" y="474"/>
                </a:lnTo>
                <a:lnTo>
                  <a:pt x="416" y="601"/>
                </a:lnTo>
                <a:lnTo>
                  <a:pt x="421" y="710"/>
                </a:lnTo>
                <a:lnTo>
                  <a:pt x="416" y="809"/>
                </a:lnTo>
                <a:lnTo>
                  <a:pt x="405" y="897"/>
                </a:lnTo>
                <a:lnTo>
                  <a:pt x="393" y="971"/>
                </a:lnTo>
                <a:lnTo>
                  <a:pt x="370" y="1047"/>
                </a:lnTo>
                <a:lnTo>
                  <a:pt x="340" y="1110"/>
                </a:lnTo>
                <a:lnTo>
                  <a:pt x="301" y="1174"/>
                </a:lnTo>
                <a:lnTo>
                  <a:pt x="260" y="1232"/>
                </a:lnTo>
                <a:lnTo>
                  <a:pt x="208" y="1290"/>
                </a:lnTo>
                <a:lnTo>
                  <a:pt x="144" y="1348"/>
                </a:lnTo>
                <a:lnTo>
                  <a:pt x="0" y="1475"/>
                </a:lnTo>
                <a:lnTo>
                  <a:pt x="58" y="1584"/>
                </a:lnTo>
                <a:lnTo>
                  <a:pt x="115" y="1550"/>
                </a:lnTo>
                <a:lnTo>
                  <a:pt x="179" y="1510"/>
                </a:lnTo>
                <a:lnTo>
                  <a:pt x="254" y="1452"/>
                </a:lnTo>
                <a:lnTo>
                  <a:pt x="340" y="1382"/>
                </a:lnTo>
                <a:lnTo>
                  <a:pt x="375" y="1353"/>
                </a:lnTo>
                <a:lnTo>
                  <a:pt x="398" y="1325"/>
                </a:lnTo>
                <a:lnTo>
                  <a:pt x="445" y="1267"/>
                </a:lnTo>
                <a:lnTo>
                  <a:pt x="479" y="1209"/>
                </a:lnTo>
                <a:lnTo>
                  <a:pt x="502" y="1151"/>
                </a:lnTo>
                <a:lnTo>
                  <a:pt x="514" y="1105"/>
                </a:lnTo>
                <a:lnTo>
                  <a:pt x="520" y="1064"/>
                </a:lnTo>
                <a:lnTo>
                  <a:pt x="525" y="1029"/>
                </a:lnTo>
                <a:lnTo>
                  <a:pt x="525" y="931"/>
                </a:lnTo>
                <a:lnTo>
                  <a:pt x="520" y="815"/>
                </a:lnTo>
                <a:lnTo>
                  <a:pt x="514" y="676"/>
                </a:lnTo>
                <a:lnTo>
                  <a:pt x="502" y="514"/>
                </a:lnTo>
                <a:lnTo>
                  <a:pt x="486" y="340"/>
                </a:lnTo>
                <a:lnTo>
                  <a:pt x="456" y="167"/>
                </a:lnTo>
                <a:lnTo>
                  <a:pt x="433" y="81"/>
                </a:lnTo>
                <a:lnTo>
                  <a:pt x="416" y="0"/>
                </a:lnTo>
                <a:close/>
              </a:path>
            </a:pathLst>
          </a:custGeom>
          <a:solidFill>
            <a:srgbClr val="DBA9C1"/>
          </a:solidFill>
          <a:ln w="9525">
            <a:noFill/>
          </a:ln>
        </p:spPr>
        <p:txBody>
          <a:bodyPr/>
          <a:p>
            <a:endParaRPr lang="zh-CN" altLang="en-US"/>
          </a:p>
        </p:txBody>
      </p:sp>
      <p:sp>
        <p:nvSpPr>
          <p:cNvPr id="46214" name="Freeform 151"/>
          <p:cNvSpPr/>
          <p:nvPr/>
        </p:nvSpPr>
        <p:spPr>
          <a:xfrm>
            <a:off x="5788025" y="4254500"/>
            <a:ext cx="90488" cy="279400"/>
          </a:xfrm>
          <a:custGeom>
            <a:avLst/>
            <a:gdLst/>
            <a:ahLst/>
            <a:cxnLst>
              <a:cxn ang="0">
                <a:pos x="23099" y="0"/>
              </a:cxn>
              <a:cxn ang="0">
                <a:pos x="57462" y="34644"/>
              </a:cxn>
              <a:cxn ang="0">
                <a:pos x="34172" y="56367"/>
              </a:cxn>
              <a:cxn ang="0">
                <a:pos x="90488" y="242696"/>
              </a:cxn>
              <a:cxn ang="0">
                <a:pos x="50780" y="279400"/>
              </a:cxn>
              <a:cxn ang="0">
                <a:pos x="11072" y="236142"/>
              </a:cxn>
              <a:cxn ang="0">
                <a:pos x="22145" y="52060"/>
              </a:cxn>
              <a:cxn ang="0">
                <a:pos x="0" y="34644"/>
              </a:cxn>
              <a:cxn ang="0">
                <a:pos x="23099" y="0"/>
              </a:cxn>
            </a:cxnLst>
            <a:pathLst>
              <a:path w="474" h="1492">
                <a:moveTo>
                  <a:pt x="121" y="0"/>
                </a:moveTo>
                <a:lnTo>
                  <a:pt x="301" y="185"/>
                </a:lnTo>
                <a:lnTo>
                  <a:pt x="179" y="301"/>
                </a:lnTo>
                <a:lnTo>
                  <a:pt x="474" y="1296"/>
                </a:lnTo>
                <a:lnTo>
                  <a:pt x="266" y="1492"/>
                </a:lnTo>
                <a:lnTo>
                  <a:pt x="58" y="1261"/>
                </a:lnTo>
                <a:lnTo>
                  <a:pt x="116" y="278"/>
                </a:lnTo>
                <a:lnTo>
                  <a:pt x="0" y="185"/>
                </a:lnTo>
                <a:lnTo>
                  <a:pt x="121" y="0"/>
                </a:lnTo>
                <a:close/>
              </a:path>
            </a:pathLst>
          </a:custGeom>
          <a:solidFill>
            <a:srgbClr val="BB6C68"/>
          </a:solidFill>
          <a:ln w="9525">
            <a:noFill/>
          </a:ln>
        </p:spPr>
        <p:txBody>
          <a:bodyPr/>
          <a:p>
            <a:endParaRPr lang="zh-CN" altLang="en-US"/>
          </a:p>
        </p:txBody>
      </p:sp>
      <p:sp>
        <p:nvSpPr>
          <p:cNvPr id="46215" name="Freeform 152"/>
          <p:cNvSpPr/>
          <p:nvPr/>
        </p:nvSpPr>
        <p:spPr>
          <a:xfrm>
            <a:off x="5810250" y="4181475"/>
            <a:ext cx="131763" cy="117475"/>
          </a:xfrm>
          <a:custGeom>
            <a:avLst/>
            <a:gdLst/>
            <a:ahLst/>
            <a:cxnLst>
              <a:cxn ang="0">
                <a:pos x="118548" y="950"/>
              </a:cxn>
              <a:cxn ang="0">
                <a:pos x="113186" y="950"/>
              </a:cxn>
              <a:cxn ang="0">
                <a:pos x="107440" y="3232"/>
              </a:cxn>
              <a:cxn ang="0">
                <a:pos x="96333" y="8744"/>
              </a:cxn>
              <a:cxn ang="0">
                <a:pos x="83118" y="16348"/>
              </a:cxn>
              <a:cxn ang="0">
                <a:pos x="68563" y="27373"/>
              </a:cxn>
              <a:cxn ang="0">
                <a:pos x="36580" y="52845"/>
              </a:cxn>
              <a:cxn ang="0">
                <a:pos x="18960" y="65961"/>
              </a:cxn>
              <a:cxn ang="0">
                <a:pos x="0" y="77936"/>
              </a:cxn>
              <a:cxn ang="0">
                <a:pos x="38878" y="117475"/>
              </a:cxn>
              <a:cxn ang="0">
                <a:pos x="53050" y="106450"/>
              </a:cxn>
              <a:cxn ang="0">
                <a:pos x="66456" y="94474"/>
              </a:cxn>
              <a:cxn ang="0">
                <a:pos x="83118" y="79077"/>
              </a:cxn>
              <a:cxn ang="0">
                <a:pos x="99780" y="62539"/>
              </a:cxn>
              <a:cxn ang="0">
                <a:pos x="114144" y="45051"/>
              </a:cxn>
              <a:cxn ang="0">
                <a:pos x="120847" y="36117"/>
              </a:cxn>
              <a:cxn ang="0">
                <a:pos x="125251" y="27373"/>
              </a:cxn>
              <a:cxn ang="0">
                <a:pos x="129656" y="18629"/>
              </a:cxn>
              <a:cxn ang="0">
                <a:pos x="131763" y="11025"/>
              </a:cxn>
              <a:cxn ang="0">
                <a:pos x="131763" y="4372"/>
              </a:cxn>
              <a:cxn ang="0">
                <a:pos x="131763" y="950"/>
              </a:cxn>
              <a:cxn ang="0">
                <a:pos x="129656" y="0"/>
              </a:cxn>
              <a:cxn ang="0">
                <a:pos x="127358" y="0"/>
              </a:cxn>
              <a:cxn ang="0">
                <a:pos x="122953" y="950"/>
              </a:cxn>
              <a:cxn ang="0">
                <a:pos x="120847" y="950"/>
              </a:cxn>
              <a:cxn ang="0">
                <a:pos x="118548" y="950"/>
              </a:cxn>
            </a:cxnLst>
            <a:pathLst>
              <a:path w="688" h="618">
                <a:moveTo>
                  <a:pt x="619" y="5"/>
                </a:moveTo>
                <a:lnTo>
                  <a:pt x="591" y="5"/>
                </a:lnTo>
                <a:lnTo>
                  <a:pt x="561" y="17"/>
                </a:lnTo>
                <a:lnTo>
                  <a:pt x="503" y="46"/>
                </a:lnTo>
                <a:lnTo>
                  <a:pt x="434" y="86"/>
                </a:lnTo>
                <a:lnTo>
                  <a:pt x="358" y="144"/>
                </a:lnTo>
                <a:lnTo>
                  <a:pt x="191" y="278"/>
                </a:lnTo>
                <a:lnTo>
                  <a:pt x="99" y="347"/>
                </a:lnTo>
                <a:lnTo>
                  <a:pt x="0" y="410"/>
                </a:lnTo>
                <a:lnTo>
                  <a:pt x="203" y="618"/>
                </a:lnTo>
                <a:lnTo>
                  <a:pt x="277" y="560"/>
                </a:lnTo>
                <a:lnTo>
                  <a:pt x="347" y="497"/>
                </a:lnTo>
                <a:lnTo>
                  <a:pt x="434" y="416"/>
                </a:lnTo>
                <a:lnTo>
                  <a:pt x="521" y="329"/>
                </a:lnTo>
                <a:lnTo>
                  <a:pt x="596" y="237"/>
                </a:lnTo>
                <a:lnTo>
                  <a:pt x="631" y="190"/>
                </a:lnTo>
                <a:lnTo>
                  <a:pt x="654" y="144"/>
                </a:lnTo>
                <a:lnTo>
                  <a:pt x="677" y="98"/>
                </a:lnTo>
                <a:lnTo>
                  <a:pt x="688" y="58"/>
                </a:lnTo>
                <a:lnTo>
                  <a:pt x="688" y="23"/>
                </a:lnTo>
                <a:lnTo>
                  <a:pt x="688" y="5"/>
                </a:lnTo>
                <a:lnTo>
                  <a:pt x="677" y="0"/>
                </a:lnTo>
                <a:lnTo>
                  <a:pt x="665" y="0"/>
                </a:lnTo>
                <a:lnTo>
                  <a:pt x="642" y="5"/>
                </a:lnTo>
                <a:lnTo>
                  <a:pt x="631" y="5"/>
                </a:lnTo>
                <a:lnTo>
                  <a:pt x="619" y="5"/>
                </a:lnTo>
                <a:close/>
              </a:path>
            </a:pathLst>
          </a:custGeom>
          <a:solidFill>
            <a:srgbClr val="DBA9C1"/>
          </a:solidFill>
          <a:ln w="9525">
            <a:noFill/>
          </a:ln>
        </p:spPr>
        <p:txBody>
          <a:bodyPr/>
          <a:p>
            <a:endParaRPr lang="zh-CN" altLang="en-US"/>
          </a:p>
        </p:txBody>
      </p:sp>
      <p:sp>
        <p:nvSpPr>
          <p:cNvPr id="46216" name="Freeform 153"/>
          <p:cNvSpPr/>
          <p:nvPr/>
        </p:nvSpPr>
        <p:spPr>
          <a:xfrm>
            <a:off x="5743575" y="4233863"/>
            <a:ext cx="66675" cy="65087"/>
          </a:xfrm>
          <a:custGeom>
            <a:avLst/>
            <a:gdLst/>
            <a:ahLst/>
            <a:cxnLst>
              <a:cxn ang="0">
                <a:pos x="66675" y="24759"/>
              </a:cxn>
              <a:cxn ang="0">
                <a:pos x="38015" y="65087"/>
              </a:cxn>
              <a:cxn ang="0">
                <a:pos x="32044" y="60585"/>
              </a:cxn>
              <a:cxn ang="0">
                <a:pos x="25277" y="55146"/>
              </a:cxn>
              <a:cxn ang="0">
                <a:pos x="18311" y="47643"/>
              </a:cxn>
              <a:cxn ang="0">
                <a:pos x="11345" y="39015"/>
              </a:cxn>
              <a:cxn ang="0">
                <a:pos x="4578" y="27010"/>
              </a:cxn>
              <a:cxn ang="0">
                <a:pos x="2189" y="20445"/>
              </a:cxn>
              <a:cxn ang="0">
                <a:pos x="1194" y="13880"/>
              </a:cxn>
              <a:cxn ang="0">
                <a:pos x="0" y="7503"/>
              </a:cxn>
              <a:cxn ang="0">
                <a:pos x="0" y="0"/>
              </a:cxn>
              <a:cxn ang="0">
                <a:pos x="66675" y="24759"/>
              </a:cxn>
            </a:cxnLst>
            <a:pathLst>
              <a:path w="335" h="347">
                <a:moveTo>
                  <a:pt x="335" y="132"/>
                </a:moveTo>
                <a:lnTo>
                  <a:pt x="191" y="347"/>
                </a:lnTo>
                <a:lnTo>
                  <a:pt x="161" y="323"/>
                </a:lnTo>
                <a:lnTo>
                  <a:pt x="127" y="294"/>
                </a:lnTo>
                <a:lnTo>
                  <a:pt x="92" y="254"/>
                </a:lnTo>
                <a:lnTo>
                  <a:pt x="57" y="208"/>
                </a:lnTo>
                <a:lnTo>
                  <a:pt x="23" y="144"/>
                </a:lnTo>
                <a:lnTo>
                  <a:pt x="11" y="109"/>
                </a:lnTo>
                <a:lnTo>
                  <a:pt x="6" y="74"/>
                </a:lnTo>
                <a:lnTo>
                  <a:pt x="0" y="40"/>
                </a:lnTo>
                <a:lnTo>
                  <a:pt x="0" y="0"/>
                </a:lnTo>
                <a:lnTo>
                  <a:pt x="335" y="132"/>
                </a:lnTo>
                <a:close/>
              </a:path>
            </a:pathLst>
          </a:custGeom>
          <a:solidFill>
            <a:srgbClr val="DBA9C1"/>
          </a:solidFill>
          <a:ln w="9525">
            <a:noFill/>
          </a:ln>
        </p:spPr>
        <p:txBody>
          <a:bodyPr/>
          <a:p>
            <a:endParaRPr lang="zh-CN" altLang="en-US"/>
          </a:p>
        </p:txBody>
      </p:sp>
      <p:sp>
        <p:nvSpPr>
          <p:cNvPr id="46217" name="Freeform 155"/>
          <p:cNvSpPr/>
          <p:nvPr/>
        </p:nvSpPr>
        <p:spPr>
          <a:xfrm>
            <a:off x="5741988" y="4221163"/>
            <a:ext cx="65087" cy="65087"/>
          </a:xfrm>
          <a:custGeom>
            <a:avLst/>
            <a:gdLst/>
            <a:ahLst/>
            <a:cxnLst>
              <a:cxn ang="0">
                <a:pos x="65087" y="24947"/>
              </a:cxn>
              <a:cxn ang="0">
                <a:pos x="38081" y="65087"/>
              </a:cxn>
              <a:cxn ang="0">
                <a:pos x="31475" y="60773"/>
              </a:cxn>
              <a:cxn ang="0">
                <a:pos x="24675" y="55333"/>
              </a:cxn>
              <a:cxn ang="0">
                <a:pos x="17875" y="48768"/>
              </a:cxn>
              <a:cxn ang="0">
                <a:pos x="11269" y="39015"/>
              </a:cxn>
              <a:cxn ang="0">
                <a:pos x="4469" y="28323"/>
              </a:cxn>
              <a:cxn ang="0">
                <a:pos x="2137" y="21758"/>
              </a:cxn>
              <a:cxn ang="0">
                <a:pos x="971" y="15193"/>
              </a:cxn>
              <a:cxn ang="0">
                <a:pos x="0" y="7503"/>
              </a:cxn>
              <a:cxn ang="0">
                <a:pos x="0" y="0"/>
              </a:cxn>
              <a:cxn ang="0">
                <a:pos x="65087" y="24947"/>
              </a:cxn>
            </a:cxnLst>
            <a:pathLst>
              <a:path w="335" h="347">
                <a:moveTo>
                  <a:pt x="335" y="133"/>
                </a:moveTo>
                <a:lnTo>
                  <a:pt x="196" y="347"/>
                </a:lnTo>
                <a:lnTo>
                  <a:pt x="162" y="324"/>
                </a:lnTo>
                <a:lnTo>
                  <a:pt x="127" y="295"/>
                </a:lnTo>
                <a:lnTo>
                  <a:pt x="92" y="260"/>
                </a:lnTo>
                <a:lnTo>
                  <a:pt x="58" y="208"/>
                </a:lnTo>
                <a:lnTo>
                  <a:pt x="23" y="151"/>
                </a:lnTo>
                <a:lnTo>
                  <a:pt x="11" y="116"/>
                </a:lnTo>
                <a:lnTo>
                  <a:pt x="5" y="81"/>
                </a:lnTo>
                <a:lnTo>
                  <a:pt x="0" y="40"/>
                </a:lnTo>
                <a:lnTo>
                  <a:pt x="0" y="0"/>
                </a:lnTo>
                <a:lnTo>
                  <a:pt x="335" y="133"/>
                </a:lnTo>
                <a:close/>
              </a:path>
            </a:pathLst>
          </a:custGeom>
          <a:solidFill>
            <a:srgbClr val="E0C2D3"/>
          </a:solidFill>
          <a:ln w="9525">
            <a:noFill/>
          </a:ln>
        </p:spPr>
        <p:txBody>
          <a:bodyPr/>
          <a:p>
            <a:endParaRPr lang="zh-CN" altLang="en-US"/>
          </a:p>
        </p:txBody>
      </p:sp>
      <p:sp>
        <p:nvSpPr>
          <p:cNvPr id="46218" name="Freeform 154"/>
          <p:cNvSpPr/>
          <p:nvPr/>
        </p:nvSpPr>
        <p:spPr>
          <a:xfrm>
            <a:off x="5807075" y="4168775"/>
            <a:ext cx="142875" cy="115888"/>
          </a:xfrm>
          <a:custGeom>
            <a:avLst/>
            <a:gdLst/>
            <a:ahLst/>
            <a:cxnLst>
              <a:cxn ang="0">
                <a:pos x="119513" y="938"/>
              </a:cxn>
              <a:cxn ang="0">
                <a:pos x="113914" y="2063"/>
              </a:cxn>
              <a:cxn ang="0">
                <a:pos x="109473" y="3000"/>
              </a:cxn>
              <a:cxn ang="0">
                <a:pos x="97116" y="8626"/>
              </a:cxn>
              <a:cxn ang="0">
                <a:pos x="83601" y="17252"/>
              </a:cxn>
              <a:cxn ang="0">
                <a:pos x="69314" y="27003"/>
              </a:cxn>
              <a:cxn ang="0">
                <a:pos x="36684" y="51943"/>
              </a:cxn>
              <a:cxn ang="0">
                <a:pos x="18921" y="65070"/>
              </a:cxn>
              <a:cxn ang="0">
                <a:pos x="0" y="76884"/>
              </a:cxn>
              <a:cxn ang="0">
                <a:pos x="39001" y="115888"/>
              </a:cxn>
              <a:cxn ang="0">
                <a:pos x="54640" y="105012"/>
              </a:cxn>
              <a:cxn ang="0">
                <a:pos x="70279" y="93198"/>
              </a:cxn>
              <a:cxn ang="0">
                <a:pos x="88042" y="78946"/>
              </a:cxn>
              <a:cxn ang="0">
                <a:pos x="107156" y="61694"/>
              </a:cxn>
              <a:cxn ang="0">
                <a:pos x="123954" y="44255"/>
              </a:cxn>
              <a:cxn ang="0">
                <a:pos x="130711" y="35629"/>
              </a:cxn>
              <a:cxn ang="0">
                <a:pos x="136117" y="27003"/>
              </a:cxn>
              <a:cxn ang="0">
                <a:pos x="140751" y="18190"/>
              </a:cxn>
              <a:cxn ang="0">
                <a:pos x="142875" y="10689"/>
              </a:cxn>
              <a:cxn ang="0">
                <a:pos x="142875" y="5251"/>
              </a:cxn>
              <a:cxn ang="0">
                <a:pos x="140751" y="2063"/>
              </a:cxn>
              <a:cxn ang="0">
                <a:pos x="137469" y="0"/>
              </a:cxn>
              <a:cxn ang="0">
                <a:pos x="133994" y="0"/>
              </a:cxn>
              <a:cxn ang="0">
                <a:pos x="125112" y="938"/>
              </a:cxn>
              <a:cxn ang="0">
                <a:pos x="121830" y="2063"/>
              </a:cxn>
              <a:cxn ang="0">
                <a:pos x="119513" y="938"/>
              </a:cxn>
            </a:cxnLst>
            <a:pathLst>
              <a:path w="740" h="618">
                <a:moveTo>
                  <a:pt x="619" y="5"/>
                </a:moveTo>
                <a:lnTo>
                  <a:pt x="590" y="11"/>
                </a:lnTo>
                <a:lnTo>
                  <a:pt x="567" y="16"/>
                </a:lnTo>
                <a:lnTo>
                  <a:pt x="503" y="46"/>
                </a:lnTo>
                <a:lnTo>
                  <a:pt x="433" y="92"/>
                </a:lnTo>
                <a:lnTo>
                  <a:pt x="359" y="144"/>
                </a:lnTo>
                <a:lnTo>
                  <a:pt x="190" y="277"/>
                </a:lnTo>
                <a:lnTo>
                  <a:pt x="98" y="347"/>
                </a:lnTo>
                <a:lnTo>
                  <a:pt x="0" y="410"/>
                </a:lnTo>
                <a:lnTo>
                  <a:pt x="202" y="618"/>
                </a:lnTo>
                <a:lnTo>
                  <a:pt x="283" y="560"/>
                </a:lnTo>
                <a:lnTo>
                  <a:pt x="364" y="497"/>
                </a:lnTo>
                <a:lnTo>
                  <a:pt x="456" y="421"/>
                </a:lnTo>
                <a:lnTo>
                  <a:pt x="555" y="329"/>
                </a:lnTo>
                <a:lnTo>
                  <a:pt x="642" y="236"/>
                </a:lnTo>
                <a:lnTo>
                  <a:pt x="677" y="190"/>
                </a:lnTo>
                <a:lnTo>
                  <a:pt x="705" y="144"/>
                </a:lnTo>
                <a:lnTo>
                  <a:pt x="729" y="97"/>
                </a:lnTo>
                <a:lnTo>
                  <a:pt x="740" y="57"/>
                </a:lnTo>
                <a:lnTo>
                  <a:pt x="740" y="28"/>
                </a:lnTo>
                <a:lnTo>
                  <a:pt x="729" y="11"/>
                </a:lnTo>
                <a:lnTo>
                  <a:pt x="712" y="0"/>
                </a:lnTo>
                <a:lnTo>
                  <a:pt x="694" y="0"/>
                </a:lnTo>
                <a:lnTo>
                  <a:pt x="648" y="5"/>
                </a:lnTo>
                <a:lnTo>
                  <a:pt x="631" y="11"/>
                </a:lnTo>
                <a:lnTo>
                  <a:pt x="619" y="5"/>
                </a:lnTo>
                <a:close/>
              </a:path>
            </a:pathLst>
          </a:custGeom>
          <a:solidFill>
            <a:srgbClr val="E0C2D3"/>
          </a:solidFill>
          <a:ln w="9525">
            <a:noFill/>
          </a:ln>
        </p:spPr>
        <p:txBody>
          <a:bodyPr/>
          <a:p>
            <a:endParaRPr lang="zh-CN" altLang="en-US"/>
          </a:p>
        </p:txBody>
      </p:sp>
      <p:sp>
        <p:nvSpPr>
          <p:cNvPr id="46219" name="Freeform 180"/>
          <p:cNvSpPr/>
          <p:nvPr/>
        </p:nvSpPr>
        <p:spPr>
          <a:xfrm>
            <a:off x="5187950" y="4924425"/>
            <a:ext cx="515938" cy="304800"/>
          </a:xfrm>
          <a:custGeom>
            <a:avLst/>
            <a:gdLst/>
            <a:ahLst/>
            <a:cxnLst>
              <a:cxn ang="0">
                <a:pos x="489950" y="8562"/>
              </a:cxn>
              <a:cxn ang="0">
                <a:pos x="75817" y="0"/>
              </a:cxn>
              <a:cxn ang="0">
                <a:pos x="0" y="269574"/>
              </a:cxn>
              <a:cxn ang="0">
                <a:pos x="515938" y="304800"/>
              </a:cxn>
              <a:cxn ang="0">
                <a:pos x="489950" y="8562"/>
              </a:cxn>
            </a:cxnLst>
            <a:pathLst>
              <a:path w="2164" h="1246">
                <a:moveTo>
                  <a:pt x="2055" y="35"/>
                </a:moveTo>
                <a:lnTo>
                  <a:pt x="318" y="0"/>
                </a:lnTo>
                <a:lnTo>
                  <a:pt x="0" y="1102"/>
                </a:lnTo>
                <a:lnTo>
                  <a:pt x="2164" y="1246"/>
                </a:lnTo>
                <a:lnTo>
                  <a:pt x="2055" y="35"/>
                </a:lnTo>
                <a:close/>
              </a:path>
            </a:pathLst>
          </a:custGeom>
          <a:solidFill>
            <a:srgbClr val="FFFFFF"/>
          </a:solidFill>
          <a:ln w="9525">
            <a:noFill/>
          </a:ln>
        </p:spPr>
        <p:txBody>
          <a:bodyPr/>
          <a:p>
            <a:endParaRPr lang="zh-CN" altLang="en-US"/>
          </a:p>
        </p:txBody>
      </p:sp>
      <p:sp>
        <p:nvSpPr>
          <p:cNvPr id="46220" name="Freeform 181"/>
          <p:cNvSpPr/>
          <p:nvPr/>
        </p:nvSpPr>
        <p:spPr>
          <a:xfrm rot="1354904">
            <a:off x="5370513" y="4711700"/>
            <a:ext cx="180975" cy="192088"/>
          </a:xfrm>
          <a:custGeom>
            <a:avLst/>
            <a:gdLst/>
            <a:ahLst/>
            <a:cxnLst>
              <a:cxn ang="0">
                <a:pos x="39053" y="13562"/>
              </a:cxn>
              <a:cxn ang="0">
                <a:pos x="25956" y="14795"/>
              </a:cxn>
              <a:cxn ang="0">
                <a:pos x="18812" y="19727"/>
              </a:cxn>
              <a:cxn ang="0">
                <a:pos x="13097" y="29343"/>
              </a:cxn>
              <a:cxn ang="0">
                <a:pos x="11906" y="44138"/>
              </a:cxn>
              <a:cxn ang="0">
                <a:pos x="14288" y="50056"/>
              </a:cxn>
              <a:cxn ang="0">
                <a:pos x="14288" y="52769"/>
              </a:cxn>
              <a:cxn ang="0">
                <a:pos x="7144" y="55235"/>
              </a:cxn>
              <a:cxn ang="0">
                <a:pos x="1191" y="64851"/>
              </a:cxn>
              <a:cxn ang="0">
                <a:pos x="0" y="80879"/>
              </a:cxn>
              <a:cxn ang="0">
                <a:pos x="5953" y="91975"/>
              </a:cxn>
              <a:cxn ang="0">
                <a:pos x="11906" y="98140"/>
              </a:cxn>
              <a:cxn ang="0">
                <a:pos x="11906" y="100359"/>
              </a:cxn>
              <a:cxn ang="0">
                <a:pos x="5953" y="104058"/>
              </a:cxn>
              <a:cxn ang="0">
                <a:pos x="0" y="113675"/>
              </a:cxn>
              <a:cxn ang="0">
                <a:pos x="1191" y="129703"/>
              </a:cxn>
              <a:cxn ang="0">
                <a:pos x="8334" y="140799"/>
              </a:cxn>
              <a:cxn ang="0">
                <a:pos x="15478" y="145730"/>
              </a:cxn>
              <a:cxn ang="0">
                <a:pos x="16669" y="151895"/>
              </a:cxn>
              <a:cxn ang="0">
                <a:pos x="13097" y="159046"/>
              </a:cxn>
              <a:cxn ang="0">
                <a:pos x="13097" y="166443"/>
              </a:cxn>
              <a:cxn ang="0">
                <a:pos x="20241" y="175074"/>
              </a:cxn>
              <a:cxn ang="0">
                <a:pos x="35481" y="184691"/>
              </a:cxn>
              <a:cxn ang="0">
                <a:pos x="53102" y="188636"/>
              </a:cxn>
              <a:cxn ang="0">
                <a:pos x="86201" y="192088"/>
              </a:cxn>
              <a:cxn ang="0">
                <a:pos x="105251" y="189869"/>
              </a:cxn>
              <a:cxn ang="0">
                <a:pos x="130016" y="184691"/>
              </a:cxn>
              <a:cxn ang="0">
                <a:pos x="147876" y="175074"/>
              </a:cxn>
              <a:cxn ang="0">
                <a:pos x="164306" y="159046"/>
              </a:cxn>
              <a:cxn ang="0">
                <a:pos x="175022" y="139566"/>
              </a:cxn>
              <a:cxn ang="0">
                <a:pos x="180975" y="118853"/>
              </a:cxn>
              <a:cxn ang="0">
                <a:pos x="180975" y="100359"/>
              </a:cxn>
              <a:cxn ang="0">
                <a:pos x="178594" y="82112"/>
              </a:cxn>
              <a:cxn ang="0">
                <a:pos x="172641" y="64851"/>
              </a:cxn>
              <a:cxn ang="0">
                <a:pos x="164306" y="49070"/>
              </a:cxn>
              <a:cxn ang="0">
                <a:pos x="152638" y="34522"/>
              </a:cxn>
              <a:cxn ang="0">
                <a:pos x="139541" y="21946"/>
              </a:cxn>
              <a:cxn ang="0">
                <a:pos x="122873" y="11096"/>
              </a:cxn>
              <a:cxn ang="0">
                <a:pos x="104061" y="4932"/>
              </a:cxn>
              <a:cxn ang="0">
                <a:pos x="80248" y="0"/>
              </a:cxn>
              <a:cxn ang="0">
                <a:pos x="64056" y="0"/>
              </a:cxn>
              <a:cxn ang="0">
                <a:pos x="54293" y="4932"/>
              </a:cxn>
              <a:cxn ang="0">
                <a:pos x="50959" y="11096"/>
              </a:cxn>
            </a:cxnLst>
            <a:pathLst>
              <a:path w="760" h="779">
                <a:moveTo>
                  <a:pt x="209" y="60"/>
                </a:moveTo>
                <a:lnTo>
                  <a:pt x="164" y="55"/>
                </a:lnTo>
                <a:lnTo>
                  <a:pt x="125" y="55"/>
                </a:lnTo>
                <a:lnTo>
                  <a:pt x="109" y="60"/>
                </a:lnTo>
                <a:lnTo>
                  <a:pt x="90" y="65"/>
                </a:lnTo>
                <a:lnTo>
                  <a:pt x="79" y="80"/>
                </a:lnTo>
                <a:lnTo>
                  <a:pt x="65" y="94"/>
                </a:lnTo>
                <a:lnTo>
                  <a:pt x="55" y="119"/>
                </a:lnTo>
                <a:lnTo>
                  <a:pt x="50" y="159"/>
                </a:lnTo>
                <a:lnTo>
                  <a:pt x="50" y="179"/>
                </a:lnTo>
                <a:lnTo>
                  <a:pt x="55" y="194"/>
                </a:lnTo>
                <a:lnTo>
                  <a:pt x="60" y="203"/>
                </a:lnTo>
                <a:lnTo>
                  <a:pt x="74" y="209"/>
                </a:lnTo>
                <a:lnTo>
                  <a:pt x="60" y="214"/>
                </a:lnTo>
                <a:lnTo>
                  <a:pt x="44" y="219"/>
                </a:lnTo>
                <a:lnTo>
                  <a:pt x="30" y="224"/>
                </a:lnTo>
                <a:lnTo>
                  <a:pt x="20" y="233"/>
                </a:lnTo>
                <a:lnTo>
                  <a:pt x="5" y="263"/>
                </a:lnTo>
                <a:lnTo>
                  <a:pt x="0" y="293"/>
                </a:lnTo>
                <a:lnTo>
                  <a:pt x="0" y="328"/>
                </a:lnTo>
                <a:lnTo>
                  <a:pt x="15" y="358"/>
                </a:lnTo>
                <a:lnTo>
                  <a:pt x="25" y="373"/>
                </a:lnTo>
                <a:lnTo>
                  <a:pt x="35" y="382"/>
                </a:lnTo>
                <a:lnTo>
                  <a:pt x="50" y="398"/>
                </a:lnTo>
                <a:lnTo>
                  <a:pt x="70" y="402"/>
                </a:lnTo>
                <a:lnTo>
                  <a:pt x="50" y="407"/>
                </a:lnTo>
                <a:lnTo>
                  <a:pt x="35" y="412"/>
                </a:lnTo>
                <a:lnTo>
                  <a:pt x="25" y="422"/>
                </a:lnTo>
                <a:lnTo>
                  <a:pt x="15" y="437"/>
                </a:lnTo>
                <a:lnTo>
                  <a:pt x="0" y="461"/>
                </a:lnTo>
                <a:lnTo>
                  <a:pt x="0" y="496"/>
                </a:lnTo>
                <a:lnTo>
                  <a:pt x="5" y="526"/>
                </a:lnTo>
                <a:lnTo>
                  <a:pt x="20" y="556"/>
                </a:lnTo>
                <a:lnTo>
                  <a:pt x="35" y="571"/>
                </a:lnTo>
                <a:lnTo>
                  <a:pt x="50" y="581"/>
                </a:lnTo>
                <a:lnTo>
                  <a:pt x="65" y="591"/>
                </a:lnTo>
                <a:lnTo>
                  <a:pt x="85" y="596"/>
                </a:lnTo>
                <a:lnTo>
                  <a:pt x="70" y="616"/>
                </a:lnTo>
                <a:lnTo>
                  <a:pt x="60" y="631"/>
                </a:lnTo>
                <a:lnTo>
                  <a:pt x="55" y="645"/>
                </a:lnTo>
                <a:lnTo>
                  <a:pt x="55" y="661"/>
                </a:lnTo>
                <a:lnTo>
                  <a:pt x="55" y="675"/>
                </a:lnTo>
                <a:lnTo>
                  <a:pt x="65" y="686"/>
                </a:lnTo>
                <a:lnTo>
                  <a:pt x="85" y="710"/>
                </a:lnTo>
                <a:lnTo>
                  <a:pt x="114" y="730"/>
                </a:lnTo>
                <a:lnTo>
                  <a:pt x="149" y="749"/>
                </a:lnTo>
                <a:lnTo>
                  <a:pt x="188" y="760"/>
                </a:lnTo>
                <a:lnTo>
                  <a:pt x="223" y="765"/>
                </a:lnTo>
                <a:lnTo>
                  <a:pt x="293" y="775"/>
                </a:lnTo>
                <a:lnTo>
                  <a:pt x="362" y="779"/>
                </a:lnTo>
                <a:lnTo>
                  <a:pt x="397" y="779"/>
                </a:lnTo>
                <a:lnTo>
                  <a:pt x="442" y="770"/>
                </a:lnTo>
                <a:lnTo>
                  <a:pt x="492" y="765"/>
                </a:lnTo>
                <a:lnTo>
                  <a:pt x="546" y="749"/>
                </a:lnTo>
                <a:lnTo>
                  <a:pt x="586" y="735"/>
                </a:lnTo>
                <a:lnTo>
                  <a:pt x="621" y="710"/>
                </a:lnTo>
                <a:lnTo>
                  <a:pt x="655" y="680"/>
                </a:lnTo>
                <a:lnTo>
                  <a:pt x="690" y="645"/>
                </a:lnTo>
                <a:lnTo>
                  <a:pt x="715" y="605"/>
                </a:lnTo>
                <a:lnTo>
                  <a:pt x="735" y="566"/>
                </a:lnTo>
                <a:lnTo>
                  <a:pt x="750" y="526"/>
                </a:lnTo>
                <a:lnTo>
                  <a:pt x="760" y="482"/>
                </a:lnTo>
                <a:lnTo>
                  <a:pt x="760" y="447"/>
                </a:lnTo>
                <a:lnTo>
                  <a:pt x="760" y="407"/>
                </a:lnTo>
                <a:lnTo>
                  <a:pt x="755" y="373"/>
                </a:lnTo>
                <a:lnTo>
                  <a:pt x="750" y="333"/>
                </a:lnTo>
                <a:lnTo>
                  <a:pt x="739" y="298"/>
                </a:lnTo>
                <a:lnTo>
                  <a:pt x="725" y="263"/>
                </a:lnTo>
                <a:lnTo>
                  <a:pt x="710" y="229"/>
                </a:lnTo>
                <a:lnTo>
                  <a:pt x="690" y="199"/>
                </a:lnTo>
                <a:lnTo>
                  <a:pt x="665" y="164"/>
                </a:lnTo>
                <a:lnTo>
                  <a:pt x="641" y="140"/>
                </a:lnTo>
                <a:lnTo>
                  <a:pt x="616" y="110"/>
                </a:lnTo>
                <a:lnTo>
                  <a:pt x="586" y="89"/>
                </a:lnTo>
                <a:lnTo>
                  <a:pt x="551" y="65"/>
                </a:lnTo>
                <a:lnTo>
                  <a:pt x="516" y="45"/>
                </a:lnTo>
                <a:lnTo>
                  <a:pt x="476" y="30"/>
                </a:lnTo>
                <a:lnTo>
                  <a:pt x="437" y="20"/>
                </a:lnTo>
                <a:lnTo>
                  <a:pt x="372" y="5"/>
                </a:lnTo>
                <a:lnTo>
                  <a:pt x="337" y="0"/>
                </a:lnTo>
                <a:lnTo>
                  <a:pt x="302" y="0"/>
                </a:lnTo>
                <a:lnTo>
                  <a:pt x="269" y="0"/>
                </a:lnTo>
                <a:lnTo>
                  <a:pt x="239" y="10"/>
                </a:lnTo>
                <a:lnTo>
                  <a:pt x="228" y="20"/>
                </a:lnTo>
                <a:lnTo>
                  <a:pt x="218" y="30"/>
                </a:lnTo>
                <a:lnTo>
                  <a:pt x="214" y="45"/>
                </a:lnTo>
                <a:lnTo>
                  <a:pt x="209" y="60"/>
                </a:lnTo>
                <a:close/>
              </a:path>
            </a:pathLst>
          </a:custGeom>
          <a:solidFill>
            <a:srgbClr val="F3DABB"/>
          </a:solidFill>
          <a:ln w="9525">
            <a:noFill/>
          </a:ln>
        </p:spPr>
        <p:txBody>
          <a:bodyPr/>
          <a:p>
            <a:endParaRPr lang="zh-CN" altLang="en-US"/>
          </a:p>
        </p:txBody>
      </p:sp>
      <p:sp>
        <p:nvSpPr>
          <p:cNvPr id="46221" name="Freeform 182"/>
          <p:cNvSpPr/>
          <p:nvPr/>
        </p:nvSpPr>
        <p:spPr>
          <a:xfrm rot="1354904">
            <a:off x="5353050" y="4865688"/>
            <a:ext cx="147638" cy="31750"/>
          </a:xfrm>
          <a:custGeom>
            <a:avLst/>
            <a:gdLst/>
            <a:ahLst/>
            <a:cxnLst>
              <a:cxn ang="0">
                <a:pos x="0" y="3614"/>
              </a:cxn>
              <a:cxn ang="0">
                <a:pos x="2377" y="9035"/>
              </a:cxn>
              <a:cxn ang="0">
                <a:pos x="5706" y="12648"/>
              </a:cxn>
              <a:cxn ang="0">
                <a:pos x="10698" y="16262"/>
              </a:cxn>
              <a:cxn ang="0">
                <a:pos x="16642" y="20392"/>
              </a:cxn>
              <a:cxn ang="0">
                <a:pos x="28291" y="25297"/>
              </a:cxn>
              <a:cxn ang="0">
                <a:pos x="39941" y="28136"/>
              </a:cxn>
              <a:cxn ang="0">
                <a:pos x="56583" y="30717"/>
              </a:cxn>
              <a:cxn ang="0">
                <a:pos x="72987" y="31750"/>
              </a:cxn>
              <a:cxn ang="0">
                <a:pos x="81308" y="31750"/>
              </a:cxn>
              <a:cxn ang="0">
                <a:pos x="92006" y="29427"/>
              </a:cxn>
              <a:cxn ang="0">
                <a:pos x="103893" y="28136"/>
              </a:cxn>
              <a:cxn ang="0">
                <a:pos x="116731" y="24006"/>
              </a:cxn>
              <a:cxn ang="0">
                <a:pos x="125052" y="20392"/>
              </a:cxn>
              <a:cxn ang="0">
                <a:pos x="133373" y="15230"/>
              </a:cxn>
              <a:cxn ang="0">
                <a:pos x="140506" y="7744"/>
              </a:cxn>
              <a:cxn ang="0">
                <a:pos x="147638" y="0"/>
              </a:cxn>
              <a:cxn ang="0">
                <a:pos x="133373" y="7744"/>
              </a:cxn>
              <a:cxn ang="0">
                <a:pos x="117920" y="13939"/>
              </a:cxn>
              <a:cxn ang="0">
                <a:pos x="101278" y="19102"/>
              </a:cxn>
              <a:cxn ang="0">
                <a:pos x="83685" y="20392"/>
              </a:cxn>
              <a:cxn ang="0">
                <a:pos x="64904" y="20392"/>
              </a:cxn>
              <a:cxn ang="0">
                <a:pos x="44933" y="17811"/>
              </a:cxn>
              <a:cxn ang="0">
                <a:pos x="23536" y="12648"/>
              </a:cxn>
              <a:cxn ang="0">
                <a:pos x="0" y="3614"/>
              </a:cxn>
            </a:cxnLst>
            <a:pathLst>
              <a:path w="621" h="123">
                <a:moveTo>
                  <a:pt x="0" y="14"/>
                </a:moveTo>
                <a:lnTo>
                  <a:pt x="10" y="35"/>
                </a:lnTo>
                <a:lnTo>
                  <a:pt x="24" y="49"/>
                </a:lnTo>
                <a:lnTo>
                  <a:pt x="45" y="63"/>
                </a:lnTo>
                <a:lnTo>
                  <a:pt x="70" y="79"/>
                </a:lnTo>
                <a:lnTo>
                  <a:pt x="119" y="98"/>
                </a:lnTo>
                <a:lnTo>
                  <a:pt x="168" y="109"/>
                </a:lnTo>
                <a:lnTo>
                  <a:pt x="238" y="119"/>
                </a:lnTo>
                <a:lnTo>
                  <a:pt x="307" y="123"/>
                </a:lnTo>
                <a:lnTo>
                  <a:pt x="342" y="123"/>
                </a:lnTo>
                <a:lnTo>
                  <a:pt x="387" y="114"/>
                </a:lnTo>
                <a:lnTo>
                  <a:pt x="437" y="109"/>
                </a:lnTo>
                <a:lnTo>
                  <a:pt x="491" y="93"/>
                </a:lnTo>
                <a:lnTo>
                  <a:pt x="526" y="79"/>
                </a:lnTo>
                <a:lnTo>
                  <a:pt x="561" y="59"/>
                </a:lnTo>
                <a:lnTo>
                  <a:pt x="591" y="30"/>
                </a:lnTo>
                <a:lnTo>
                  <a:pt x="621" y="0"/>
                </a:lnTo>
                <a:lnTo>
                  <a:pt x="561" y="30"/>
                </a:lnTo>
                <a:lnTo>
                  <a:pt x="496" y="54"/>
                </a:lnTo>
                <a:lnTo>
                  <a:pt x="426" y="74"/>
                </a:lnTo>
                <a:lnTo>
                  <a:pt x="352" y="79"/>
                </a:lnTo>
                <a:lnTo>
                  <a:pt x="273" y="79"/>
                </a:lnTo>
                <a:lnTo>
                  <a:pt x="189" y="69"/>
                </a:lnTo>
                <a:lnTo>
                  <a:pt x="99" y="49"/>
                </a:lnTo>
                <a:lnTo>
                  <a:pt x="0" y="14"/>
                </a:lnTo>
                <a:close/>
              </a:path>
            </a:pathLst>
          </a:custGeom>
          <a:solidFill>
            <a:srgbClr val="F0BE89"/>
          </a:solidFill>
          <a:ln w="9525">
            <a:noFill/>
          </a:ln>
        </p:spPr>
        <p:txBody>
          <a:bodyPr/>
          <a:p>
            <a:endParaRPr lang="zh-CN" altLang="en-US"/>
          </a:p>
        </p:txBody>
      </p:sp>
      <p:sp>
        <p:nvSpPr>
          <p:cNvPr id="46222" name="Freeform 183"/>
          <p:cNvSpPr/>
          <p:nvPr/>
        </p:nvSpPr>
        <p:spPr>
          <a:xfrm rot="1354904">
            <a:off x="5438775" y="4713288"/>
            <a:ext cx="82550" cy="34925"/>
          </a:xfrm>
          <a:custGeom>
            <a:avLst/>
            <a:gdLst/>
            <a:ahLst/>
            <a:cxnLst>
              <a:cxn ang="0">
                <a:pos x="82550" y="33678"/>
              </a:cxn>
              <a:cxn ang="0">
                <a:pos x="82550" y="30934"/>
              </a:cxn>
              <a:cxn ang="0">
                <a:pos x="80108" y="28439"/>
              </a:cxn>
              <a:cxn ang="0">
                <a:pos x="77421" y="26194"/>
              </a:cxn>
              <a:cxn ang="0">
                <a:pos x="72781" y="24946"/>
              </a:cxn>
              <a:cxn ang="0">
                <a:pos x="62035" y="22202"/>
              </a:cxn>
              <a:cxn ang="0">
                <a:pos x="49579" y="19957"/>
              </a:cxn>
              <a:cxn ang="0">
                <a:pos x="38833" y="17463"/>
              </a:cxn>
              <a:cxn ang="0">
                <a:pos x="33704" y="16215"/>
              </a:cxn>
              <a:cxn ang="0">
                <a:pos x="30285" y="13721"/>
              </a:cxn>
              <a:cxn ang="0">
                <a:pos x="27842" y="11226"/>
              </a:cxn>
              <a:cxn ang="0">
                <a:pos x="26865" y="8731"/>
              </a:cxn>
              <a:cxn ang="0">
                <a:pos x="27842" y="4989"/>
              </a:cxn>
              <a:cxn ang="0">
                <a:pos x="30285" y="0"/>
              </a:cxn>
              <a:cxn ang="0">
                <a:pos x="22958" y="1247"/>
              </a:cxn>
              <a:cxn ang="0">
                <a:pos x="17096" y="3742"/>
              </a:cxn>
              <a:cxn ang="0">
                <a:pos x="13188" y="8731"/>
              </a:cxn>
              <a:cxn ang="0">
                <a:pos x="10990" y="11226"/>
              </a:cxn>
              <a:cxn ang="0">
                <a:pos x="10990" y="14968"/>
              </a:cxn>
              <a:cxn ang="0">
                <a:pos x="0" y="13721"/>
              </a:cxn>
              <a:cxn ang="0">
                <a:pos x="8548" y="18710"/>
              </a:cxn>
              <a:cxn ang="0">
                <a:pos x="17096" y="23450"/>
              </a:cxn>
              <a:cxn ang="0">
                <a:pos x="25644" y="28439"/>
              </a:cxn>
              <a:cxn ang="0">
                <a:pos x="36390" y="30934"/>
              </a:cxn>
              <a:cxn ang="0">
                <a:pos x="46160" y="33678"/>
              </a:cxn>
              <a:cxn ang="0">
                <a:pos x="58127" y="34925"/>
              </a:cxn>
              <a:cxn ang="0">
                <a:pos x="70338" y="34925"/>
              </a:cxn>
              <a:cxn ang="0">
                <a:pos x="82550" y="33678"/>
              </a:cxn>
            </a:cxnLst>
            <a:pathLst>
              <a:path w="338" h="140">
                <a:moveTo>
                  <a:pt x="338" y="135"/>
                </a:moveTo>
                <a:lnTo>
                  <a:pt x="338" y="124"/>
                </a:lnTo>
                <a:lnTo>
                  <a:pt x="328" y="114"/>
                </a:lnTo>
                <a:lnTo>
                  <a:pt x="317" y="105"/>
                </a:lnTo>
                <a:lnTo>
                  <a:pt x="298" y="100"/>
                </a:lnTo>
                <a:lnTo>
                  <a:pt x="254" y="89"/>
                </a:lnTo>
                <a:lnTo>
                  <a:pt x="203" y="80"/>
                </a:lnTo>
                <a:lnTo>
                  <a:pt x="159" y="70"/>
                </a:lnTo>
                <a:lnTo>
                  <a:pt x="138" y="65"/>
                </a:lnTo>
                <a:lnTo>
                  <a:pt x="124" y="55"/>
                </a:lnTo>
                <a:lnTo>
                  <a:pt x="114" y="45"/>
                </a:lnTo>
                <a:lnTo>
                  <a:pt x="110" y="35"/>
                </a:lnTo>
                <a:lnTo>
                  <a:pt x="114" y="20"/>
                </a:lnTo>
                <a:lnTo>
                  <a:pt x="124" y="0"/>
                </a:lnTo>
                <a:lnTo>
                  <a:pt x="94" y="5"/>
                </a:lnTo>
                <a:lnTo>
                  <a:pt x="70" y="15"/>
                </a:lnTo>
                <a:lnTo>
                  <a:pt x="54" y="35"/>
                </a:lnTo>
                <a:lnTo>
                  <a:pt x="45" y="45"/>
                </a:lnTo>
                <a:lnTo>
                  <a:pt x="45" y="60"/>
                </a:lnTo>
                <a:lnTo>
                  <a:pt x="0" y="55"/>
                </a:lnTo>
                <a:lnTo>
                  <a:pt x="35" y="75"/>
                </a:lnTo>
                <a:lnTo>
                  <a:pt x="70" y="94"/>
                </a:lnTo>
                <a:lnTo>
                  <a:pt x="105" y="114"/>
                </a:lnTo>
                <a:lnTo>
                  <a:pt x="149" y="124"/>
                </a:lnTo>
                <a:lnTo>
                  <a:pt x="189" y="135"/>
                </a:lnTo>
                <a:lnTo>
                  <a:pt x="238" y="140"/>
                </a:lnTo>
                <a:lnTo>
                  <a:pt x="288" y="140"/>
                </a:lnTo>
                <a:lnTo>
                  <a:pt x="338" y="135"/>
                </a:lnTo>
                <a:close/>
              </a:path>
            </a:pathLst>
          </a:custGeom>
          <a:solidFill>
            <a:srgbClr val="F0BE89"/>
          </a:solidFill>
          <a:ln w="9525">
            <a:noFill/>
          </a:ln>
        </p:spPr>
        <p:txBody>
          <a:bodyPr/>
          <a:p>
            <a:endParaRPr lang="zh-CN" altLang="en-US"/>
          </a:p>
        </p:txBody>
      </p:sp>
      <p:sp>
        <p:nvSpPr>
          <p:cNvPr id="46223" name="Freeform 184"/>
          <p:cNvSpPr/>
          <p:nvPr/>
        </p:nvSpPr>
        <p:spPr>
          <a:xfrm rot="1354904">
            <a:off x="5403850" y="4727575"/>
            <a:ext cx="84138" cy="41275"/>
          </a:xfrm>
          <a:custGeom>
            <a:avLst/>
            <a:gdLst/>
            <a:ahLst/>
            <a:cxnLst>
              <a:cxn ang="0">
                <a:pos x="82943" y="41275"/>
              </a:cxn>
              <a:cxn ang="0">
                <a:pos x="84138" y="38889"/>
              </a:cxn>
              <a:cxn ang="0">
                <a:pos x="82943" y="36742"/>
              </a:cxn>
              <a:cxn ang="0">
                <a:pos x="80792" y="34356"/>
              </a:cxn>
              <a:cxn ang="0">
                <a:pos x="75772" y="32925"/>
              </a:cxn>
              <a:cxn ang="0">
                <a:pos x="64060" y="29584"/>
              </a:cxn>
              <a:cxn ang="0">
                <a:pos x="48523" y="26006"/>
              </a:cxn>
              <a:cxn ang="0">
                <a:pos x="32030" y="22427"/>
              </a:cxn>
              <a:cxn ang="0">
                <a:pos x="24859" y="20041"/>
              </a:cxn>
              <a:cxn ang="0">
                <a:pos x="17927" y="17655"/>
              </a:cxn>
              <a:cxn ang="0">
                <a:pos x="11951" y="14076"/>
              </a:cxn>
              <a:cxn ang="0">
                <a:pos x="8366" y="9543"/>
              </a:cxn>
              <a:cxn ang="0">
                <a:pos x="4781" y="4533"/>
              </a:cxn>
              <a:cxn ang="0">
                <a:pos x="3585" y="0"/>
              </a:cxn>
              <a:cxn ang="0">
                <a:pos x="1195" y="5726"/>
              </a:cxn>
              <a:cxn ang="0">
                <a:pos x="0" y="15269"/>
              </a:cxn>
              <a:cxn ang="0">
                <a:pos x="0" y="20041"/>
              </a:cxn>
              <a:cxn ang="0">
                <a:pos x="1195" y="22427"/>
              </a:cxn>
              <a:cxn ang="0">
                <a:pos x="2390" y="24574"/>
              </a:cxn>
              <a:cxn ang="0">
                <a:pos x="5737" y="26006"/>
              </a:cxn>
              <a:cxn ang="0">
                <a:pos x="4781" y="26006"/>
              </a:cxn>
              <a:cxn ang="0">
                <a:pos x="4781" y="27199"/>
              </a:cxn>
              <a:cxn ang="0">
                <a:pos x="6932" y="28391"/>
              </a:cxn>
              <a:cxn ang="0">
                <a:pos x="11951" y="31732"/>
              </a:cxn>
              <a:cxn ang="0">
                <a:pos x="20078" y="34356"/>
              </a:cxn>
              <a:cxn ang="0">
                <a:pos x="32030" y="37696"/>
              </a:cxn>
              <a:cxn ang="0">
                <a:pos x="46372" y="40082"/>
              </a:cxn>
              <a:cxn ang="0">
                <a:pos x="62864" y="41275"/>
              </a:cxn>
              <a:cxn ang="0">
                <a:pos x="82943" y="41275"/>
              </a:cxn>
            </a:cxnLst>
            <a:pathLst>
              <a:path w="352" h="173">
                <a:moveTo>
                  <a:pt x="347" y="173"/>
                </a:moveTo>
                <a:lnTo>
                  <a:pt x="352" y="163"/>
                </a:lnTo>
                <a:lnTo>
                  <a:pt x="347" y="154"/>
                </a:lnTo>
                <a:lnTo>
                  <a:pt x="338" y="144"/>
                </a:lnTo>
                <a:lnTo>
                  <a:pt x="317" y="138"/>
                </a:lnTo>
                <a:lnTo>
                  <a:pt x="268" y="124"/>
                </a:lnTo>
                <a:lnTo>
                  <a:pt x="203" y="109"/>
                </a:lnTo>
                <a:lnTo>
                  <a:pt x="134" y="94"/>
                </a:lnTo>
                <a:lnTo>
                  <a:pt x="104" y="84"/>
                </a:lnTo>
                <a:lnTo>
                  <a:pt x="75" y="74"/>
                </a:lnTo>
                <a:lnTo>
                  <a:pt x="50" y="59"/>
                </a:lnTo>
                <a:lnTo>
                  <a:pt x="35" y="40"/>
                </a:lnTo>
                <a:lnTo>
                  <a:pt x="20" y="19"/>
                </a:lnTo>
                <a:lnTo>
                  <a:pt x="15" y="0"/>
                </a:lnTo>
                <a:lnTo>
                  <a:pt x="5" y="24"/>
                </a:lnTo>
                <a:lnTo>
                  <a:pt x="0" y="64"/>
                </a:lnTo>
                <a:lnTo>
                  <a:pt x="0" y="84"/>
                </a:lnTo>
                <a:lnTo>
                  <a:pt x="5" y="94"/>
                </a:lnTo>
                <a:lnTo>
                  <a:pt x="10" y="103"/>
                </a:lnTo>
                <a:lnTo>
                  <a:pt x="24" y="109"/>
                </a:lnTo>
                <a:lnTo>
                  <a:pt x="20" y="109"/>
                </a:lnTo>
                <a:lnTo>
                  <a:pt x="20" y="114"/>
                </a:lnTo>
                <a:lnTo>
                  <a:pt x="29" y="119"/>
                </a:lnTo>
                <a:lnTo>
                  <a:pt x="50" y="133"/>
                </a:lnTo>
                <a:lnTo>
                  <a:pt x="84" y="144"/>
                </a:lnTo>
                <a:lnTo>
                  <a:pt x="134" y="158"/>
                </a:lnTo>
                <a:lnTo>
                  <a:pt x="194" y="168"/>
                </a:lnTo>
                <a:lnTo>
                  <a:pt x="263" y="173"/>
                </a:lnTo>
                <a:lnTo>
                  <a:pt x="347" y="173"/>
                </a:lnTo>
                <a:close/>
              </a:path>
            </a:pathLst>
          </a:custGeom>
          <a:solidFill>
            <a:srgbClr val="F0BE89"/>
          </a:solidFill>
          <a:ln w="9525">
            <a:noFill/>
          </a:ln>
        </p:spPr>
        <p:txBody>
          <a:bodyPr/>
          <a:p>
            <a:endParaRPr lang="zh-CN" altLang="en-US"/>
          </a:p>
        </p:txBody>
      </p:sp>
      <p:sp>
        <p:nvSpPr>
          <p:cNvPr id="46224" name="Freeform 185"/>
          <p:cNvSpPr/>
          <p:nvPr/>
        </p:nvSpPr>
        <p:spPr>
          <a:xfrm rot="1354904">
            <a:off x="5375275" y="4767263"/>
            <a:ext cx="93663" cy="41275"/>
          </a:xfrm>
          <a:custGeom>
            <a:avLst/>
            <a:gdLst/>
            <a:ahLst/>
            <a:cxnLst>
              <a:cxn ang="0">
                <a:pos x="92707" y="39064"/>
              </a:cxn>
              <a:cxn ang="0">
                <a:pos x="93663" y="36607"/>
              </a:cxn>
              <a:cxn ang="0">
                <a:pos x="91513" y="34150"/>
              </a:cxn>
              <a:cxn ang="0">
                <a:pos x="88884" y="31693"/>
              </a:cxn>
              <a:cxn ang="0">
                <a:pos x="83150" y="30465"/>
              </a:cxn>
              <a:cxn ang="0">
                <a:pos x="70008" y="28008"/>
              </a:cxn>
              <a:cxn ang="0">
                <a:pos x="52088" y="25797"/>
              </a:cxn>
              <a:cxn ang="0">
                <a:pos x="34407" y="21866"/>
              </a:cxn>
              <a:cxn ang="0">
                <a:pos x="26044" y="20638"/>
              </a:cxn>
              <a:cxn ang="0">
                <a:pos x="18876" y="17198"/>
              </a:cxn>
              <a:cxn ang="0">
                <a:pos x="11947" y="14495"/>
              </a:cxn>
              <a:cxn ang="0">
                <a:pos x="5973" y="11056"/>
              </a:cxn>
              <a:cxn ang="0">
                <a:pos x="2389" y="6142"/>
              </a:cxn>
              <a:cxn ang="0">
                <a:pos x="1195" y="0"/>
              </a:cxn>
              <a:cxn ang="0">
                <a:pos x="0" y="3685"/>
              </a:cxn>
              <a:cxn ang="0">
                <a:pos x="1195" y="7371"/>
              </a:cxn>
              <a:cxn ang="0">
                <a:pos x="5973" y="17198"/>
              </a:cxn>
              <a:cxn ang="0">
                <a:pos x="9557" y="21866"/>
              </a:cxn>
              <a:cxn ang="0">
                <a:pos x="13141" y="25797"/>
              </a:cxn>
              <a:cxn ang="0">
                <a:pos x="16726" y="28008"/>
              </a:cxn>
              <a:cxn ang="0">
                <a:pos x="20310" y="28008"/>
              </a:cxn>
              <a:cxn ang="0">
                <a:pos x="18876" y="28008"/>
              </a:cxn>
              <a:cxn ang="0">
                <a:pos x="18876" y="29236"/>
              </a:cxn>
              <a:cxn ang="0">
                <a:pos x="21504" y="31693"/>
              </a:cxn>
              <a:cxn ang="0">
                <a:pos x="26044" y="34150"/>
              </a:cxn>
              <a:cxn ang="0">
                <a:pos x="33212" y="36607"/>
              </a:cxn>
              <a:cxn ang="0">
                <a:pos x="43964" y="39064"/>
              </a:cxn>
              <a:cxn ang="0">
                <a:pos x="57106" y="40292"/>
              </a:cxn>
              <a:cxn ang="0">
                <a:pos x="73592" y="41275"/>
              </a:cxn>
              <a:cxn ang="0">
                <a:pos x="92707" y="39064"/>
              </a:cxn>
            </a:cxnLst>
            <a:pathLst>
              <a:path w="392" h="168">
                <a:moveTo>
                  <a:pt x="388" y="159"/>
                </a:moveTo>
                <a:lnTo>
                  <a:pt x="392" y="149"/>
                </a:lnTo>
                <a:lnTo>
                  <a:pt x="383" y="139"/>
                </a:lnTo>
                <a:lnTo>
                  <a:pt x="372" y="129"/>
                </a:lnTo>
                <a:lnTo>
                  <a:pt x="348" y="124"/>
                </a:lnTo>
                <a:lnTo>
                  <a:pt x="293" y="114"/>
                </a:lnTo>
                <a:lnTo>
                  <a:pt x="218" y="105"/>
                </a:lnTo>
                <a:lnTo>
                  <a:pt x="144" y="89"/>
                </a:lnTo>
                <a:lnTo>
                  <a:pt x="109" y="84"/>
                </a:lnTo>
                <a:lnTo>
                  <a:pt x="79" y="70"/>
                </a:lnTo>
                <a:lnTo>
                  <a:pt x="50" y="59"/>
                </a:lnTo>
                <a:lnTo>
                  <a:pt x="25" y="45"/>
                </a:lnTo>
                <a:lnTo>
                  <a:pt x="10" y="25"/>
                </a:lnTo>
                <a:lnTo>
                  <a:pt x="5" y="0"/>
                </a:lnTo>
                <a:lnTo>
                  <a:pt x="0" y="15"/>
                </a:lnTo>
                <a:lnTo>
                  <a:pt x="5" y="30"/>
                </a:lnTo>
                <a:lnTo>
                  <a:pt x="25" y="70"/>
                </a:lnTo>
                <a:lnTo>
                  <a:pt x="40" y="89"/>
                </a:lnTo>
                <a:lnTo>
                  <a:pt x="55" y="105"/>
                </a:lnTo>
                <a:lnTo>
                  <a:pt x="70" y="114"/>
                </a:lnTo>
                <a:lnTo>
                  <a:pt x="85" y="114"/>
                </a:lnTo>
                <a:lnTo>
                  <a:pt x="79" y="114"/>
                </a:lnTo>
                <a:lnTo>
                  <a:pt x="79" y="119"/>
                </a:lnTo>
                <a:lnTo>
                  <a:pt x="90" y="129"/>
                </a:lnTo>
                <a:lnTo>
                  <a:pt x="109" y="139"/>
                </a:lnTo>
                <a:lnTo>
                  <a:pt x="139" y="149"/>
                </a:lnTo>
                <a:lnTo>
                  <a:pt x="184" y="159"/>
                </a:lnTo>
                <a:lnTo>
                  <a:pt x="239" y="164"/>
                </a:lnTo>
                <a:lnTo>
                  <a:pt x="308" y="168"/>
                </a:lnTo>
                <a:lnTo>
                  <a:pt x="388" y="159"/>
                </a:lnTo>
                <a:close/>
              </a:path>
            </a:pathLst>
          </a:custGeom>
          <a:solidFill>
            <a:srgbClr val="F0BE89"/>
          </a:solidFill>
          <a:ln w="9525">
            <a:noFill/>
          </a:ln>
        </p:spPr>
        <p:txBody>
          <a:bodyPr/>
          <a:p>
            <a:endParaRPr lang="zh-CN" altLang="en-US"/>
          </a:p>
        </p:txBody>
      </p:sp>
      <p:sp>
        <p:nvSpPr>
          <p:cNvPr id="46225" name="Freeform 186"/>
          <p:cNvSpPr/>
          <p:nvPr/>
        </p:nvSpPr>
        <p:spPr>
          <a:xfrm rot="1354904">
            <a:off x="5356225" y="4806950"/>
            <a:ext cx="88900" cy="39688"/>
          </a:xfrm>
          <a:custGeom>
            <a:avLst/>
            <a:gdLst/>
            <a:ahLst/>
            <a:cxnLst>
              <a:cxn ang="0">
                <a:pos x="88900" y="36171"/>
              </a:cxn>
              <a:cxn ang="0">
                <a:pos x="88900" y="33659"/>
              </a:cxn>
              <a:cxn ang="0">
                <a:pos x="87692" y="31148"/>
              </a:cxn>
              <a:cxn ang="0">
                <a:pos x="83827" y="28636"/>
              </a:cxn>
              <a:cxn ang="0">
                <a:pos x="79237" y="27380"/>
              </a:cxn>
              <a:cxn ang="0">
                <a:pos x="65950" y="25119"/>
              </a:cxn>
              <a:cxn ang="0">
                <a:pos x="50489" y="23612"/>
              </a:cxn>
              <a:cxn ang="0">
                <a:pos x="33821" y="21100"/>
              </a:cxn>
              <a:cxn ang="0">
                <a:pos x="25365" y="19844"/>
              </a:cxn>
              <a:cxn ang="0">
                <a:pos x="18118" y="17583"/>
              </a:cxn>
              <a:cxn ang="0">
                <a:pos x="12079" y="13564"/>
              </a:cxn>
              <a:cxn ang="0">
                <a:pos x="6039" y="10048"/>
              </a:cxn>
              <a:cxn ang="0">
                <a:pos x="2416" y="6280"/>
              </a:cxn>
              <a:cxn ang="0">
                <a:pos x="0" y="0"/>
              </a:cxn>
              <a:cxn ang="0">
                <a:pos x="0" y="3517"/>
              </a:cxn>
              <a:cxn ang="0">
                <a:pos x="1208" y="7536"/>
              </a:cxn>
              <a:cxn ang="0">
                <a:pos x="6039" y="17583"/>
              </a:cxn>
              <a:cxn ang="0">
                <a:pos x="8455" y="21100"/>
              </a:cxn>
              <a:cxn ang="0">
                <a:pos x="12079" y="25119"/>
              </a:cxn>
              <a:cxn ang="0">
                <a:pos x="15702" y="27380"/>
              </a:cxn>
              <a:cxn ang="0">
                <a:pos x="19326" y="27380"/>
              </a:cxn>
              <a:cxn ang="0">
                <a:pos x="19326" y="28636"/>
              </a:cxn>
              <a:cxn ang="0">
                <a:pos x="20292" y="31148"/>
              </a:cxn>
              <a:cxn ang="0">
                <a:pos x="25365" y="33659"/>
              </a:cxn>
              <a:cxn ang="0">
                <a:pos x="32613" y="36171"/>
              </a:cxn>
              <a:cxn ang="0">
                <a:pos x="42034" y="38683"/>
              </a:cxn>
              <a:cxn ang="0">
                <a:pos x="55079" y="39688"/>
              </a:cxn>
              <a:cxn ang="0">
                <a:pos x="69574" y="38683"/>
              </a:cxn>
              <a:cxn ang="0">
                <a:pos x="88900" y="36171"/>
              </a:cxn>
            </a:cxnLst>
            <a:pathLst>
              <a:path w="368" h="158">
                <a:moveTo>
                  <a:pt x="368" y="144"/>
                </a:moveTo>
                <a:lnTo>
                  <a:pt x="368" y="134"/>
                </a:lnTo>
                <a:lnTo>
                  <a:pt x="363" y="124"/>
                </a:lnTo>
                <a:lnTo>
                  <a:pt x="347" y="114"/>
                </a:lnTo>
                <a:lnTo>
                  <a:pt x="328" y="109"/>
                </a:lnTo>
                <a:lnTo>
                  <a:pt x="273" y="100"/>
                </a:lnTo>
                <a:lnTo>
                  <a:pt x="209" y="94"/>
                </a:lnTo>
                <a:lnTo>
                  <a:pt x="140" y="84"/>
                </a:lnTo>
                <a:lnTo>
                  <a:pt x="105" y="79"/>
                </a:lnTo>
                <a:lnTo>
                  <a:pt x="75" y="70"/>
                </a:lnTo>
                <a:lnTo>
                  <a:pt x="50" y="54"/>
                </a:lnTo>
                <a:lnTo>
                  <a:pt x="25" y="40"/>
                </a:lnTo>
                <a:lnTo>
                  <a:pt x="10" y="25"/>
                </a:lnTo>
                <a:lnTo>
                  <a:pt x="0" y="0"/>
                </a:lnTo>
                <a:lnTo>
                  <a:pt x="0" y="14"/>
                </a:lnTo>
                <a:lnTo>
                  <a:pt x="5" y="30"/>
                </a:lnTo>
                <a:lnTo>
                  <a:pt x="25" y="70"/>
                </a:lnTo>
                <a:lnTo>
                  <a:pt x="35" y="84"/>
                </a:lnTo>
                <a:lnTo>
                  <a:pt x="50" y="100"/>
                </a:lnTo>
                <a:lnTo>
                  <a:pt x="65" y="109"/>
                </a:lnTo>
                <a:lnTo>
                  <a:pt x="80" y="109"/>
                </a:lnTo>
                <a:lnTo>
                  <a:pt x="80" y="114"/>
                </a:lnTo>
                <a:lnTo>
                  <a:pt x="84" y="124"/>
                </a:lnTo>
                <a:lnTo>
                  <a:pt x="105" y="134"/>
                </a:lnTo>
                <a:lnTo>
                  <a:pt x="135" y="144"/>
                </a:lnTo>
                <a:lnTo>
                  <a:pt x="174" y="154"/>
                </a:lnTo>
                <a:lnTo>
                  <a:pt x="228" y="158"/>
                </a:lnTo>
                <a:lnTo>
                  <a:pt x="288" y="154"/>
                </a:lnTo>
                <a:lnTo>
                  <a:pt x="368" y="144"/>
                </a:lnTo>
                <a:close/>
              </a:path>
            </a:pathLst>
          </a:custGeom>
          <a:solidFill>
            <a:srgbClr val="F0BE89"/>
          </a:solidFill>
          <a:ln w="9525">
            <a:noFill/>
          </a:ln>
        </p:spPr>
        <p:txBody>
          <a:bodyPr/>
          <a:p>
            <a:endParaRPr lang="zh-CN" altLang="en-US"/>
          </a:p>
        </p:txBody>
      </p:sp>
      <p:sp>
        <p:nvSpPr>
          <p:cNvPr id="46226" name="Freeform 187"/>
          <p:cNvSpPr/>
          <p:nvPr/>
        </p:nvSpPr>
        <p:spPr>
          <a:xfrm rot="1354904">
            <a:off x="5489575" y="4779963"/>
            <a:ext cx="63500" cy="161925"/>
          </a:xfrm>
          <a:custGeom>
            <a:avLst/>
            <a:gdLst/>
            <a:ahLst/>
            <a:cxnLst>
              <a:cxn ang="0">
                <a:pos x="63500" y="12361"/>
              </a:cxn>
              <a:cxn ang="0">
                <a:pos x="57441" y="10877"/>
              </a:cxn>
              <a:cxn ang="0">
                <a:pos x="52836" y="8652"/>
              </a:cxn>
              <a:cxn ang="0">
                <a:pos x="42899" y="3708"/>
              </a:cxn>
              <a:cxn ang="0">
                <a:pos x="38294" y="1236"/>
              </a:cxn>
              <a:cxn ang="0">
                <a:pos x="33447" y="0"/>
              </a:cxn>
              <a:cxn ang="0">
                <a:pos x="28599" y="1236"/>
              </a:cxn>
              <a:cxn ang="0">
                <a:pos x="21328" y="2719"/>
              </a:cxn>
              <a:cxn ang="0">
                <a:pos x="15269" y="17305"/>
              </a:cxn>
              <a:cxn ang="0">
                <a:pos x="9452" y="33127"/>
              </a:cxn>
              <a:cxn ang="0">
                <a:pos x="3393" y="53893"/>
              </a:cxn>
              <a:cxn ang="0">
                <a:pos x="969" y="65017"/>
              </a:cxn>
              <a:cxn ang="0">
                <a:pos x="0" y="77378"/>
              </a:cxn>
              <a:cxn ang="0">
                <a:pos x="0" y="89491"/>
              </a:cxn>
              <a:cxn ang="0">
                <a:pos x="0" y="101852"/>
              </a:cxn>
              <a:cxn ang="0">
                <a:pos x="2181" y="115449"/>
              </a:cxn>
              <a:cxn ang="0">
                <a:pos x="4605" y="127562"/>
              </a:cxn>
              <a:cxn ang="0">
                <a:pos x="10664" y="139923"/>
              </a:cxn>
              <a:cxn ang="0">
                <a:pos x="17935" y="152284"/>
              </a:cxn>
              <a:cxn ang="0">
                <a:pos x="31023" y="161925"/>
              </a:cxn>
              <a:cxn ang="0">
                <a:pos x="29811" y="143631"/>
              </a:cxn>
              <a:cxn ang="0">
                <a:pos x="29811" y="125090"/>
              </a:cxn>
              <a:cxn ang="0">
                <a:pos x="31023" y="106796"/>
              </a:cxn>
              <a:cxn ang="0">
                <a:pos x="34901" y="88503"/>
              </a:cxn>
              <a:cxn ang="0">
                <a:pos x="39506" y="69961"/>
              </a:cxn>
              <a:cxn ang="0">
                <a:pos x="45565" y="50432"/>
              </a:cxn>
              <a:cxn ang="0">
                <a:pos x="52836" y="31891"/>
              </a:cxn>
              <a:cxn ang="0">
                <a:pos x="63500" y="12361"/>
              </a:cxn>
            </a:cxnLst>
            <a:pathLst>
              <a:path w="262" h="655">
                <a:moveTo>
                  <a:pt x="262" y="50"/>
                </a:moveTo>
                <a:lnTo>
                  <a:pt x="237" y="44"/>
                </a:lnTo>
                <a:lnTo>
                  <a:pt x="218" y="35"/>
                </a:lnTo>
                <a:lnTo>
                  <a:pt x="177" y="15"/>
                </a:lnTo>
                <a:lnTo>
                  <a:pt x="158" y="5"/>
                </a:lnTo>
                <a:lnTo>
                  <a:pt x="138" y="0"/>
                </a:lnTo>
                <a:lnTo>
                  <a:pt x="118" y="5"/>
                </a:lnTo>
                <a:lnTo>
                  <a:pt x="88" y="11"/>
                </a:lnTo>
                <a:lnTo>
                  <a:pt x="63" y="70"/>
                </a:lnTo>
                <a:lnTo>
                  <a:pt x="39" y="134"/>
                </a:lnTo>
                <a:lnTo>
                  <a:pt x="14" y="218"/>
                </a:lnTo>
                <a:lnTo>
                  <a:pt x="4" y="263"/>
                </a:lnTo>
                <a:lnTo>
                  <a:pt x="0" y="313"/>
                </a:lnTo>
                <a:lnTo>
                  <a:pt x="0" y="362"/>
                </a:lnTo>
                <a:lnTo>
                  <a:pt x="0" y="412"/>
                </a:lnTo>
                <a:lnTo>
                  <a:pt x="9" y="467"/>
                </a:lnTo>
                <a:lnTo>
                  <a:pt x="19" y="516"/>
                </a:lnTo>
                <a:lnTo>
                  <a:pt x="44" y="566"/>
                </a:lnTo>
                <a:lnTo>
                  <a:pt x="74" y="616"/>
                </a:lnTo>
                <a:lnTo>
                  <a:pt x="128" y="655"/>
                </a:lnTo>
                <a:lnTo>
                  <a:pt x="123" y="581"/>
                </a:lnTo>
                <a:lnTo>
                  <a:pt x="123" y="506"/>
                </a:lnTo>
                <a:lnTo>
                  <a:pt x="128" y="432"/>
                </a:lnTo>
                <a:lnTo>
                  <a:pt x="144" y="358"/>
                </a:lnTo>
                <a:lnTo>
                  <a:pt x="163" y="283"/>
                </a:lnTo>
                <a:lnTo>
                  <a:pt x="188" y="204"/>
                </a:lnTo>
                <a:lnTo>
                  <a:pt x="218" y="129"/>
                </a:lnTo>
                <a:lnTo>
                  <a:pt x="262" y="50"/>
                </a:lnTo>
                <a:close/>
              </a:path>
            </a:pathLst>
          </a:custGeom>
          <a:solidFill>
            <a:srgbClr val="97CCD7"/>
          </a:solidFill>
          <a:ln w="9525">
            <a:noFill/>
          </a:ln>
        </p:spPr>
        <p:txBody>
          <a:bodyPr/>
          <a:p>
            <a:endParaRPr lang="zh-CN" altLang="en-US"/>
          </a:p>
        </p:txBody>
      </p:sp>
      <p:sp>
        <p:nvSpPr>
          <p:cNvPr id="46227" name="Freeform 188"/>
          <p:cNvSpPr/>
          <p:nvPr/>
        </p:nvSpPr>
        <p:spPr>
          <a:xfrm rot="1354904">
            <a:off x="5476875" y="4843463"/>
            <a:ext cx="33338" cy="88900"/>
          </a:xfrm>
          <a:custGeom>
            <a:avLst/>
            <a:gdLst/>
            <a:ahLst/>
            <a:cxnLst>
              <a:cxn ang="0">
                <a:pos x="33338" y="27996"/>
              </a:cxn>
              <a:cxn ang="0">
                <a:pos x="17132" y="14735"/>
              </a:cxn>
              <a:cxn ang="0">
                <a:pos x="3473" y="0"/>
              </a:cxn>
              <a:cxn ang="0">
                <a:pos x="1158" y="20629"/>
              </a:cxn>
              <a:cxn ang="0">
                <a:pos x="0" y="40275"/>
              </a:cxn>
              <a:cxn ang="0">
                <a:pos x="1158" y="55992"/>
              </a:cxn>
              <a:cxn ang="0">
                <a:pos x="2547" y="62132"/>
              </a:cxn>
              <a:cxn ang="0">
                <a:pos x="4630" y="68271"/>
              </a:cxn>
              <a:cxn ang="0">
                <a:pos x="15048" y="76867"/>
              </a:cxn>
              <a:cxn ang="0">
                <a:pos x="32180" y="88900"/>
              </a:cxn>
              <a:cxn ang="0">
                <a:pos x="31023" y="72937"/>
              </a:cxn>
              <a:cxn ang="0">
                <a:pos x="31023" y="58694"/>
              </a:cxn>
              <a:cxn ang="0">
                <a:pos x="32180" y="43959"/>
              </a:cxn>
              <a:cxn ang="0">
                <a:pos x="33338" y="27996"/>
              </a:cxn>
            </a:cxnLst>
            <a:pathLst>
              <a:path w="144" h="362">
                <a:moveTo>
                  <a:pt x="144" y="114"/>
                </a:moveTo>
                <a:lnTo>
                  <a:pt x="74" y="60"/>
                </a:lnTo>
                <a:lnTo>
                  <a:pt x="15" y="0"/>
                </a:lnTo>
                <a:lnTo>
                  <a:pt x="5" y="84"/>
                </a:lnTo>
                <a:lnTo>
                  <a:pt x="0" y="164"/>
                </a:lnTo>
                <a:lnTo>
                  <a:pt x="5" y="228"/>
                </a:lnTo>
                <a:lnTo>
                  <a:pt x="11" y="253"/>
                </a:lnTo>
                <a:lnTo>
                  <a:pt x="20" y="278"/>
                </a:lnTo>
                <a:lnTo>
                  <a:pt x="65" y="313"/>
                </a:lnTo>
                <a:lnTo>
                  <a:pt x="139" y="362"/>
                </a:lnTo>
                <a:lnTo>
                  <a:pt x="134" y="297"/>
                </a:lnTo>
                <a:lnTo>
                  <a:pt x="134" y="239"/>
                </a:lnTo>
                <a:lnTo>
                  <a:pt x="139" y="179"/>
                </a:lnTo>
                <a:lnTo>
                  <a:pt x="144" y="114"/>
                </a:lnTo>
                <a:close/>
              </a:path>
            </a:pathLst>
          </a:custGeom>
          <a:solidFill>
            <a:srgbClr val="75C0D3"/>
          </a:solidFill>
          <a:ln w="9525">
            <a:noFill/>
          </a:ln>
        </p:spPr>
        <p:txBody>
          <a:bodyPr/>
          <a:p>
            <a:endParaRPr lang="zh-CN" altLang="en-US"/>
          </a:p>
        </p:txBody>
      </p:sp>
      <p:sp>
        <p:nvSpPr>
          <p:cNvPr id="46228" name="Freeform 189"/>
          <p:cNvSpPr/>
          <p:nvPr/>
        </p:nvSpPr>
        <p:spPr>
          <a:xfrm rot="1354904">
            <a:off x="5507038" y="4735513"/>
            <a:ext cx="608012" cy="374650"/>
          </a:xfrm>
          <a:custGeom>
            <a:avLst/>
            <a:gdLst/>
            <a:ahLst/>
            <a:cxnLst>
              <a:cxn ang="0">
                <a:pos x="485741" y="22958"/>
              </a:cxn>
              <a:cxn ang="0">
                <a:pos x="448009" y="67896"/>
              </a:cxn>
              <a:cxn ang="0">
                <a:pos x="417202" y="99402"/>
              </a:cxn>
              <a:cxn ang="0">
                <a:pos x="378037" y="130908"/>
              </a:cxn>
              <a:cxn ang="0">
                <a:pos x="331947" y="158994"/>
              </a:cxn>
              <a:cxn ang="0">
                <a:pos x="278453" y="179510"/>
              </a:cxn>
              <a:cxn ang="0">
                <a:pos x="250035" y="186837"/>
              </a:cxn>
              <a:cxn ang="0">
                <a:pos x="220422" y="190256"/>
              </a:cxn>
              <a:cxn ang="0">
                <a:pos x="149257" y="191477"/>
              </a:cxn>
              <a:cxn ang="0">
                <a:pos x="98390" y="188058"/>
              </a:cxn>
              <a:cxn ang="0">
                <a:pos x="60419" y="181952"/>
              </a:cxn>
              <a:cxn ang="0">
                <a:pos x="22448" y="196362"/>
              </a:cxn>
              <a:cxn ang="0">
                <a:pos x="8358" y="233973"/>
              </a:cxn>
              <a:cxn ang="0">
                <a:pos x="1194" y="270363"/>
              </a:cxn>
              <a:cxn ang="0">
                <a:pos x="0" y="306754"/>
              </a:cxn>
              <a:cxn ang="0">
                <a:pos x="15523" y="333375"/>
              </a:cxn>
              <a:cxn ang="0">
                <a:pos x="60419" y="352669"/>
              </a:cxn>
              <a:cxn ang="0">
                <a:pos x="106510" y="366102"/>
              </a:cxn>
              <a:cxn ang="0">
                <a:pos x="143286" y="372208"/>
              </a:cxn>
              <a:cxn ang="0">
                <a:pos x="183645" y="374650"/>
              </a:cxn>
              <a:cxn ang="0">
                <a:pos x="228781" y="372208"/>
              </a:cxn>
              <a:cxn ang="0">
                <a:pos x="310454" y="358775"/>
              </a:cxn>
              <a:cxn ang="0">
                <a:pos x="385202" y="341923"/>
              </a:cxn>
              <a:cxn ang="0">
                <a:pos x="429143" y="328490"/>
              </a:cxn>
              <a:cxn ang="0">
                <a:pos x="468069" y="311638"/>
              </a:cxn>
              <a:cxn ang="0">
                <a:pos x="502458" y="292100"/>
              </a:cxn>
              <a:cxn ang="0">
                <a:pos x="533264" y="267921"/>
              </a:cxn>
              <a:cxn ang="0">
                <a:pos x="561683" y="240079"/>
              </a:cxn>
              <a:cxn ang="0">
                <a:pos x="580788" y="214679"/>
              </a:cxn>
              <a:cxn ang="0">
                <a:pos x="591295" y="195385"/>
              </a:cxn>
              <a:cxn ang="0">
                <a:pos x="602042" y="163635"/>
              </a:cxn>
              <a:cxn ang="0">
                <a:pos x="608012" y="119917"/>
              </a:cxn>
              <a:cxn ang="0">
                <a:pos x="605624" y="77421"/>
              </a:cxn>
              <a:cxn ang="0">
                <a:pos x="593922" y="41031"/>
              </a:cxn>
              <a:cxn ang="0">
                <a:pos x="584370" y="26621"/>
              </a:cxn>
              <a:cxn ang="0">
                <a:pos x="573623" y="14410"/>
              </a:cxn>
              <a:cxn ang="0">
                <a:pos x="560489" y="4885"/>
              </a:cxn>
              <a:cxn ang="0">
                <a:pos x="546399" y="1221"/>
              </a:cxn>
              <a:cxn ang="0">
                <a:pos x="529682" y="0"/>
              </a:cxn>
              <a:cxn ang="0">
                <a:pos x="510816" y="4885"/>
              </a:cxn>
              <a:cxn ang="0">
                <a:pos x="490756" y="15875"/>
              </a:cxn>
            </a:cxnLst>
            <a:pathLst>
              <a:path w="2546" h="1534">
                <a:moveTo>
                  <a:pt x="2055" y="65"/>
                </a:moveTo>
                <a:lnTo>
                  <a:pt x="2034" y="94"/>
                </a:lnTo>
                <a:lnTo>
                  <a:pt x="1975" y="168"/>
                </a:lnTo>
                <a:lnTo>
                  <a:pt x="1876" y="278"/>
                </a:lnTo>
                <a:lnTo>
                  <a:pt x="1816" y="342"/>
                </a:lnTo>
                <a:lnTo>
                  <a:pt x="1747" y="407"/>
                </a:lnTo>
                <a:lnTo>
                  <a:pt x="1667" y="472"/>
                </a:lnTo>
                <a:lnTo>
                  <a:pt x="1583" y="536"/>
                </a:lnTo>
                <a:lnTo>
                  <a:pt x="1488" y="596"/>
                </a:lnTo>
                <a:lnTo>
                  <a:pt x="1390" y="651"/>
                </a:lnTo>
                <a:lnTo>
                  <a:pt x="1280" y="700"/>
                </a:lnTo>
                <a:lnTo>
                  <a:pt x="1166" y="735"/>
                </a:lnTo>
                <a:lnTo>
                  <a:pt x="1106" y="754"/>
                </a:lnTo>
                <a:lnTo>
                  <a:pt x="1047" y="765"/>
                </a:lnTo>
                <a:lnTo>
                  <a:pt x="988" y="774"/>
                </a:lnTo>
                <a:lnTo>
                  <a:pt x="923" y="779"/>
                </a:lnTo>
                <a:lnTo>
                  <a:pt x="764" y="789"/>
                </a:lnTo>
                <a:lnTo>
                  <a:pt x="625" y="784"/>
                </a:lnTo>
                <a:lnTo>
                  <a:pt x="506" y="779"/>
                </a:lnTo>
                <a:lnTo>
                  <a:pt x="412" y="770"/>
                </a:lnTo>
                <a:lnTo>
                  <a:pt x="327" y="760"/>
                </a:lnTo>
                <a:lnTo>
                  <a:pt x="253" y="745"/>
                </a:lnTo>
                <a:lnTo>
                  <a:pt x="133" y="725"/>
                </a:lnTo>
                <a:lnTo>
                  <a:pt x="94" y="804"/>
                </a:lnTo>
                <a:lnTo>
                  <a:pt x="65" y="879"/>
                </a:lnTo>
                <a:lnTo>
                  <a:pt x="35" y="958"/>
                </a:lnTo>
                <a:lnTo>
                  <a:pt x="19" y="1033"/>
                </a:lnTo>
                <a:lnTo>
                  <a:pt x="5" y="1107"/>
                </a:lnTo>
                <a:lnTo>
                  <a:pt x="0" y="1181"/>
                </a:lnTo>
                <a:lnTo>
                  <a:pt x="0" y="1256"/>
                </a:lnTo>
                <a:lnTo>
                  <a:pt x="5" y="1330"/>
                </a:lnTo>
                <a:lnTo>
                  <a:pt x="65" y="1365"/>
                </a:lnTo>
                <a:lnTo>
                  <a:pt x="149" y="1405"/>
                </a:lnTo>
                <a:lnTo>
                  <a:pt x="253" y="1444"/>
                </a:lnTo>
                <a:lnTo>
                  <a:pt x="377" y="1484"/>
                </a:lnTo>
                <a:lnTo>
                  <a:pt x="446" y="1499"/>
                </a:lnTo>
                <a:lnTo>
                  <a:pt x="521" y="1514"/>
                </a:lnTo>
                <a:lnTo>
                  <a:pt x="600" y="1524"/>
                </a:lnTo>
                <a:lnTo>
                  <a:pt x="679" y="1534"/>
                </a:lnTo>
                <a:lnTo>
                  <a:pt x="769" y="1534"/>
                </a:lnTo>
                <a:lnTo>
                  <a:pt x="858" y="1534"/>
                </a:lnTo>
                <a:lnTo>
                  <a:pt x="958" y="1524"/>
                </a:lnTo>
                <a:lnTo>
                  <a:pt x="1057" y="1514"/>
                </a:lnTo>
                <a:lnTo>
                  <a:pt x="1300" y="1469"/>
                </a:lnTo>
                <a:lnTo>
                  <a:pt x="1513" y="1425"/>
                </a:lnTo>
                <a:lnTo>
                  <a:pt x="1613" y="1400"/>
                </a:lnTo>
                <a:lnTo>
                  <a:pt x="1707" y="1375"/>
                </a:lnTo>
                <a:lnTo>
                  <a:pt x="1797" y="1345"/>
                </a:lnTo>
                <a:lnTo>
                  <a:pt x="1881" y="1311"/>
                </a:lnTo>
                <a:lnTo>
                  <a:pt x="1960" y="1276"/>
                </a:lnTo>
                <a:lnTo>
                  <a:pt x="2034" y="1241"/>
                </a:lnTo>
                <a:lnTo>
                  <a:pt x="2104" y="1196"/>
                </a:lnTo>
                <a:lnTo>
                  <a:pt x="2169" y="1151"/>
                </a:lnTo>
                <a:lnTo>
                  <a:pt x="2233" y="1097"/>
                </a:lnTo>
                <a:lnTo>
                  <a:pt x="2292" y="1042"/>
                </a:lnTo>
                <a:lnTo>
                  <a:pt x="2352" y="983"/>
                </a:lnTo>
                <a:lnTo>
                  <a:pt x="2407" y="914"/>
                </a:lnTo>
                <a:lnTo>
                  <a:pt x="2432" y="879"/>
                </a:lnTo>
                <a:lnTo>
                  <a:pt x="2457" y="839"/>
                </a:lnTo>
                <a:lnTo>
                  <a:pt x="2476" y="800"/>
                </a:lnTo>
                <a:lnTo>
                  <a:pt x="2491" y="754"/>
                </a:lnTo>
                <a:lnTo>
                  <a:pt x="2521" y="670"/>
                </a:lnTo>
                <a:lnTo>
                  <a:pt x="2541" y="581"/>
                </a:lnTo>
                <a:lnTo>
                  <a:pt x="2546" y="491"/>
                </a:lnTo>
                <a:lnTo>
                  <a:pt x="2546" y="402"/>
                </a:lnTo>
                <a:lnTo>
                  <a:pt x="2536" y="317"/>
                </a:lnTo>
                <a:lnTo>
                  <a:pt x="2517" y="238"/>
                </a:lnTo>
                <a:lnTo>
                  <a:pt x="2487" y="168"/>
                </a:lnTo>
                <a:lnTo>
                  <a:pt x="2466" y="135"/>
                </a:lnTo>
                <a:lnTo>
                  <a:pt x="2447" y="109"/>
                </a:lnTo>
                <a:lnTo>
                  <a:pt x="2427" y="80"/>
                </a:lnTo>
                <a:lnTo>
                  <a:pt x="2402" y="59"/>
                </a:lnTo>
                <a:lnTo>
                  <a:pt x="2377" y="40"/>
                </a:lnTo>
                <a:lnTo>
                  <a:pt x="2347" y="20"/>
                </a:lnTo>
                <a:lnTo>
                  <a:pt x="2318" y="10"/>
                </a:lnTo>
                <a:lnTo>
                  <a:pt x="2288" y="5"/>
                </a:lnTo>
                <a:lnTo>
                  <a:pt x="2253" y="0"/>
                </a:lnTo>
                <a:lnTo>
                  <a:pt x="2218" y="0"/>
                </a:lnTo>
                <a:lnTo>
                  <a:pt x="2178" y="10"/>
                </a:lnTo>
                <a:lnTo>
                  <a:pt x="2139" y="20"/>
                </a:lnTo>
                <a:lnTo>
                  <a:pt x="2099" y="40"/>
                </a:lnTo>
                <a:lnTo>
                  <a:pt x="2055" y="65"/>
                </a:lnTo>
                <a:close/>
              </a:path>
            </a:pathLst>
          </a:custGeom>
          <a:solidFill>
            <a:srgbClr val="2C3133"/>
          </a:solidFill>
          <a:ln w="9525">
            <a:noFill/>
          </a:ln>
        </p:spPr>
        <p:txBody>
          <a:bodyPr/>
          <a:p>
            <a:endParaRPr lang="zh-CN" altLang="en-US"/>
          </a:p>
        </p:txBody>
      </p:sp>
      <p:sp>
        <p:nvSpPr>
          <p:cNvPr id="46229" name="Freeform 190"/>
          <p:cNvSpPr/>
          <p:nvPr/>
        </p:nvSpPr>
        <p:spPr>
          <a:xfrm rot="1354904">
            <a:off x="5500688" y="4840288"/>
            <a:ext cx="612775" cy="273050"/>
          </a:xfrm>
          <a:custGeom>
            <a:avLst/>
            <a:gdLst/>
            <a:ahLst/>
            <a:cxnLst>
              <a:cxn ang="0">
                <a:pos x="596026" y="23082"/>
              </a:cxn>
              <a:cxn ang="0">
                <a:pos x="571142" y="65807"/>
              </a:cxn>
              <a:cxn ang="0">
                <a:pos x="541472" y="103621"/>
              </a:cxn>
              <a:cxn ang="0">
                <a:pos x="508213" y="135297"/>
              </a:cxn>
              <a:cxn ang="0">
                <a:pos x="470408" y="163290"/>
              </a:cxn>
              <a:cxn ang="0">
                <a:pos x="430928" y="185389"/>
              </a:cxn>
              <a:cxn ang="0">
                <a:pos x="388338" y="202332"/>
              </a:cxn>
              <a:cxn ang="0">
                <a:pos x="344312" y="215592"/>
              </a:cxn>
              <a:cxn ang="0">
                <a:pos x="300286" y="224186"/>
              </a:cxn>
              <a:cxn ang="0">
                <a:pos x="255303" y="228115"/>
              </a:cxn>
              <a:cxn ang="0">
                <a:pos x="211277" y="228115"/>
              </a:cxn>
              <a:cxn ang="0">
                <a:pos x="167490" y="224186"/>
              </a:cxn>
              <a:cxn ang="0">
                <a:pos x="125857" y="216819"/>
              </a:cxn>
              <a:cxn ang="0">
                <a:pos x="86616" y="206015"/>
              </a:cxn>
              <a:cxn ang="0">
                <a:pos x="49769" y="190055"/>
              </a:cxn>
              <a:cxn ang="0">
                <a:pos x="16510" y="171638"/>
              </a:cxn>
              <a:cxn ang="0">
                <a:pos x="0" y="178023"/>
              </a:cxn>
              <a:cxn ang="0">
                <a:pos x="0" y="206997"/>
              </a:cxn>
              <a:cxn ang="0">
                <a:pos x="15553" y="231552"/>
              </a:cxn>
              <a:cxn ang="0">
                <a:pos x="60536" y="250951"/>
              </a:cxn>
              <a:cxn ang="0">
                <a:pos x="106715" y="264456"/>
              </a:cxn>
              <a:cxn ang="0">
                <a:pos x="143563" y="270595"/>
              </a:cxn>
              <a:cxn ang="0">
                <a:pos x="184000" y="273050"/>
              </a:cxn>
              <a:cxn ang="0">
                <a:pos x="229222" y="270595"/>
              </a:cxn>
              <a:cxn ang="0">
                <a:pos x="309857" y="257089"/>
              </a:cxn>
              <a:cxn ang="0">
                <a:pos x="383553" y="241374"/>
              </a:cxn>
              <a:cxn ang="0">
                <a:pos x="426143" y="228115"/>
              </a:cxn>
              <a:cxn ang="0">
                <a:pos x="464427" y="213382"/>
              </a:cxn>
              <a:cxn ang="0">
                <a:pos x="497685" y="194966"/>
              </a:cxn>
              <a:cxn ang="0">
                <a:pos x="529508" y="173112"/>
              </a:cxn>
              <a:cxn ang="0">
                <a:pos x="560614" y="147575"/>
              </a:cxn>
              <a:cxn ang="0">
                <a:pos x="586694" y="120810"/>
              </a:cxn>
              <a:cxn ang="0">
                <a:pos x="600811" y="98711"/>
              </a:cxn>
              <a:cxn ang="0">
                <a:pos x="609186" y="76857"/>
              </a:cxn>
              <a:cxn ang="0">
                <a:pos x="611579" y="57458"/>
              </a:cxn>
              <a:cxn ang="0">
                <a:pos x="610382" y="30448"/>
              </a:cxn>
              <a:cxn ang="0">
                <a:pos x="605597" y="6139"/>
              </a:cxn>
              <a:cxn ang="0">
                <a:pos x="605597" y="0"/>
              </a:cxn>
            </a:cxnLst>
            <a:pathLst>
              <a:path w="2561" h="1112">
                <a:moveTo>
                  <a:pt x="2531" y="0"/>
                </a:moveTo>
                <a:lnTo>
                  <a:pt x="2491" y="94"/>
                </a:lnTo>
                <a:lnTo>
                  <a:pt x="2442" y="183"/>
                </a:lnTo>
                <a:lnTo>
                  <a:pt x="2387" y="268"/>
                </a:lnTo>
                <a:lnTo>
                  <a:pt x="2327" y="348"/>
                </a:lnTo>
                <a:lnTo>
                  <a:pt x="2263" y="422"/>
                </a:lnTo>
                <a:lnTo>
                  <a:pt x="2194" y="492"/>
                </a:lnTo>
                <a:lnTo>
                  <a:pt x="2124" y="551"/>
                </a:lnTo>
                <a:lnTo>
                  <a:pt x="2045" y="611"/>
                </a:lnTo>
                <a:lnTo>
                  <a:pt x="1966" y="665"/>
                </a:lnTo>
                <a:lnTo>
                  <a:pt x="1885" y="710"/>
                </a:lnTo>
                <a:lnTo>
                  <a:pt x="1801" y="755"/>
                </a:lnTo>
                <a:lnTo>
                  <a:pt x="1712" y="794"/>
                </a:lnTo>
                <a:lnTo>
                  <a:pt x="1623" y="824"/>
                </a:lnTo>
                <a:lnTo>
                  <a:pt x="1534" y="854"/>
                </a:lnTo>
                <a:lnTo>
                  <a:pt x="1439" y="878"/>
                </a:lnTo>
                <a:lnTo>
                  <a:pt x="1350" y="899"/>
                </a:lnTo>
                <a:lnTo>
                  <a:pt x="1255" y="913"/>
                </a:lnTo>
                <a:lnTo>
                  <a:pt x="1162" y="923"/>
                </a:lnTo>
                <a:lnTo>
                  <a:pt x="1067" y="929"/>
                </a:lnTo>
                <a:lnTo>
                  <a:pt x="972" y="933"/>
                </a:lnTo>
                <a:lnTo>
                  <a:pt x="883" y="929"/>
                </a:lnTo>
                <a:lnTo>
                  <a:pt x="788" y="923"/>
                </a:lnTo>
                <a:lnTo>
                  <a:pt x="700" y="913"/>
                </a:lnTo>
                <a:lnTo>
                  <a:pt x="610" y="899"/>
                </a:lnTo>
                <a:lnTo>
                  <a:pt x="526" y="883"/>
                </a:lnTo>
                <a:lnTo>
                  <a:pt x="441" y="864"/>
                </a:lnTo>
                <a:lnTo>
                  <a:pt x="362" y="839"/>
                </a:lnTo>
                <a:lnTo>
                  <a:pt x="282" y="809"/>
                </a:lnTo>
                <a:lnTo>
                  <a:pt x="208" y="774"/>
                </a:lnTo>
                <a:lnTo>
                  <a:pt x="139" y="739"/>
                </a:lnTo>
                <a:lnTo>
                  <a:pt x="69" y="699"/>
                </a:lnTo>
                <a:lnTo>
                  <a:pt x="9" y="660"/>
                </a:lnTo>
                <a:lnTo>
                  <a:pt x="0" y="725"/>
                </a:lnTo>
                <a:lnTo>
                  <a:pt x="0" y="785"/>
                </a:lnTo>
                <a:lnTo>
                  <a:pt x="0" y="843"/>
                </a:lnTo>
                <a:lnTo>
                  <a:pt x="5" y="908"/>
                </a:lnTo>
                <a:lnTo>
                  <a:pt x="65" y="943"/>
                </a:lnTo>
                <a:lnTo>
                  <a:pt x="149" y="983"/>
                </a:lnTo>
                <a:lnTo>
                  <a:pt x="253" y="1022"/>
                </a:lnTo>
                <a:lnTo>
                  <a:pt x="377" y="1062"/>
                </a:lnTo>
                <a:lnTo>
                  <a:pt x="446" y="1077"/>
                </a:lnTo>
                <a:lnTo>
                  <a:pt x="521" y="1092"/>
                </a:lnTo>
                <a:lnTo>
                  <a:pt x="600" y="1102"/>
                </a:lnTo>
                <a:lnTo>
                  <a:pt x="679" y="1112"/>
                </a:lnTo>
                <a:lnTo>
                  <a:pt x="769" y="1112"/>
                </a:lnTo>
                <a:lnTo>
                  <a:pt x="858" y="1112"/>
                </a:lnTo>
                <a:lnTo>
                  <a:pt x="958" y="1102"/>
                </a:lnTo>
                <a:lnTo>
                  <a:pt x="1057" y="1092"/>
                </a:lnTo>
                <a:lnTo>
                  <a:pt x="1295" y="1047"/>
                </a:lnTo>
                <a:lnTo>
                  <a:pt x="1508" y="1003"/>
                </a:lnTo>
                <a:lnTo>
                  <a:pt x="1603" y="983"/>
                </a:lnTo>
                <a:lnTo>
                  <a:pt x="1697" y="953"/>
                </a:lnTo>
                <a:lnTo>
                  <a:pt x="1781" y="929"/>
                </a:lnTo>
                <a:lnTo>
                  <a:pt x="1861" y="899"/>
                </a:lnTo>
                <a:lnTo>
                  <a:pt x="1941" y="869"/>
                </a:lnTo>
                <a:lnTo>
                  <a:pt x="2010" y="834"/>
                </a:lnTo>
                <a:lnTo>
                  <a:pt x="2080" y="794"/>
                </a:lnTo>
                <a:lnTo>
                  <a:pt x="2149" y="750"/>
                </a:lnTo>
                <a:lnTo>
                  <a:pt x="2213" y="705"/>
                </a:lnTo>
                <a:lnTo>
                  <a:pt x="2278" y="655"/>
                </a:lnTo>
                <a:lnTo>
                  <a:pt x="2343" y="601"/>
                </a:lnTo>
                <a:lnTo>
                  <a:pt x="2407" y="541"/>
                </a:lnTo>
                <a:lnTo>
                  <a:pt x="2452" y="492"/>
                </a:lnTo>
                <a:lnTo>
                  <a:pt x="2487" y="446"/>
                </a:lnTo>
                <a:lnTo>
                  <a:pt x="2511" y="402"/>
                </a:lnTo>
                <a:lnTo>
                  <a:pt x="2531" y="357"/>
                </a:lnTo>
                <a:lnTo>
                  <a:pt x="2546" y="313"/>
                </a:lnTo>
                <a:lnTo>
                  <a:pt x="2556" y="273"/>
                </a:lnTo>
                <a:lnTo>
                  <a:pt x="2556" y="234"/>
                </a:lnTo>
                <a:lnTo>
                  <a:pt x="2561" y="194"/>
                </a:lnTo>
                <a:lnTo>
                  <a:pt x="2551" y="124"/>
                </a:lnTo>
                <a:lnTo>
                  <a:pt x="2541" y="69"/>
                </a:lnTo>
                <a:lnTo>
                  <a:pt x="2531" y="25"/>
                </a:lnTo>
                <a:lnTo>
                  <a:pt x="2531" y="10"/>
                </a:lnTo>
                <a:lnTo>
                  <a:pt x="2531" y="0"/>
                </a:lnTo>
                <a:close/>
              </a:path>
            </a:pathLst>
          </a:custGeom>
          <a:solidFill>
            <a:srgbClr val="242729"/>
          </a:solidFill>
          <a:ln w="9525">
            <a:noFill/>
          </a:ln>
        </p:spPr>
        <p:txBody>
          <a:bodyPr/>
          <a:p>
            <a:endParaRPr lang="zh-CN" altLang="en-US"/>
          </a:p>
        </p:txBody>
      </p:sp>
      <p:sp>
        <p:nvSpPr>
          <p:cNvPr id="46230" name="Freeform 344"/>
          <p:cNvSpPr/>
          <p:nvPr/>
        </p:nvSpPr>
        <p:spPr>
          <a:xfrm>
            <a:off x="6178550" y="4937125"/>
            <a:ext cx="300038" cy="185738"/>
          </a:xfrm>
          <a:custGeom>
            <a:avLst/>
            <a:gdLst/>
            <a:ahLst/>
            <a:cxnLst>
              <a:cxn ang="0">
                <a:pos x="298852" y="13549"/>
              </a:cxn>
              <a:cxn ang="0">
                <a:pos x="298852" y="16012"/>
              </a:cxn>
              <a:cxn ang="0">
                <a:pos x="297666" y="18475"/>
              </a:cxn>
              <a:cxn ang="0">
                <a:pos x="295294" y="20692"/>
              </a:cxn>
              <a:cxn ang="0">
                <a:pos x="292922" y="23156"/>
              </a:cxn>
              <a:cxn ang="0">
                <a:pos x="284621" y="27097"/>
              </a:cxn>
              <a:cxn ang="0">
                <a:pos x="274185" y="29314"/>
              </a:cxn>
              <a:cxn ang="0">
                <a:pos x="245960" y="34487"/>
              </a:cxn>
              <a:cxn ang="0">
                <a:pos x="210620" y="37936"/>
              </a:cxn>
              <a:cxn ang="0">
                <a:pos x="171484" y="44094"/>
              </a:cxn>
              <a:cxn ang="0">
                <a:pos x="151561" y="47789"/>
              </a:cxn>
              <a:cxn ang="0">
                <a:pos x="131637" y="52716"/>
              </a:cxn>
              <a:cxn ang="0">
                <a:pos x="112900" y="58628"/>
              </a:cxn>
              <a:cxn ang="0">
                <a:pos x="93925" y="66018"/>
              </a:cxn>
              <a:cxn ang="0">
                <a:pos x="77322" y="74640"/>
              </a:cxn>
              <a:cxn ang="0">
                <a:pos x="62142" y="85479"/>
              </a:cxn>
              <a:cxn ang="0">
                <a:pos x="57399" y="89420"/>
              </a:cxn>
              <a:cxn ang="0">
                <a:pos x="52892" y="95332"/>
              </a:cxn>
              <a:cxn ang="0">
                <a:pos x="44591" y="107649"/>
              </a:cxn>
              <a:cxn ang="0">
                <a:pos x="37475" y="120951"/>
              </a:cxn>
              <a:cxn ang="0">
                <a:pos x="30360" y="135732"/>
              </a:cxn>
              <a:cxn ang="0">
                <a:pos x="23244" y="150512"/>
              </a:cxn>
              <a:cxn ang="0">
                <a:pos x="16129" y="163814"/>
              </a:cxn>
              <a:cxn ang="0">
                <a:pos x="7827" y="176131"/>
              </a:cxn>
              <a:cxn ang="0">
                <a:pos x="4506" y="181058"/>
              </a:cxn>
              <a:cxn ang="0">
                <a:pos x="0" y="185738"/>
              </a:cxn>
              <a:cxn ang="0">
                <a:pos x="949" y="182289"/>
              </a:cxn>
              <a:cxn ang="0">
                <a:pos x="3321" y="178594"/>
              </a:cxn>
              <a:cxn ang="0">
                <a:pos x="9250" y="163814"/>
              </a:cxn>
              <a:cxn ang="0">
                <a:pos x="22058" y="122183"/>
              </a:cxn>
              <a:cxn ang="0">
                <a:pos x="29174" y="100259"/>
              </a:cxn>
              <a:cxn ang="0">
                <a:pos x="36289" y="79567"/>
              </a:cxn>
              <a:cxn ang="0">
                <a:pos x="43405" y="61338"/>
              </a:cxn>
              <a:cxn ang="0">
                <a:pos x="46962" y="55179"/>
              </a:cxn>
              <a:cxn ang="0">
                <a:pos x="50283" y="50006"/>
              </a:cxn>
              <a:cxn ang="0">
                <a:pos x="57399" y="44094"/>
              </a:cxn>
              <a:cxn ang="0">
                <a:pos x="69258" y="39168"/>
              </a:cxn>
              <a:cxn ang="0">
                <a:pos x="84438" y="33255"/>
              </a:cxn>
              <a:cxn ang="0">
                <a:pos x="102226" y="27097"/>
              </a:cxn>
              <a:cxn ang="0">
                <a:pos x="123573" y="20692"/>
              </a:cxn>
              <a:cxn ang="0">
                <a:pos x="145631" y="16012"/>
              </a:cxn>
              <a:cxn ang="0">
                <a:pos x="191882" y="7390"/>
              </a:cxn>
              <a:cxn ang="0">
                <a:pos x="213940" y="3695"/>
              </a:cxn>
              <a:cxn ang="0">
                <a:pos x="235287" y="1232"/>
              </a:cxn>
              <a:cxn ang="0">
                <a:pos x="255210" y="0"/>
              </a:cxn>
              <a:cxn ang="0">
                <a:pos x="271813" y="0"/>
              </a:cxn>
              <a:cxn ang="0">
                <a:pos x="286044" y="0"/>
              </a:cxn>
              <a:cxn ang="0">
                <a:pos x="295294" y="3695"/>
              </a:cxn>
              <a:cxn ang="0">
                <a:pos x="297666" y="4927"/>
              </a:cxn>
              <a:cxn ang="0">
                <a:pos x="300038" y="7390"/>
              </a:cxn>
              <a:cxn ang="0">
                <a:pos x="300038" y="9853"/>
              </a:cxn>
              <a:cxn ang="0">
                <a:pos x="298852" y="13549"/>
              </a:cxn>
            </a:cxnLst>
            <a:pathLst>
              <a:path w="1265" h="754">
                <a:moveTo>
                  <a:pt x="1260" y="55"/>
                </a:moveTo>
                <a:lnTo>
                  <a:pt x="1260" y="65"/>
                </a:lnTo>
                <a:lnTo>
                  <a:pt x="1255" y="75"/>
                </a:lnTo>
                <a:lnTo>
                  <a:pt x="1245" y="84"/>
                </a:lnTo>
                <a:lnTo>
                  <a:pt x="1235" y="94"/>
                </a:lnTo>
                <a:lnTo>
                  <a:pt x="1200" y="110"/>
                </a:lnTo>
                <a:lnTo>
                  <a:pt x="1156" y="119"/>
                </a:lnTo>
                <a:lnTo>
                  <a:pt x="1037" y="140"/>
                </a:lnTo>
                <a:lnTo>
                  <a:pt x="888" y="154"/>
                </a:lnTo>
                <a:lnTo>
                  <a:pt x="723" y="179"/>
                </a:lnTo>
                <a:lnTo>
                  <a:pt x="639" y="194"/>
                </a:lnTo>
                <a:lnTo>
                  <a:pt x="555" y="214"/>
                </a:lnTo>
                <a:lnTo>
                  <a:pt x="476" y="238"/>
                </a:lnTo>
                <a:lnTo>
                  <a:pt x="396" y="268"/>
                </a:lnTo>
                <a:lnTo>
                  <a:pt x="326" y="303"/>
                </a:lnTo>
                <a:lnTo>
                  <a:pt x="262" y="347"/>
                </a:lnTo>
                <a:lnTo>
                  <a:pt x="242" y="363"/>
                </a:lnTo>
                <a:lnTo>
                  <a:pt x="223" y="387"/>
                </a:lnTo>
                <a:lnTo>
                  <a:pt x="188" y="437"/>
                </a:lnTo>
                <a:lnTo>
                  <a:pt x="158" y="491"/>
                </a:lnTo>
                <a:lnTo>
                  <a:pt x="128" y="551"/>
                </a:lnTo>
                <a:lnTo>
                  <a:pt x="98" y="611"/>
                </a:lnTo>
                <a:lnTo>
                  <a:pt x="68" y="665"/>
                </a:lnTo>
                <a:lnTo>
                  <a:pt x="33" y="715"/>
                </a:lnTo>
                <a:lnTo>
                  <a:pt x="19" y="735"/>
                </a:lnTo>
                <a:lnTo>
                  <a:pt x="0" y="754"/>
                </a:lnTo>
                <a:lnTo>
                  <a:pt x="4" y="740"/>
                </a:lnTo>
                <a:lnTo>
                  <a:pt x="14" y="725"/>
                </a:lnTo>
                <a:lnTo>
                  <a:pt x="39" y="665"/>
                </a:lnTo>
                <a:lnTo>
                  <a:pt x="93" y="496"/>
                </a:lnTo>
                <a:lnTo>
                  <a:pt x="123" y="407"/>
                </a:lnTo>
                <a:lnTo>
                  <a:pt x="153" y="323"/>
                </a:lnTo>
                <a:lnTo>
                  <a:pt x="183" y="249"/>
                </a:lnTo>
                <a:lnTo>
                  <a:pt x="198" y="224"/>
                </a:lnTo>
                <a:lnTo>
                  <a:pt x="212" y="203"/>
                </a:lnTo>
                <a:lnTo>
                  <a:pt x="242" y="179"/>
                </a:lnTo>
                <a:lnTo>
                  <a:pt x="292" y="159"/>
                </a:lnTo>
                <a:lnTo>
                  <a:pt x="356" y="135"/>
                </a:lnTo>
                <a:lnTo>
                  <a:pt x="431" y="110"/>
                </a:lnTo>
                <a:lnTo>
                  <a:pt x="521" y="84"/>
                </a:lnTo>
                <a:lnTo>
                  <a:pt x="614" y="65"/>
                </a:lnTo>
                <a:lnTo>
                  <a:pt x="809" y="30"/>
                </a:lnTo>
                <a:lnTo>
                  <a:pt x="902" y="15"/>
                </a:lnTo>
                <a:lnTo>
                  <a:pt x="992" y="5"/>
                </a:lnTo>
                <a:lnTo>
                  <a:pt x="1076" y="0"/>
                </a:lnTo>
                <a:lnTo>
                  <a:pt x="1146" y="0"/>
                </a:lnTo>
                <a:lnTo>
                  <a:pt x="1206" y="0"/>
                </a:lnTo>
                <a:lnTo>
                  <a:pt x="1245" y="15"/>
                </a:lnTo>
                <a:lnTo>
                  <a:pt x="1255" y="20"/>
                </a:lnTo>
                <a:lnTo>
                  <a:pt x="1265" y="30"/>
                </a:lnTo>
                <a:lnTo>
                  <a:pt x="1265" y="40"/>
                </a:lnTo>
                <a:lnTo>
                  <a:pt x="1260" y="55"/>
                </a:lnTo>
                <a:close/>
              </a:path>
            </a:pathLst>
          </a:custGeom>
          <a:solidFill>
            <a:srgbClr val="64463B"/>
          </a:solidFill>
          <a:ln w="9525">
            <a:noFill/>
          </a:ln>
        </p:spPr>
        <p:txBody>
          <a:bodyPr/>
          <a:p>
            <a:endParaRPr lang="zh-CN" altLang="en-US"/>
          </a:p>
        </p:txBody>
      </p:sp>
      <p:sp>
        <p:nvSpPr>
          <p:cNvPr id="46231" name="Freeform 145"/>
          <p:cNvSpPr/>
          <p:nvPr/>
        </p:nvSpPr>
        <p:spPr>
          <a:xfrm rot="-912493">
            <a:off x="5222875" y="4410075"/>
            <a:ext cx="484188" cy="309563"/>
          </a:xfrm>
          <a:custGeom>
            <a:avLst/>
            <a:gdLst/>
            <a:ahLst/>
            <a:cxnLst>
              <a:cxn ang="0">
                <a:pos x="484188" y="110999"/>
              </a:cxn>
              <a:cxn ang="0">
                <a:pos x="162936" y="0"/>
              </a:cxn>
              <a:cxn ang="0">
                <a:pos x="0" y="151745"/>
              </a:cxn>
              <a:cxn ang="0">
                <a:pos x="435307" y="309563"/>
              </a:cxn>
              <a:cxn ang="0">
                <a:pos x="484188" y="110999"/>
              </a:cxn>
            </a:cxnLst>
            <a:pathLst>
              <a:path w="12154" h="19419">
                <a:moveTo>
                  <a:pt x="12154" y="6963"/>
                </a:moveTo>
                <a:lnTo>
                  <a:pt x="4090" y="0"/>
                </a:lnTo>
                <a:lnTo>
                  <a:pt x="0" y="9519"/>
                </a:lnTo>
                <a:lnTo>
                  <a:pt x="10927" y="19419"/>
                </a:lnTo>
                <a:lnTo>
                  <a:pt x="12154" y="6963"/>
                </a:lnTo>
                <a:close/>
              </a:path>
            </a:pathLst>
          </a:custGeom>
          <a:solidFill>
            <a:srgbClr val="FFFFFF"/>
          </a:solidFill>
          <a:ln w="9525">
            <a:noFill/>
          </a:ln>
        </p:spPr>
        <p:txBody>
          <a:bodyPr/>
          <a:p>
            <a:endParaRPr lang="zh-CN" altLang="en-US"/>
          </a:p>
        </p:txBody>
      </p:sp>
      <p:grpSp>
        <p:nvGrpSpPr>
          <p:cNvPr id="46232" name="Group 240"/>
          <p:cNvGrpSpPr/>
          <p:nvPr/>
        </p:nvGrpSpPr>
        <p:grpSpPr>
          <a:xfrm rot="1270001">
            <a:off x="5527675" y="4229100"/>
            <a:ext cx="425450" cy="384175"/>
            <a:chOff x="4049" y="1674"/>
            <a:chExt cx="424" cy="370"/>
          </a:xfrm>
        </p:grpSpPr>
        <p:sp>
          <p:nvSpPr>
            <p:cNvPr id="46233" name="Freeform 148"/>
            <p:cNvSpPr/>
            <p:nvPr/>
          </p:nvSpPr>
          <p:spPr>
            <a:xfrm>
              <a:off x="4052" y="1898"/>
              <a:ext cx="101" cy="121"/>
            </a:xfrm>
            <a:custGeom>
              <a:avLst/>
              <a:gdLst/>
              <a:ahLst/>
              <a:cxnLst>
                <a:cxn ang="0">
                  <a:pos x="36" y="0"/>
                </a:cxn>
                <a:cxn ang="0">
                  <a:pos x="31" y="4"/>
                </a:cxn>
                <a:cxn ang="0">
                  <a:pos x="25" y="10"/>
                </a:cxn>
                <a:cxn ang="0">
                  <a:pos x="13" y="25"/>
                </a:cxn>
                <a:cxn ang="0">
                  <a:pos x="3" y="39"/>
                </a:cxn>
                <a:cxn ang="0">
                  <a:pos x="1" y="44"/>
                </a:cxn>
                <a:cxn ang="0">
                  <a:pos x="0" y="49"/>
                </a:cxn>
                <a:cxn ang="0">
                  <a:pos x="0" y="59"/>
                </a:cxn>
                <a:cxn ang="0">
                  <a:pos x="2" y="71"/>
                </a:cxn>
                <a:cxn ang="0">
                  <a:pos x="4" y="82"/>
                </a:cxn>
                <a:cxn ang="0">
                  <a:pos x="9" y="93"/>
                </a:cxn>
                <a:cxn ang="0">
                  <a:pos x="13" y="103"/>
                </a:cxn>
                <a:cxn ang="0">
                  <a:pos x="20" y="111"/>
                </a:cxn>
                <a:cxn ang="0">
                  <a:pos x="25" y="114"/>
                </a:cxn>
                <a:cxn ang="0">
                  <a:pos x="29" y="117"/>
                </a:cxn>
                <a:cxn ang="0">
                  <a:pos x="34" y="119"/>
                </a:cxn>
                <a:cxn ang="0">
                  <a:pos x="39" y="120"/>
                </a:cxn>
                <a:cxn ang="0">
                  <a:pos x="45" y="121"/>
                </a:cxn>
                <a:cxn ang="0">
                  <a:pos x="51" y="121"/>
                </a:cxn>
                <a:cxn ang="0">
                  <a:pos x="55" y="121"/>
                </a:cxn>
                <a:cxn ang="0">
                  <a:pos x="61" y="120"/>
                </a:cxn>
                <a:cxn ang="0">
                  <a:pos x="71" y="116"/>
                </a:cxn>
                <a:cxn ang="0">
                  <a:pos x="78" y="110"/>
                </a:cxn>
                <a:cxn ang="0">
                  <a:pos x="86" y="103"/>
                </a:cxn>
                <a:cxn ang="0">
                  <a:pos x="93" y="93"/>
                </a:cxn>
                <a:cxn ang="0">
                  <a:pos x="98" y="83"/>
                </a:cxn>
                <a:cxn ang="0">
                  <a:pos x="101" y="73"/>
                </a:cxn>
                <a:cxn ang="0">
                  <a:pos x="90" y="52"/>
                </a:cxn>
                <a:cxn ang="0">
                  <a:pos x="82" y="42"/>
                </a:cxn>
                <a:cxn ang="0">
                  <a:pos x="74" y="32"/>
                </a:cxn>
                <a:cxn ang="0">
                  <a:pos x="66" y="23"/>
                </a:cxn>
                <a:cxn ang="0">
                  <a:pos x="56" y="13"/>
                </a:cxn>
                <a:cxn ang="0">
                  <a:pos x="47" y="6"/>
                </a:cxn>
                <a:cxn ang="0">
                  <a:pos x="36" y="0"/>
                </a:cxn>
              </a:cxnLst>
              <a:pathLst>
                <a:path w="520" h="682">
                  <a:moveTo>
                    <a:pt x="185" y="0"/>
                  </a:moveTo>
                  <a:lnTo>
                    <a:pt x="162" y="23"/>
                  </a:lnTo>
                  <a:lnTo>
                    <a:pt x="127" y="58"/>
                  </a:lnTo>
                  <a:lnTo>
                    <a:pt x="69" y="139"/>
                  </a:lnTo>
                  <a:lnTo>
                    <a:pt x="17" y="220"/>
                  </a:lnTo>
                  <a:lnTo>
                    <a:pt x="5" y="248"/>
                  </a:lnTo>
                  <a:lnTo>
                    <a:pt x="0" y="278"/>
                  </a:lnTo>
                  <a:lnTo>
                    <a:pt x="0" y="335"/>
                  </a:lnTo>
                  <a:lnTo>
                    <a:pt x="11" y="398"/>
                  </a:lnTo>
                  <a:lnTo>
                    <a:pt x="23" y="463"/>
                  </a:lnTo>
                  <a:lnTo>
                    <a:pt x="46" y="526"/>
                  </a:lnTo>
                  <a:lnTo>
                    <a:pt x="69" y="578"/>
                  </a:lnTo>
                  <a:lnTo>
                    <a:pt x="104" y="625"/>
                  </a:lnTo>
                  <a:lnTo>
                    <a:pt x="127" y="641"/>
                  </a:lnTo>
                  <a:lnTo>
                    <a:pt x="150" y="659"/>
                  </a:lnTo>
                  <a:lnTo>
                    <a:pt x="173" y="671"/>
                  </a:lnTo>
                  <a:lnTo>
                    <a:pt x="202" y="676"/>
                  </a:lnTo>
                  <a:lnTo>
                    <a:pt x="231" y="682"/>
                  </a:lnTo>
                  <a:lnTo>
                    <a:pt x="260" y="682"/>
                  </a:lnTo>
                  <a:lnTo>
                    <a:pt x="284" y="682"/>
                  </a:lnTo>
                  <a:lnTo>
                    <a:pt x="312" y="676"/>
                  </a:lnTo>
                  <a:lnTo>
                    <a:pt x="364" y="653"/>
                  </a:lnTo>
                  <a:lnTo>
                    <a:pt x="404" y="618"/>
                  </a:lnTo>
                  <a:lnTo>
                    <a:pt x="445" y="578"/>
                  </a:lnTo>
                  <a:lnTo>
                    <a:pt x="480" y="526"/>
                  </a:lnTo>
                  <a:lnTo>
                    <a:pt x="503" y="468"/>
                  </a:lnTo>
                  <a:lnTo>
                    <a:pt x="520" y="410"/>
                  </a:lnTo>
                  <a:lnTo>
                    <a:pt x="462" y="294"/>
                  </a:lnTo>
                  <a:lnTo>
                    <a:pt x="422" y="237"/>
                  </a:lnTo>
                  <a:lnTo>
                    <a:pt x="381" y="179"/>
                  </a:lnTo>
                  <a:lnTo>
                    <a:pt x="341" y="127"/>
                  </a:lnTo>
                  <a:lnTo>
                    <a:pt x="289" y="75"/>
                  </a:lnTo>
                  <a:lnTo>
                    <a:pt x="243" y="35"/>
                  </a:lnTo>
                  <a:lnTo>
                    <a:pt x="185" y="0"/>
                  </a:lnTo>
                  <a:close/>
                </a:path>
              </a:pathLst>
            </a:custGeom>
            <a:solidFill>
              <a:srgbClr val="F0BE89"/>
            </a:solidFill>
            <a:ln w="9525">
              <a:noFill/>
            </a:ln>
          </p:spPr>
          <p:txBody>
            <a:bodyPr/>
            <a:p>
              <a:endParaRPr lang="zh-CN" altLang="en-US"/>
            </a:p>
          </p:txBody>
        </p:sp>
        <p:sp>
          <p:nvSpPr>
            <p:cNvPr id="46234" name="Freeform 156"/>
            <p:cNvSpPr/>
            <p:nvPr/>
          </p:nvSpPr>
          <p:spPr>
            <a:xfrm>
              <a:off x="4155" y="1674"/>
              <a:ext cx="318" cy="347"/>
            </a:xfrm>
            <a:custGeom>
              <a:avLst/>
              <a:gdLst/>
              <a:ahLst/>
              <a:cxnLst>
                <a:cxn ang="0">
                  <a:pos x="141" y="232"/>
                </a:cxn>
                <a:cxn ang="0">
                  <a:pos x="98" y="232"/>
                </a:cxn>
                <a:cxn ang="0">
                  <a:pos x="56" y="238"/>
                </a:cxn>
                <a:cxn ang="0">
                  <a:pos x="26" y="247"/>
                </a:cxn>
                <a:cxn ang="0">
                  <a:pos x="8" y="255"/>
                </a:cxn>
                <a:cxn ang="0">
                  <a:pos x="6" y="279"/>
                </a:cxn>
                <a:cxn ang="0">
                  <a:pos x="16" y="317"/>
                </a:cxn>
                <a:cxn ang="0">
                  <a:pos x="26" y="340"/>
                </a:cxn>
                <a:cxn ang="0">
                  <a:pos x="41" y="345"/>
                </a:cxn>
                <a:cxn ang="0">
                  <a:pos x="64" y="347"/>
                </a:cxn>
                <a:cxn ang="0">
                  <a:pos x="102" y="346"/>
                </a:cxn>
                <a:cxn ang="0">
                  <a:pos x="159" y="338"/>
                </a:cxn>
                <a:cxn ang="0">
                  <a:pos x="220" y="325"/>
                </a:cxn>
                <a:cxn ang="0">
                  <a:pos x="235" y="320"/>
                </a:cxn>
                <a:cxn ang="0">
                  <a:pos x="253" y="307"/>
                </a:cxn>
                <a:cxn ang="0">
                  <a:pos x="273" y="283"/>
                </a:cxn>
                <a:cxn ang="0">
                  <a:pos x="289" y="254"/>
                </a:cxn>
                <a:cxn ang="0">
                  <a:pos x="300" y="221"/>
                </a:cxn>
                <a:cxn ang="0">
                  <a:pos x="309" y="187"/>
                </a:cxn>
                <a:cxn ang="0">
                  <a:pos x="316" y="139"/>
                </a:cxn>
                <a:cxn ang="0">
                  <a:pos x="318" y="101"/>
                </a:cxn>
                <a:cxn ang="0">
                  <a:pos x="315" y="79"/>
                </a:cxn>
                <a:cxn ang="0">
                  <a:pos x="308" y="55"/>
                </a:cxn>
                <a:cxn ang="0">
                  <a:pos x="298" y="32"/>
                </a:cxn>
                <a:cxn ang="0">
                  <a:pos x="283" y="15"/>
                </a:cxn>
                <a:cxn ang="0">
                  <a:pos x="265" y="3"/>
                </a:cxn>
                <a:cxn ang="0">
                  <a:pos x="255" y="1"/>
                </a:cxn>
                <a:cxn ang="0">
                  <a:pos x="244" y="0"/>
                </a:cxn>
                <a:cxn ang="0">
                  <a:pos x="232" y="3"/>
                </a:cxn>
                <a:cxn ang="0">
                  <a:pos x="218" y="8"/>
                </a:cxn>
                <a:cxn ang="0">
                  <a:pos x="199" y="21"/>
                </a:cxn>
                <a:cxn ang="0">
                  <a:pos x="188" y="35"/>
                </a:cxn>
                <a:cxn ang="0">
                  <a:pos x="179" y="59"/>
                </a:cxn>
                <a:cxn ang="0">
                  <a:pos x="175" y="87"/>
                </a:cxn>
                <a:cxn ang="0">
                  <a:pos x="173" y="149"/>
                </a:cxn>
                <a:cxn ang="0">
                  <a:pos x="171" y="195"/>
                </a:cxn>
                <a:cxn ang="0">
                  <a:pos x="165" y="221"/>
                </a:cxn>
              </a:cxnLst>
              <a:pathLst>
                <a:path w="1643" h="1938">
                  <a:moveTo>
                    <a:pt x="827" y="1296"/>
                  </a:moveTo>
                  <a:lnTo>
                    <a:pt x="728" y="1296"/>
                  </a:lnTo>
                  <a:lnTo>
                    <a:pt x="619" y="1296"/>
                  </a:lnTo>
                  <a:lnTo>
                    <a:pt x="508" y="1296"/>
                  </a:lnTo>
                  <a:lnTo>
                    <a:pt x="399" y="1308"/>
                  </a:lnTo>
                  <a:lnTo>
                    <a:pt x="289" y="1331"/>
                  </a:lnTo>
                  <a:lnTo>
                    <a:pt x="179" y="1359"/>
                  </a:lnTo>
                  <a:lnTo>
                    <a:pt x="133" y="1377"/>
                  </a:lnTo>
                  <a:lnTo>
                    <a:pt x="87" y="1400"/>
                  </a:lnTo>
                  <a:lnTo>
                    <a:pt x="41" y="1423"/>
                  </a:lnTo>
                  <a:lnTo>
                    <a:pt x="0" y="1452"/>
                  </a:lnTo>
                  <a:lnTo>
                    <a:pt x="29" y="1556"/>
                  </a:lnTo>
                  <a:lnTo>
                    <a:pt x="52" y="1660"/>
                  </a:lnTo>
                  <a:lnTo>
                    <a:pt x="81" y="1770"/>
                  </a:lnTo>
                  <a:lnTo>
                    <a:pt x="98" y="1875"/>
                  </a:lnTo>
                  <a:lnTo>
                    <a:pt x="133" y="1898"/>
                  </a:lnTo>
                  <a:lnTo>
                    <a:pt x="168" y="1915"/>
                  </a:lnTo>
                  <a:lnTo>
                    <a:pt x="214" y="1926"/>
                  </a:lnTo>
                  <a:lnTo>
                    <a:pt x="266" y="1938"/>
                  </a:lnTo>
                  <a:lnTo>
                    <a:pt x="330" y="1938"/>
                  </a:lnTo>
                  <a:lnTo>
                    <a:pt x="388" y="1938"/>
                  </a:lnTo>
                  <a:lnTo>
                    <a:pt x="526" y="1932"/>
                  </a:lnTo>
                  <a:lnTo>
                    <a:pt x="670" y="1909"/>
                  </a:lnTo>
                  <a:lnTo>
                    <a:pt x="821" y="1886"/>
                  </a:lnTo>
                  <a:lnTo>
                    <a:pt x="1104" y="1828"/>
                  </a:lnTo>
                  <a:lnTo>
                    <a:pt x="1139" y="1817"/>
                  </a:lnTo>
                  <a:lnTo>
                    <a:pt x="1180" y="1805"/>
                  </a:lnTo>
                  <a:lnTo>
                    <a:pt x="1215" y="1787"/>
                  </a:lnTo>
                  <a:lnTo>
                    <a:pt x="1250" y="1764"/>
                  </a:lnTo>
                  <a:lnTo>
                    <a:pt x="1307" y="1713"/>
                  </a:lnTo>
                  <a:lnTo>
                    <a:pt x="1365" y="1648"/>
                  </a:lnTo>
                  <a:lnTo>
                    <a:pt x="1411" y="1579"/>
                  </a:lnTo>
                  <a:lnTo>
                    <a:pt x="1458" y="1498"/>
                  </a:lnTo>
                  <a:lnTo>
                    <a:pt x="1492" y="1417"/>
                  </a:lnTo>
                  <a:lnTo>
                    <a:pt x="1527" y="1325"/>
                  </a:lnTo>
                  <a:lnTo>
                    <a:pt x="1550" y="1232"/>
                  </a:lnTo>
                  <a:lnTo>
                    <a:pt x="1573" y="1139"/>
                  </a:lnTo>
                  <a:lnTo>
                    <a:pt x="1596" y="1042"/>
                  </a:lnTo>
                  <a:lnTo>
                    <a:pt x="1608" y="949"/>
                  </a:lnTo>
                  <a:lnTo>
                    <a:pt x="1631" y="775"/>
                  </a:lnTo>
                  <a:lnTo>
                    <a:pt x="1643" y="624"/>
                  </a:lnTo>
                  <a:lnTo>
                    <a:pt x="1643" y="566"/>
                  </a:lnTo>
                  <a:lnTo>
                    <a:pt x="1636" y="503"/>
                  </a:lnTo>
                  <a:lnTo>
                    <a:pt x="1625" y="439"/>
                  </a:lnTo>
                  <a:lnTo>
                    <a:pt x="1608" y="370"/>
                  </a:lnTo>
                  <a:lnTo>
                    <a:pt x="1590" y="307"/>
                  </a:lnTo>
                  <a:lnTo>
                    <a:pt x="1567" y="242"/>
                  </a:lnTo>
                  <a:lnTo>
                    <a:pt x="1539" y="179"/>
                  </a:lnTo>
                  <a:lnTo>
                    <a:pt x="1504" y="127"/>
                  </a:lnTo>
                  <a:lnTo>
                    <a:pt x="1463" y="81"/>
                  </a:lnTo>
                  <a:lnTo>
                    <a:pt x="1417" y="46"/>
                  </a:lnTo>
                  <a:lnTo>
                    <a:pt x="1370" y="17"/>
                  </a:lnTo>
                  <a:lnTo>
                    <a:pt x="1342" y="11"/>
                  </a:lnTo>
                  <a:lnTo>
                    <a:pt x="1319" y="6"/>
                  </a:lnTo>
                  <a:lnTo>
                    <a:pt x="1289" y="0"/>
                  </a:lnTo>
                  <a:lnTo>
                    <a:pt x="1261" y="0"/>
                  </a:lnTo>
                  <a:lnTo>
                    <a:pt x="1226" y="6"/>
                  </a:lnTo>
                  <a:lnTo>
                    <a:pt x="1197" y="17"/>
                  </a:lnTo>
                  <a:lnTo>
                    <a:pt x="1162" y="29"/>
                  </a:lnTo>
                  <a:lnTo>
                    <a:pt x="1128" y="46"/>
                  </a:lnTo>
                  <a:lnTo>
                    <a:pt x="1052" y="98"/>
                  </a:lnTo>
                  <a:lnTo>
                    <a:pt x="1029" y="115"/>
                  </a:lnTo>
                  <a:lnTo>
                    <a:pt x="1006" y="145"/>
                  </a:lnTo>
                  <a:lnTo>
                    <a:pt x="971" y="196"/>
                  </a:lnTo>
                  <a:lnTo>
                    <a:pt x="943" y="260"/>
                  </a:lnTo>
                  <a:lnTo>
                    <a:pt x="925" y="330"/>
                  </a:lnTo>
                  <a:lnTo>
                    <a:pt x="913" y="404"/>
                  </a:lnTo>
                  <a:lnTo>
                    <a:pt x="902" y="485"/>
                  </a:lnTo>
                  <a:lnTo>
                    <a:pt x="896" y="659"/>
                  </a:lnTo>
                  <a:lnTo>
                    <a:pt x="896" y="832"/>
                  </a:lnTo>
                  <a:lnTo>
                    <a:pt x="890" y="1007"/>
                  </a:lnTo>
                  <a:lnTo>
                    <a:pt x="885" y="1088"/>
                  </a:lnTo>
                  <a:lnTo>
                    <a:pt x="873" y="1163"/>
                  </a:lnTo>
                  <a:lnTo>
                    <a:pt x="855" y="1232"/>
                  </a:lnTo>
                  <a:lnTo>
                    <a:pt x="827" y="1296"/>
                  </a:lnTo>
                  <a:close/>
                </a:path>
              </a:pathLst>
            </a:custGeom>
            <a:solidFill>
              <a:srgbClr val="E0C2D3"/>
            </a:solidFill>
            <a:ln w="9525">
              <a:noFill/>
            </a:ln>
          </p:spPr>
          <p:txBody>
            <a:bodyPr/>
            <a:p>
              <a:endParaRPr lang="zh-CN" altLang="en-US"/>
            </a:p>
          </p:txBody>
        </p:sp>
        <p:sp>
          <p:nvSpPr>
            <p:cNvPr id="46235" name="Freeform 157"/>
            <p:cNvSpPr/>
            <p:nvPr/>
          </p:nvSpPr>
          <p:spPr>
            <a:xfrm>
              <a:off x="4170" y="1711"/>
              <a:ext cx="303" cy="310"/>
            </a:xfrm>
            <a:custGeom>
              <a:avLst/>
              <a:gdLst/>
              <a:ahLst/>
              <a:cxnLst>
                <a:cxn ang="0">
                  <a:pos x="285" y="0"/>
                </a:cxn>
                <a:cxn ang="0">
                  <a:pos x="287" y="23"/>
                </a:cxn>
                <a:cxn ang="0">
                  <a:pos x="286" y="49"/>
                </a:cxn>
                <a:cxn ang="0">
                  <a:pos x="283" y="76"/>
                </a:cxn>
                <a:cxn ang="0">
                  <a:pos x="278" y="103"/>
                </a:cxn>
                <a:cxn ang="0">
                  <a:pos x="273" y="130"/>
                </a:cxn>
                <a:cxn ang="0">
                  <a:pos x="266" y="156"/>
                </a:cxn>
                <a:cxn ang="0">
                  <a:pos x="259" y="180"/>
                </a:cxn>
                <a:cxn ang="0">
                  <a:pos x="250" y="202"/>
                </a:cxn>
                <a:cxn ang="0">
                  <a:pos x="248" y="210"/>
                </a:cxn>
                <a:cxn ang="0">
                  <a:pos x="245" y="217"/>
                </a:cxn>
                <a:cxn ang="0">
                  <a:pos x="241" y="225"/>
                </a:cxn>
                <a:cxn ang="0">
                  <a:pos x="236" y="231"/>
                </a:cxn>
                <a:cxn ang="0">
                  <a:pos x="232" y="237"/>
                </a:cxn>
                <a:cxn ang="0">
                  <a:pos x="226" y="242"/>
                </a:cxn>
                <a:cxn ang="0">
                  <a:pos x="219" y="248"/>
                </a:cxn>
                <a:cxn ang="0">
                  <a:pos x="212" y="253"/>
                </a:cxn>
                <a:cxn ang="0">
                  <a:pos x="198" y="261"/>
                </a:cxn>
                <a:cxn ang="0">
                  <a:pos x="181" y="267"/>
                </a:cxn>
                <a:cxn ang="0">
                  <a:pos x="164" y="272"/>
                </a:cxn>
                <a:cxn ang="0">
                  <a:pos x="145" y="277"/>
                </a:cxn>
                <a:cxn ang="0">
                  <a:pos x="126" y="279"/>
                </a:cxn>
                <a:cxn ang="0">
                  <a:pos x="107" y="281"/>
                </a:cxn>
                <a:cxn ang="0">
                  <a:pos x="88" y="281"/>
                </a:cxn>
                <a:cxn ang="0">
                  <a:pos x="68" y="281"/>
                </a:cxn>
                <a:cxn ang="0">
                  <a:pos x="50" y="280"/>
                </a:cxn>
                <a:cxn ang="0">
                  <a:pos x="32" y="279"/>
                </a:cxn>
                <a:cxn ang="0">
                  <a:pos x="0" y="275"/>
                </a:cxn>
                <a:cxn ang="0">
                  <a:pos x="2" y="286"/>
                </a:cxn>
                <a:cxn ang="0">
                  <a:pos x="4" y="299"/>
                </a:cxn>
                <a:cxn ang="0">
                  <a:pos x="11" y="303"/>
                </a:cxn>
                <a:cxn ang="0">
                  <a:pos x="18" y="306"/>
                </a:cxn>
                <a:cxn ang="0">
                  <a:pos x="27" y="308"/>
                </a:cxn>
                <a:cxn ang="0">
                  <a:pos x="37" y="310"/>
                </a:cxn>
                <a:cxn ang="0">
                  <a:pos x="49" y="310"/>
                </a:cxn>
                <a:cxn ang="0">
                  <a:pos x="60" y="310"/>
                </a:cxn>
                <a:cxn ang="0">
                  <a:pos x="87" y="309"/>
                </a:cxn>
                <a:cxn ang="0">
                  <a:pos x="115" y="305"/>
                </a:cxn>
                <a:cxn ang="0">
                  <a:pos x="144" y="301"/>
                </a:cxn>
                <a:cxn ang="0">
                  <a:pos x="199" y="290"/>
                </a:cxn>
                <a:cxn ang="0">
                  <a:pos x="206" y="288"/>
                </a:cxn>
                <a:cxn ang="0">
                  <a:pos x="214" y="286"/>
                </a:cxn>
                <a:cxn ang="0">
                  <a:pos x="220" y="283"/>
                </a:cxn>
                <a:cxn ang="0">
                  <a:pos x="227" y="279"/>
                </a:cxn>
                <a:cxn ang="0">
                  <a:pos x="238" y="270"/>
                </a:cxn>
                <a:cxn ang="0">
                  <a:pos x="249" y="258"/>
                </a:cxn>
                <a:cxn ang="0">
                  <a:pos x="258" y="245"/>
                </a:cxn>
                <a:cxn ang="0">
                  <a:pos x="267" y="231"/>
                </a:cxn>
                <a:cxn ang="0">
                  <a:pos x="274" y="216"/>
                </a:cxn>
                <a:cxn ang="0">
                  <a:pos x="281" y="200"/>
                </a:cxn>
                <a:cxn ang="0">
                  <a:pos x="285" y="183"/>
                </a:cxn>
                <a:cxn ang="0">
                  <a:pos x="289" y="166"/>
                </a:cxn>
                <a:cxn ang="0">
                  <a:pos x="294" y="149"/>
                </a:cxn>
                <a:cxn ang="0">
                  <a:pos x="296" y="132"/>
                </a:cxn>
                <a:cxn ang="0">
                  <a:pos x="301" y="101"/>
                </a:cxn>
                <a:cxn ang="0">
                  <a:pos x="303" y="74"/>
                </a:cxn>
                <a:cxn ang="0">
                  <a:pos x="302" y="56"/>
                </a:cxn>
                <a:cxn ang="0">
                  <a:pos x="299" y="37"/>
                </a:cxn>
                <a:cxn ang="0">
                  <a:pos x="294" y="18"/>
                </a:cxn>
                <a:cxn ang="0">
                  <a:pos x="289" y="8"/>
                </a:cxn>
                <a:cxn ang="0">
                  <a:pos x="285" y="0"/>
                </a:cxn>
              </a:cxnLst>
              <a:pathLst>
                <a:path w="1568" h="1724">
                  <a:moveTo>
                    <a:pt x="1475" y="0"/>
                  </a:moveTo>
                  <a:lnTo>
                    <a:pt x="1487" y="127"/>
                  </a:lnTo>
                  <a:lnTo>
                    <a:pt x="1480" y="271"/>
                  </a:lnTo>
                  <a:lnTo>
                    <a:pt x="1464" y="422"/>
                  </a:lnTo>
                  <a:lnTo>
                    <a:pt x="1441" y="572"/>
                  </a:lnTo>
                  <a:lnTo>
                    <a:pt x="1411" y="724"/>
                  </a:lnTo>
                  <a:lnTo>
                    <a:pt x="1376" y="868"/>
                  </a:lnTo>
                  <a:lnTo>
                    <a:pt x="1342" y="1001"/>
                  </a:lnTo>
                  <a:lnTo>
                    <a:pt x="1295" y="1122"/>
                  </a:lnTo>
                  <a:lnTo>
                    <a:pt x="1284" y="1168"/>
                  </a:lnTo>
                  <a:lnTo>
                    <a:pt x="1267" y="1209"/>
                  </a:lnTo>
                  <a:lnTo>
                    <a:pt x="1249" y="1249"/>
                  </a:lnTo>
                  <a:lnTo>
                    <a:pt x="1221" y="1284"/>
                  </a:lnTo>
                  <a:lnTo>
                    <a:pt x="1198" y="1319"/>
                  </a:lnTo>
                  <a:lnTo>
                    <a:pt x="1168" y="1348"/>
                  </a:lnTo>
                  <a:lnTo>
                    <a:pt x="1134" y="1377"/>
                  </a:lnTo>
                  <a:lnTo>
                    <a:pt x="1099" y="1406"/>
                  </a:lnTo>
                  <a:lnTo>
                    <a:pt x="1023" y="1452"/>
                  </a:lnTo>
                  <a:lnTo>
                    <a:pt x="937" y="1487"/>
                  </a:lnTo>
                  <a:lnTo>
                    <a:pt x="850" y="1515"/>
                  </a:lnTo>
                  <a:lnTo>
                    <a:pt x="752" y="1539"/>
                  </a:lnTo>
                  <a:lnTo>
                    <a:pt x="653" y="1550"/>
                  </a:lnTo>
                  <a:lnTo>
                    <a:pt x="555" y="1562"/>
                  </a:lnTo>
                  <a:lnTo>
                    <a:pt x="457" y="1562"/>
                  </a:lnTo>
                  <a:lnTo>
                    <a:pt x="352" y="1562"/>
                  </a:lnTo>
                  <a:lnTo>
                    <a:pt x="260" y="1556"/>
                  </a:lnTo>
                  <a:lnTo>
                    <a:pt x="167" y="1550"/>
                  </a:lnTo>
                  <a:lnTo>
                    <a:pt x="0" y="1527"/>
                  </a:lnTo>
                  <a:lnTo>
                    <a:pt x="12" y="1591"/>
                  </a:lnTo>
                  <a:lnTo>
                    <a:pt x="23" y="1661"/>
                  </a:lnTo>
                  <a:lnTo>
                    <a:pt x="58" y="1684"/>
                  </a:lnTo>
                  <a:lnTo>
                    <a:pt x="93" y="1701"/>
                  </a:lnTo>
                  <a:lnTo>
                    <a:pt x="139" y="1712"/>
                  </a:lnTo>
                  <a:lnTo>
                    <a:pt x="191" y="1724"/>
                  </a:lnTo>
                  <a:lnTo>
                    <a:pt x="255" y="1724"/>
                  </a:lnTo>
                  <a:lnTo>
                    <a:pt x="313" y="1724"/>
                  </a:lnTo>
                  <a:lnTo>
                    <a:pt x="451" y="1718"/>
                  </a:lnTo>
                  <a:lnTo>
                    <a:pt x="595" y="1695"/>
                  </a:lnTo>
                  <a:lnTo>
                    <a:pt x="746" y="1672"/>
                  </a:lnTo>
                  <a:lnTo>
                    <a:pt x="1029" y="1614"/>
                  </a:lnTo>
                  <a:lnTo>
                    <a:pt x="1064" y="1603"/>
                  </a:lnTo>
                  <a:lnTo>
                    <a:pt x="1105" y="1591"/>
                  </a:lnTo>
                  <a:lnTo>
                    <a:pt x="1140" y="1573"/>
                  </a:lnTo>
                  <a:lnTo>
                    <a:pt x="1175" y="1550"/>
                  </a:lnTo>
                  <a:lnTo>
                    <a:pt x="1232" y="1499"/>
                  </a:lnTo>
                  <a:lnTo>
                    <a:pt x="1290" y="1434"/>
                  </a:lnTo>
                  <a:lnTo>
                    <a:pt x="1336" y="1365"/>
                  </a:lnTo>
                  <a:lnTo>
                    <a:pt x="1383" y="1284"/>
                  </a:lnTo>
                  <a:lnTo>
                    <a:pt x="1417" y="1203"/>
                  </a:lnTo>
                  <a:lnTo>
                    <a:pt x="1452" y="1111"/>
                  </a:lnTo>
                  <a:lnTo>
                    <a:pt x="1475" y="1018"/>
                  </a:lnTo>
                  <a:lnTo>
                    <a:pt x="1498" y="925"/>
                  </a:lnTo>
                  <a:lnTo>
                    <a:pt x="1521" y="828"/>
                  </a:lnTo>
                  <a:lnTo>
                    <a:pt x="1533" y="735"/>
                  </a:lnTo>
                  <a:lnTo>
                    <a:pt x="1556" y="561"/>
                  </a:lnTo>
                  <a:lnTo>
                    <a:pt x="1568" y="410"/>
                  </a:lnTo>
                  <a:lnTo>
                    <a:pt x="1561" y="312"/>
                  </a:lnTo>
                  <a:lnTo>
                    <a:pt x="1545" y="208"/>
                  </a:lnTo>
                  <a:lnTo>
                    <a:pt x="1521" y="98"/>
                  </a:lnTo>
                  <a:lnTo>
                    <a:pt x="1498" y="46"/>
                  </a:lnTo>
                  <a:lnTo>
                    <a:pt x="1475" y="0"/>
                  </a:lnTo>
                  <a:close/>
                </a:path>
              </a:pathLst>
            </a:custGeom>
            <a:solidFill>
              <a:srgbClr val="DBA9C1"/>
            </a:solidFill>
            <a:ln w="9525">
              <a:noFill/>
            </a:ln>
          </p:spPr>
          <p:txBody>
            <a:bodyPr/>
            <a:p>
              <a:endParaRPr lang="zh-CN" altLang="en-US"/>
            </a:p>
          </p:txBody>
        </p:sp>
        <p:sp>
          <p:nvSpPr>
            <p:cNvPr id="46236" name="Freeform 158"/>
            <p:cNvSpPr/>
            <p:nvPr/>
          </p:nvSpPr>
          <p:spPr>
            <a:xfrm>
              <a:off x="4049" y="1907"/>
              <a:ext cx="135" cy="137"/>
            </a:xfrm>
            <a:custGeom>
              <a:avLst/>
              <a:gdLst/>
              <a:ahLst/>
              <a:cxnLst>
                <a:cxn ang="0">
                  <a:pos x="21" y="20"/>
                </a:cxn>
                <a:cxn ang="0">
                  <a:pos x="11" y="23"/>
                </a:cxn>
                <a:cxn ang="0">
                  <a:pos x="7" y="28"/>
                </a:cxn>
                <a:cxn ang="0">
                  <a:pos x="4" y="36"/>
                </a:cxn>
                <a:cxn ang="0">
                  <a:pos x="4" y="46"/>
                </a:cxn>
                <a:cxn ang="0">
                  <a:pos x="8" y="51"/>
                </a:cxn>
                <a:cxn ang="0">
                  <a:pos x="5" y="53"/>
                </a:cxn>
                <a:cxn ang="0">
                  <a:pos x="0" y="63"/>
                </a:cxn>
                <a:cxn ang="0">
                  <a:pos x="1" y="73"/>
                </a:cxn>
                <a:cxn ang="0">
                  <a:pos x="9" y="81"/>
                </a:cxn>
                <a:cxn ang="0">
                  <a:pos x="16" y="83"/>
                </a:cxn>
                <a:cxn ang="0">
                  <a:pos x="10" y="86"/>
                </a:cxn>
                <a:cxn ang="0">
                  <a:pos x="5" y="96"/>
                </a:cxn>
                <a:cxn ang="0">
                  <a:pos x="9" y="107"/>
                </a:cxn>
                <a:cxn ang="0">
                  <a:pos x="18" y="114"/>
                </a:cxn>
                <a:cxn ang="0">
                  <a:pos x="23" y="115"/>
                </a:cxn>
                <a:cxn ang="0">
                  <a:pos x="20" y="125"/>
                </a:cxn>
                <a:cxn ang="0">
                  <a:pos x="23" y="131"/>
                </a:cxn>
                <a:cxn ang="0">
                  <a:pos x="33" y="136"/>
                </a:cxn>
                <a:cxn ang="0">
                  <a:pos x="47" y="137"/>
                </a:cxn>
                <a:cxn ang="0">
                  <a:pos x="65" y="134"/>
                </a:cxn>
                <a:cxn ang="0">
                  <a:pos x="89" y="127"/>
                </a:cxn>
                <a:cxn ang="0">
                  <a:pos x="113" y="112"/>
                </a:cxn>
                <a:cxn ang="0">
                  <a:pos x="124" y="100"/>
                </a:cxn>
                <a:cxn ang="0">
                  <a:pos x="131" y="85"/>
                </a:cxn>
                <a:cxn ang="0">
                  <a:pos x="135" y="69"/>
                </a:cxn>
                <a:cxn ang="0">
                  <a:pos x="133" y="49"/>
                </a:cxn>
                <a:cxn ang="0">
                  <a:pos x="122" y="27"/>
                </a:cxn>
                <a:cxn ang="0">
                  <a:pos x="104" y="9"/>
                </a:cxn>
                <a:cxn ang="0">
                  <a:pos x="93" y="4"/>
                </a:cxn>
                <a:cxn ang="0">
                  <a:pos x="79" y="1"/>
                </a:cxn>
                <a:cxn ang="0">
                  <a:pos x="66" y="0"/>
                </a:cxn>
                <a:cxn ang="0">
                  <a:pos x="48" y="2"/>
                </a:cxn>
                <a:cxn ang="0">
                  <a:pos x="37" y="5"/>
                </a:cxn>
                <a:cxn ang="0">
                  <a:pos x="29" y="12"/>
                </a:cxn>
              </a:cxnLst>
              <a:pathLst>
                <a:path w="700" h="770">
                  <a:moveTo>
                    <a:pt x="144" y="105"/>
                  </a:moveTo>
                  <a:lnTo>
                    <a:pt x="109" y="111"/>
                  </a:lnTo>
                  <a:lnTo>
                    <a:pt x="74" y="122"/>
                  </a:lnTo>
                  <a:lnTo>
                    <a:pt x="57" y="128"/>
                  </a:lnTo>
                  <a:lnTo>
                    <a:pt x="46" y="139"/>
                  </a:lnTo>
                  <a:lnTo>
                    <a:pt x="34" y="157"/>
                  </a:lnTo>
                  <a:lnTo>
                    <a:pt x="28" y="174"/>
                  </a:lnTo>
                  <a:lnTo>
                    <a:pt x="23" y="203"/>
                  </a:lnTo>
                  <a:lnTo>
                    <a:pt x="23" y="243"/>
                  </a:lnTo>
                  <a:lnTo>
                    <a:pt x="23" y="261"/>
                  </a:lnTo>
                  <a:lnTo>
                    <a:pt x="28" y="273"/>
                  </a:lnTo>
                  <a:lnTo>
                    <a:pt x="40" y="284"/>
                  </a:lnTo>
                  <a:lnTo>
                    <a:pt x="51" y="284"/>
                  </a:lnTo>
                  <a:lnTo>
                    <a:pt x="28" y="296"/>
                  </a:lnTo>
                  <a:lnTo>
                    <a:pt x="11" y="324"/>
                  </a:lnTo>
                  <a:lnTo>
                    <a:pt x="0" y="354"/>
                  </a:lnTo>
                  <a:lnTo>
                    <a:pt x="0" y="382"/>
                  </a:lnTo>
                  <a:lnTo>
                    <a:pt x="5" y="412"/>
                  </a:lnTo>
                  <a:lnTo>
                    <a:pt x="23" y="440"/>
                  </a:lnTo>
                  <a:lnTo>
                    <a:pt x="46" y="458"/>
                  </a:lnTo>
                  <a:lnTo>
                    <a:pt x="63" y="463"/>
                  </a:lnTo>
                  <a:lnTo>
                    <a:pt x="81" y="469"/>
                  </a:lnTo>
                  <a:lnTo>
                    <a:pt x="63" y="475"/>
                  </a:lnTo>
                  <a:lnTo>
                    <a:pt x="51" y="486"/>
                  </a:lnTo>
                  <a:lnTo>
                    <a:pt x="34" y="509"/>
                  </a:lnTo>
                  <a:lnTo>
                    <a:pt x="28" y="539"/>
                  </a:lnTo>
                  <a:lnTo>
                    <a:pt x="34" y="574"/>
                  </a:lnTo>
                  <a:lnTo>
                    <a:pt x="46" y="602"/>
                  </a:lnTo>
                  <a:lnTo>
                    <a:pt x="63" y="625"/>
                  </a:lnTo>
                  <a:lnTo>
                    <a:pt x="92" y="643"/>
                  </a:lnTo>
                  <a:lnTo>
                    <a:pt x="104" y="643"/>
                  </a:lnTo>
                  <a:lnTo>
                    <a:pt x="120" y="648"/>
                  </a:lnTo>
                  <a:lnTo>
                    <a:pt x="109" y="683"/>
                  </a:lnTo>
                  <a:lnTo>
                    <a:pt x="104" y="701"/>
                  </a:lnTo>
                  <a:lnTo>
                    <a:pt x="109" y="712"/>
                  </a:lnTo>
                  <a:lnTo>
                    <a:pt x="120" y="735"/>
                  </a:lnTo>
                  <a:lnTo>
                    <a:pt x="144" y="752"/>
                  </a:lnTo>
                  <a:lnTo>
                    <a:pt x="173" y="764"/>
                  </a:lnTo>
                  <a:lnTo>
                    <a:pt x="208" y="770"/>
                  </a:lnTo>
                  <a:lnTo>
                    <a:pt x="242" y="770"/>
                  </a:lnTo>
                  <a:lnTo>
                    <a:pt x="272" y="764"/>
                  </a:lnTo>
                  <a:lnTo>
                    <a:pt x="335" y="752"/>
                  </a:lnTo>
                  <a:lnTo>
                    <a:pt x="393" y="741"/>
                  </a:lnTo>
                  <a:lnTo>
                    <a:pt x="462" y="712"/>
                  </a:lnTo>
                  <a:lnTo>
                    <a:pt x="549" y="660"/>
                  </a:lnTo>
                  <a:lnTo>
                    <a:pt x="584" y="631"/>
                  </a:lnTo>
                  <a:lnTo>
                    <a:pt x="612" y="602"/>
                  </a:lnTo>
                  <a:lnTo>
                    <a:pt x="642" y="562"/>
                  </a:lnTo>
                  <a:lnTo>
                    <a:pt x="659" y="521"/>
                  </a:lnTo>
                  <a:lnTo>
                    <a:pt x="677" y="475"/>
                  </a:lnTo>
                  <a:lnTo>
                    <a:pt x="688" y="435"/>
                  </a:lnTo>
                  <a:lnTo>
                    <a:pt x="700" y="388"/>
                  </a:lnTo>
                  <a:lnTo>
                    <a:pt x="700" y="347"/>
                  </a:lnTo>
                  <a:lnTo>
                    <a:pt x="688" y="278"/>
                  </a:lnTo>
                  <a:lnTo>
                    <a:pt x="665" y="209"/>
                  </a:lnTo>
                  <a:lnTo>
                    <a:pt x="630" y="151"/>
                  </a:lnTo>
                  <a:lnTo>
                    <a:pt x="589" y="99"/>
                  </a:lnTo>
                  <a:lnTo>
                    <a:pt x="538" y="53"/>
                  </a:lnTo>
                  <a:lnTo>
                    <a:pt x="508" y="41"/>
                  </a:lnTo>
                  <a:lnTo>
                    <a:pt x="480" y="24"/>
                  </a:lnTo>
                  <a:lnTo>
                    <a:pt x="445" y="12"/>
                  </a:lnTo>
                  <a:lnTo>
                    <a:pt x="411" y="7"/>
                  </a:lnTo>
                  <a:lnTo>
                    <a:pt x="376" y="0"/>
                  </a:lnTo>
                  <a:lnTo>
                    <a:pt x="341" y="0"/>
                  </a:lnTo>
                  <a:lnTo>
                    <a:pt x="283" y="7"/>
                  </a:lnTo>
                  <a:lnTo>
                    <a:pt x="249" y="12"/>
                  </a:lnTo>
                  <a:lnTo>
                    <a:pt x="219" y="18"/>
                  </a:lnTo>
                  <a:lnTo>
                    <a:pt x="190" y="30"/>
                  </a:lnTo>
                  <a:lnTo>
                    <a:pt x="167" y="47"/>
                  </a:lnTo>
                  <a:lnTo>
                    <a:pt x="150" y="70"/>
                  </a:lnTo>
                  <a:lnTo>
                    <a:pt x="144" y="105"/>
                  </a:lnTo>
                  <a:close/>
                </a:path>
              </a:pathLst>
            </a:custGeom>
            <a:solidFill>
              <a:srgbClr val="F3DABB"/>
            </a:solidFill>
            <a:ln w="9525">
              <a:noFill/>
            </a:ln>
          </p:spPr>
          <p:txBody>
            <a:bodyPr/>
            <a:p>
              <a:endParaRPr lang="zh-CN" altLang="en-US"/>
            </a:p>
          </p:txBody>
        </p:sp>
        <p:sp>
          <p:nvSpPr>
            <p:cNvPr id="46237" name="Freeform 159"/>
            <p:cNvSpPr/>
            <p:nvPr/>
          </p:nvSpPr>
          <p:spPr>
            <a:xfrm>
              <a:off x="4070" y="2001"/>
              <a:ext cx="104" cy="43"/>
            </a:xfrm>
            <a:custGeom>
              <a:avLst/>
              <a:gdLst/>
              <a:ahLst/>
              <a:cxnLst>
                <a:cxn ang="0">
                  <a:pos x="0" y="35"/>
                </a:cxn>
                <a:cxn ang="0">
                  <a:pos x="2" y="37"/>
                </a:cxn>
                <a:cxn ang="0">
                  <a:pos x="6" y="39"/>
                </a:cxn>
                <a:cxn ang="0">
                  <a:pos x="9" y="41"/>
                </a:cxn>
                <a:cxn ang="0">
                  <a:pos x="13" y="42"/>
                </a:cxn>
                <a:cxn ang="0">
                  <a:pos x="22" y="43"/>
                </a:cxn>
                <a:cxn ang="0">
                  <a:pos x="31" y="42"/>
                </a:cxn>
                <a:cxn ang="0">
                  <a:pos x="43" y="40"/>
                </a:cxn>
                <a:cxn ang="0">
                  <a:pos x="54" y="38"/>
                </a:cxn>
                <a:cxn ang="0">
                  <a:pos x="67" y="32"/>
                </a:cxn>
                <a:cxn ang="0">
                  <a:pos x="84" y="23"/>
                </a:cxn>
                <a:cxn ang="0">
                  <a:pos x="91" y="19"/>
                </a:cxn>
                <a:cxn ang="0">
                  <a:pos x="95" y="14"/>
                </a:cxn>
                <a:cxn ang="0">
                  <a:pos x="100" y="7"/>
                </a:cxn>
                <a:cxn ang="0">
                  <a:pos x="104" y="0"/>
                </a:cxn>
                <a:cxn ang="0">
                  <a:pos x="95" y="8"/>
                </a:cxn>
                <a:cxn ang="0">
                  <a:pos x="85" y="16"/>
                </a:cxn>
                <a:cxn ang="0">
                  <a:pos x="74" y="22"/>
                </a:cxn>
                <a:cxn ang="0">
                  <a:pos x="62" y="27"/>
                </a:cxn>
                <a:cxn ang="0">
                  <a:pos x="49" y="31"/>
                </a:cxn>
                <a:cxn ang="0">
                  <a:pos x="33" y="34"/>
                </a:cxn>
                <a:cxn ang="0">
                  <a:pos x="18" y="35"/>
                </a:cxn>
                <a:cxn ang="0">
                  <a:pos x="0" y="35"/>
                </a:cxn>
              </a:cxnLst>
              <a:pathLst>
                <a:path w="544" h="237">
                  <a:moveTo>
                    <a:pt x="0" y="191"/>
                  </a:moveTo>
                  <a:lnTo>
                    <a:pt x="11" y="202"/>
                  </a:lnTo>
                  <a:lnTo>
                    <a:pt x="29" y="214"/>
                  </a:lnTo>
                  <a:lnTo>
                    <a:pt x="46" y="226"/>
                  </a:lnTo>
                  <a:lnTo>
                    <a:pt x="69" y="231"/>
                  </a:lnTo>
                  <a:lnTo>
                    <a:pt x="116" y="237"/>
                  </a:lnTo>
                  <a:lnTo>
                    <a:pt x="163" y="231"/>
                  </a:lnTo>
                  <a:lnTo>
                    <a:pt x="226" y="219"/>
                  </a:lnTo>
                  <a:lnTo>
                    <a:pt x="284" y="208"/>
                  </a:lnTo>
                  <a:lnTo>
                    <a:pt x="353" y="179"/>
                  </a:lnTo>
                  <a:lnTo>
                    <a:pt x="440" y="127"/>
                  </a:lnTo>
                  <a:lnTo>
                    <a:pt x="475" y="104"/>
                  </a:lnTo>
                  <a:lnTo>
                    <a:pt x="498" y="75"/>
                  </a:lnTo>
                  <a:lnTo>
                    <a:pt x="521" y="41"/>
                  </a:lnTo>
                  <a:lnTo>
                    <a:pt x="544" y="0"/>
                  </a:lnTo>
                  <a:lnTo>
                    <a:pt x="498" y="46"/>
                  </a:lnTo>
                  <a:lnTo>
                    <a:pt x="446" y="87"/>
                  </a:lnTo>
                  <a:lnTo>
                    <a:pt x="388" y="122"/>
                  </a:lnTo>
                  <a:lnTo>
                    <a:pt x="325" y="150"/>
                  </a:lnTo>
                  <a:lnTo>
                    <a:pt x="255" y="173"/>
                  </a:lnTo>
                  <a:lnTo>
                    <a:pt x="174" y="185"/>
                  </a:lnTo>
                  <a:lnTo>
                    <a:pt x="93" y="191"/>
                  </a:lnTo>
                  <a:lnTo>
                    <a:pt x="0" y="191"/>
                  </a:lnTo>
                  <a:close/>
                </a:path>
              </a:pathLst>
            </a:custGeom>
            <a:solidFill>
              <a:srgbClr val="F0BE89"/>
            </a:solidFill>
            <a:ln w="9525">
              <a:noFill/>
            </a:ln>
          </p:spPr>
          <p:txBody>
            <a:bodyPr/>
            <a:p>
              <a:endParaRPr lang="zh-CN" altLang="en-US"/>
            </a:p>
          </p:txBody>
        </p:sp>
        <p:sp>
          <p:nvSpPr>
            <p:cNvPr id="46238" name="Freeform 160"/>
            <p:cNvSpPr/>
            <p:nvPr/>
          </p:nvSpPr>
          <p:spPr>
            <a:xfrm>
              <a:off x="4067" y="1910"/>
              <a:ext cx="63" cy="21"/>
            </a:xfrm>
            <a:custGeom>
              <a:avLst/>
              <a:gdLst/>
              <a:ahLst/>
              <a:cxnLst>
                <a:cxn ang="0">
                  <a:pos x="63" y="12"/>
                </a:cxn>
                <a:cxn ang="0">
                  <a:pos x="63" y="10"/>
                </a:cxn>
                <a:cxn ang="0">
                  <a:pos x="61" y="9"/>
                </a:cxn>
                <a:cxn ang="0">
                  <a:pos x="55" y="8"/>
                </a:cxn>
                <a:cxn ang="0">
                  <a:pos x="37" y="9"/>
                </a:cxn>
                <a:cxn ang="0">
                  <a:pos x="29" y="10"/>
                </a:cxn>
                <a:cxn ang="0">
                  <a:pos x="23" y="9"/>
                </a:cxn>
                <a:cxn ang="0">
                  <a:pos x="21" y="8"/>
                </a:cxn>
                <a:cxn ang="0">
                  <a:pos x="20" y="6"/>
                </a:cxn>
                <a:cxn ang="0">
                  <a:pos x="20" y="3"/>
                </a:cxn>
                <a:cxn ang="0">
                  <a:pos x="21" y="0"/>
                </a:cxn>
                <a:cxn ang="0">
                  <a:pos x="16" y="2"/>
                </a:cxn>
                <a:cxn ang="0">
                  <a:pos x="12" y="5"/>
                </a:cxn>
                <a:cxn ang="0">
                  <a:pos x="9" y="9"/>
                </a:cxn>
                <a:cxn ang="0">
                  <a:pos x="8" y="15"/>
                </a:cxn>
                <a:cxn ang="0">
                  <a:pos x="0" y="16"/>
                </a:cxn>
                <a:cxn ang="0">
                  <a:pos x="7" y="18"/>
                </a:cxn>
                <a:cxn ang="0">
                  <a:pos x="14" y="20"/>
                </a:cxn>
                <a:cxn ang="0">
                  <a:pos x="21" y="20"/>
                </a:cxn>
                <a:cxn ang="0">
                  <a:pos x="29" y="21"/>
                </a:cxn>
                <a:cxn ang="0">
                  <a:pos x="37" y="20"/>
                </a:cxn>
                <a:cxn ang="0">
                  <a:pos x="46" y="18"/>
                </a:cxn>
                <a:cxn ang="0">
                  <a:pos x="54" y="16"/>
                </a:cxn>
                <a:cxn ang="0">
                  <a:pos x="63" y="12"/>
                </a:cxn>
              </a:cxnLst>
              <a:pathLst>
                <a:path w="312" h="115">
                  <a:moveTo>
                    <a:pt x="312" y="64"/>
                  </a:moveTo>
                  <a:lnTo>
                    <a:pt x="312" y="57"/>
                  </a:lnTo>
                  <a:lnTo>
                    <a:pt x="300" y="52"/>
                  </a:lnTo>
                  <a:lnTo>
                    <a:pt x="272" y="46"/>
                  </a:lnTo>
                  <a:lnTo>
                    <a:pt x="185" y="52"/>
                  </a:lnTo>
                  <a:lnTo>
                    <a:pt x="145" y="57"/>
                  </a:lnTo>
                  <a:lnTo>
                    <a:pt x="115" y="52"/>
                  </a:lnTo>
                  <a:lnTo>
                    <a:pt x="104" y="46"/>
                  </a:lnTo>
                  <a:lnTo>
                    <a:pt x="98" y="34"/>
                  </a:lnTo>
                  <a:lnTo>
                    <a:pt x="98" y="17"/>
                  </a:lnTo>
                  <a:lnTo>
                    <a:pt x="104" y="0"/>
                  </a:lnTo>
                  <a:lnTo>
                    <a:pt x="81" y="11"/>
                  </a:lnTo>
                  <a:lnTo>
                    <a:pt x="57" y="29"/>
                  </a:lnTo>
                  <a:lnTo>
                    <a:pt x="46" y="52"/>
                  </a:lnTo>
                  <a:lnTo>
                    <a:pt x="40" y="81"/>
                  </a:lnTo>
                  <a:lnTo>
                    <a:pt x="0" y="87"/>
                  </a:lnTo>
                  <a:lnTo>
                    <a:pt x="34" y="98"/>
                  </a:lnTo>
                  <a:lnTo>
                    <a:pt x="69" y="110"/>
                  </a:lnTo>
                  <a:lnTo>
                    <a:pt x="104" y="110"/>
                  </a:lnTo>
                  <a:lnTo>
                    <a:pt x="145" y="115"/>
                  </a:lnTo>
                  <a:lnTo>
                    <a:pt x="185" y="110"/>
                  </a:lnTo>
                  <a:lnTo>
                    <a:pt x="226" y="98"/>
                  </a:lnTo>
                  <a:lnTo>
                    <a:pt x="266" y="87"/>
                  </a:lnTo>
                  <a:lnTo>
                    <a:pt x="312" y="64"/>
                  </a:lnTo>
                  <a:close/>
                </a:path>
              </a:pathLst>
            </a:custGeom>
            <a:solidFill>
              <a:srgbClr val="F0BE89"/>
            </a:solidFill>
            <a:ln w="9525">
              <a:noFill/>
            </a:ln>
          </p:spPr>
          <p:txBody>
            <a:bodyPr/>
            <a:p>
              <a:endParaRPr lang="zh-CN" altLang="en-US"/>
            </a:p>
          </p:txBody>
        </p:sp>
        <p:sp>
          <p:nvSpPr>
            <p:cNvPr id="46239" name="Freeform 161"/>
            <p:cNvSpPr/>
            <p:nvPr/>
          </p:nvSpPr>
          <p:spPr>
            <a:xfrm>
              <a:off x="4052" y="1939"/>
              <a:ext cx="64" cy="20"/>
            </a:xfrm>
            <a:custGeom>
              <a:avLst/>
              <a:gdLst/>
              <a:ahLst/>
              <a:cxnLst>
                <a:cxn ang="0">
                  <a:pos x="64" y="13"/>
                </a:cxn>
                <a:cxn ang="0">
                  <a:pos x="64" y="11"/>
                </a:cxn>
                <a:cxn ang="0">
                  <a:pos x="63" y="9"/>
                </a:cxn>
                <a:cxn ang="0">
                  <a:pos x="61" y="8"/>
                </a:cxn>
                <a:cxn ang="0">
                  <a:pos x="57" y="8"/>
                </a:cxn>
                <a:cxn ang="0">
                  <a:pos x="48" y="8"/>
                </a:cxn>
                <a:cxn ang="0">
                  <a:pos x="37" y="9"/>
                </a:cxn>
                <a:cxn ang="0">
                  <a:pos x="25" y="10"/>
                </a:cxn>
                <a:cxn ang="0">
                  <a:pos x="14" y="9"/>
                </a:cxn>
                <a:cxn ang="0">
                  <a:pos x="9" y="8"/>
                </a:cxn>
                <a:cxn ang="0">
                  <a:pos x="6" y="6"/>
                </a:cxn>
                <a:cxn ang="0">
                  <a:pos x="2" y="3"/>
                </a:cxn>
                <a:cxn ang="0">
                  <a:pos x="1" y="0"/>
                </a:cxn>
                <a:cxn ang="0">
                  <a:pos x="0" y="5"/>
                </a:cxn>
                <a:cxn ang="0">
                  <a:pos x="0" y="11"/>
                </a:cxn>
                <a:cxn ang="0">
                  <a:pos x="1" y="14"/>
                </a:cxn>
                <a:cxn ang="0">
                  <a:pos x="2" y="16"/>
                </a:cxn>
                <a:cxn ang="0">
                  <a:pos x="3" y="18"/>
                </a:cxn>
                <a:cxn ang="0">
                  <a:pos x="6" y="18"/>
                </a:cxn>
                <a:cxn ang="0">
                  <a:pos x="7" y="19"/>
                </a:cxn>
                <a:cxn ang="0">
                  <a:pos x="11" y="20"/>
                </a:cxn>
                <a:cxn ang="0">
                  <a:pos x="17" y="20"/>
                </a:cxn>
                <a:cxn ang="0">
                  <a:pos x="26" y="20"/>
                </a:cxn>
                <a:cxn ang="0">
                  <a:pos x="37" y="19"/>
                </a:cxn>
                <a:cxn ang="0">
                  <a:pos x="49" y="16"/>
                </a:cxn>
                <a:cxn ang="0">
                  <a:pos x="64" y="13"/>
                </a:cxn>
              </a:cxnLst>
              <a:pathLst>
                <a:path w="323" h="116">
                  <a:moveTo>
                    <a:pt x="323" y="75"/>
                  </a:moveTo>
                  <a:lnTo>
                    <a:pt x="323" y="63"/>
                  </a:lnTo>
                  <a:lnTo>
                    <a:pt x="318" y="52"/>
                  </a:lnTo>
                  <a:lnTo>
                    <a:pt x="307" y="47"/>
                  </a:lnTo>
                  <a:lnTo>
                    <a:pt x="289" y="47"/>
                  </a:lnTo>
                  <a:lnTo>
                    <a:pt x="243" y="47"/>
                  </a:lnTo>
                  <a:lnTo>
                    <a:pt x="185" y="52"/>
                  </a:lnTo>
                  <a:lnTo>
                    <a:pt x="127" y="58"/>
                  </a:lnTo>
                  <a:lnTo>
                    <a:pt x="69" y="52"/>
                  </a:lnTo>
                  <a:lnTo>
                    <a:pt x="46" y="47"/>
                  </a:lnTo>
                  <a:lnTo>
                    <a:pt x="28" y="35"/>
                  </a:lnTo>
                  <a:lnTo>
                    <a:pt x="11" y="17"/>
                  </a:lnTo>
                  <a:lnTo>
                    <a:pt x="5" y="0"/>
                  </a:lnTo>
                  <a:lnTo>
                    <a:pt x="0" y="29"/>
                  </a:lnTo>
                  <a:lnTo>
                    <a:pt x="0" y="63"/>
                  </a:lnTo>
                  <a:lnTo>
                    <a:pt x="5" y="81"/>
                  </a:lnTo>
                  <a:lnTo>
                    <a:pt x="11" y="93"/>
                  </a:lnTo>
                  <a:lnTo>
                    <a:pt x="17" y="104"/>
                  </a:lnTo>
                  <a:lnTo>
                    <a:pt x="28" y="104"/>
                  </a:lnTo>
                  <a:lnTo>
                    <a:pt x="34" y="110"/>
                  </a:lnTo>
                  <a:lnTo>
                    <a:pt x="58" y="116"/>
                  </a:lnTo>
                  <a:lnTo>
                    <a:pt x="86" y="116"/>
                  </a:lnTo>
                  <a:lnTo>
                    <a:pt x="132" y="116"/>
                  </a:lnTo>
                  <a:lnTo>
                    <a:pt x="185" y="110"/>
                  </a:lnTo>
                  <a:lnTo>
                    <a:pt x="249" y="93"/>
                  </a:lnTo>
                  <a:lnTo>
                    <a:pt x="323" y="75"/>
                  </a:lnTo>
                  <a:close/>
                </a:path>
              </a:pathLst>
            </a:custGeom>
            <a:solidFill>
              <a:srgbClr val="F0BE89"/>
            </a:solidFill>
            <a:ln w="9525">
              <a:noFill/>
            </a:ln>
          </p:spPr>
          <p:txBody>
            <a:bodyPr/>
            <a:p>
              <a:endParaRPr lang="zh-CN" altLang="en-US"/>
            </a:p>
          </p:txBody>
        </p:sp>
        <p:sp>
          <p:nvSpPr>
            <p:cNvPr id="46240" name="Freeform 162"/>
            <p:cNvSpPr/>
            <p:nvPr/>
          </p:nvSpPr>
          <p:spPr>
            <a:xfrm>
              <a:off x="4049" y="1975"/>
              <a:ext cx="70" cy="20"/>
            </a:xfrm>
            <a:custGeom>
              <a:avLst/>
              <a:gdLst/>
              <a:ahLst/>
              <a:cxnLst>
                <a:cxn ang="0">
                  <a:pos x="69" y="8"/>
                </a:cxn>
                <a:cxn ang="0">
                  <a:pos x="70" y="6"/>
                </a:cxn>
                <a:cxn ang="0">
                  <a:pos x="68" y="4"/>
                </a:cxn>
                <a:cxn ang="0">
                  <a:pos x="65" y="3"/>
                </a:cxn>
                <a:cxn ang="0">
                  <a:pos x="62" y="3"/>
                </a:cxn>
                <a:cxn ang="0">
                  <a:pos x="51" y="4"/>
                </a:cxn>
                <a:cxn ang="0">
                  <a:pos x="39" y="7"/>
                </a:cxn>
                <a:cxn ang="0">
                  <a:pos x="27" y="9"/>
                </a:cxn>
                <a:cxn ang="0">
                  <a:pos x="15" y="9"/>
                </a:cxn>
                <a:cxn ang="0">
                  <a:pos x="9" y="8"/>
                </a:cxn>
                <a:cxn ang="0">
                  <a:pos x="6" y="7"/>
                </a:cxn>
                <a:cxn ang="0">
                  <a:pos x="2" y="3"/>
                </a:cxn>
                <a:cxn ang="0">
                  <a:pos x="0" y="0"/>
                </a:cxn>
                <a:cxn ang="0">
                  <a:pos x="0" y="2"/>
                </a:cxn>
                <a:cxn ang="0">
                  <a:pos x="1" y="4"/>
                </a:cxn>
                <a:cxn ang="0">
                  <a:pos x="6" y="11"/>
                </a:cxn>
                <a:cxn ang="0">
                  <a:pos x="8" y="13"/>
                </a:cxn>
                <a:cxn ang="0">
                  <a:pos x="11" y="16"/>
                </a:cxn>
                <a:cxn ang="0">
                  <a:pos x="15" y="17"/>
                </a:cxn>
                <a:cxn ang="0">
                  <a:pos x="17" y="16"/>
                </a:cxn>
                <a:cxn ang="0">
                  <a:pos x="17" y="17"/>
                </a:cxn>
                <a:cxn ang="0">
                  <a:pos x="18" y="18"/>
                </a:cxn>
                <a:cxn ang="0">
                  <a:pos x="21" y="19"/>
                </a:cxn>
                <a:cxn ang="0">
                  <a:pos x="27" y="20"/>
                </a:cxn>
                <a:cxn ang="0">
                  <a:pos x="35" y="19"/>
                </a:cxn>
                <a:cxn ang="0">
                  <a:pos x="44" y="17"/>
                </a:cxn>
                <a:cxn ang="0">
                  <a:pos x="56" y="13"/>
                </a:cxn>
                <a:cxn ang="0">
                  <a:pos x="69" y="8"/>
                </a:cxn>
              </a:cxnLst>
              <a:pathLst>
                <a:path w="365" h="104">
                  <a:moveTo>
                    <a:pt x="359" y="41"/>
                  </a:moveTo>
                  <a:lnTo>
                    <a:pt x="365" y="30"/>
                  </a:lnTo>
                  <a:lnTo>
                    <a:pt x="353" y="23"/>
                  </a:lnTo>
                  <a:lnTo>
                    <a:pt x="341" y="18"/>
                  </a:lnTo>
                  <a:lnTo>
                    <a:pt x="325" y="18"/>
                  </a:lnTo>
                  <a:lnTo>
                    <a:pt x="267" y="23"/>
                  </a:lnTo>
                  <a:lnTo>
                    <a:pt x="203" y="35"/>
                  </a:lnTo>
                  <a:lnTo>
                    <a:pt x="139" y="46"/>
                  </a:lnTo>
                  <a:lnTo>
                    <a:pt x="76" y="46"/>
                  </a:lnTo>
                  <a:lnTo>
                    <a:pt x="46" y="41"/>
                  </a:lnTo>
                  <a:lnTo>
                    <a:pt x="29" y="35"/>
                  </a:lnTo>
                  <a:lnTo>
                    <a:pt x="11" y="18"/>
                  </a:lnTo>
                  <a:lnTo>
                    <a:pt x="0" y="0"/>
                  </a:lnTo>
                  <a:lnTo>
                    <a:pt x="0" y="12"/>
                  </a:lnTo>
                  <a:lnTo>
                    <a:pt x="6" y="23"/>
                  </a:lnTo>
                  <a:lnTo>
                    <a:pt x="29" y="58"/>
                  </a:lnTo>
                  <a:lnTo>
                    <a:pt x="41" y="70"/>
                  </a:lnTo>
                  <a:lnTo>
                    <a:pt x="58" y="81"/>
                  </a:lnTo>
                  <a:lnTo>
                    <a:pt x="76" y="87"/>
                  </a:lnTo>
                  <a:lnTo>
                    <a:pt x="87" y="81"/>
                  </a:lnTo>
                  <a:lnTo>
                    <a:pt x="87" y="87"/>
                  </a:lnTo>
                  <a:lnTo>
                    <a:pt x="92" y="93"/>
                  </a:lnTo>
                  <a:lnTo>
                    <a:pt x="110" y="99"/>
                  </a:lnTo>
                  <a:lnTo>
                    <a:pt x="139" y="104"/>
                  </a:lnTo>
                  <a:lnTo>
                    <a:pt x="180" y="99"/>
                  </a:lnTo>
                  <a:lnTo>
                    <a:pt x="231" y="87"/>
                  </a:lnTo>
                  <a:lnTo>
                    <a:pt x="290" y="70"/>
                  </a:lnTo>
                  <a:lnTo>
                    <a:pt x="359" y="41"/>
                  </a:lnTo>
                  <a:close/>
                </a:path>
              </a:pathLst>
            </a:custGeom>
            <a:solidFill>
              <a:srgbClr val="F0BE89"/>
            </a:solidFill>
            <a:ln w="9525">
              <a:noFill/>
            </a:ln>
          </p:spPr>
          <p:txBody>
            <a:bodyPr/>
            <a:p>
              <a:endParaRPr lang="zh-CN" altLang="en-US"/>
            </a:p>
          </p:txBody>
        </p:sp>
        <p:sp>
          <p:nvSpPr>
            <p:cNvPr id="46241" name="Freeform 163"/>
            <p:cNvSpPr/>
            <p:nvPr/>
          </p:nvSpPr>
          <p:spPr>
            <a:xfrm>
              <a:off x="4052" y="2005"/>
              <a:ext cx="66" cy="17"/>
            </a:xfrm>
            <a:custGeom>
              <a:avLst/>
              <a:gdLst/>
              <a:ahLst/>
              <a:cxnLst>
                <a:cxn ang="0">
                  <a:pos x="66" y="6"/>
                </a:cxn>
                <a:cxn ang="0">
                  <a:pos x="66" y="4"/>
                </a:cxn>
                <a:cxn ang="0">
                  <a:pos x="65" y="3"/>
                </a:cxn>
                <a:cxn ang="0">
                  <a:pos x="63" y="2"/>
                </a:cxn>
                <a:cxn ang="0">
                  <a:pos x="59" y="2"/>
                </a:cxn>
                <a:cxn ang="0">
                  <a:pos x="49" y="4"/>
                </a:cxn>
                <a:cxn ang="0">
                  <a:pos x="38" y="6"/>
                </a:cxn>
                <a:cxn ang="0">
                  <a:pos x="26" y="7"/>
                </a:cxn>
                <a:cxn ang="0">
                  <a:pos x="14" y="8"/>
                </a:cxn>
                <a:cxn ang="0">
                  <a:pos x="10" y="7"/>
                </a:cxn>
                <a:cxn ang="0">
                  <a:pos x="5" y="6"/>
                </a:cxn>
                <a:cxn ang="0">
                  <a:pos x="2" y="4"/>
                </a:cxn>
                <a:cxn ang="0">
                  <a:pos x="0" y="0"/>
                </a:cxn>
                <a:cxn ang="0">
                  <a:pos x="0" y="2"/>
                </a:cxn>
                <a:cxn ang="0">
                  <a:pos x="2" y="5"/>
                </a:cxn>
                <a:cxn ang="0">
                  <a:pos x="5" y="10"/>
                </a:cxn>
                <a:cxn ang="0">
                  <a:pos x="9" y="13"/>
                </a:cxn>
                <a:cxn ang="0">
                  <a:pos x="11" y="14"/>
                </a:cxn>
                <a:cxn ang="0">
                  <a:pos x="14" y="15"/>
                </a:cxn>
                <a:cxn ang="0">
                  <a:pos x="17" y="14"/>
                </a:cxn>
                <a:cxn ang="0">
                  <a:pos x="17" y="15"/>
                </a:cxn>
                <a:cxn ang="0">
                  <a:pos x="18" y="16"/>
                </a:cxn>
                <a:cxn ang="0">
                  <a:pos x="21" y="17"/>
                </a:cxn>
                <a:cxn ang="0">
                  <a:pos x="27" y="17"/>
                </a:cxn>
                <a:cxn ang="0">
                  <a:pos x="33" y="17"/>
                </a:cxn>
                <a:cxn ang="0">
                  <a:pos x="44" y="15"/>
                </a:cxn>
                <a:cxn ang="0">
                  <a:pos x="54" y="11"/>
                </a:cxn>
                <a:cxn ang="0">
                  <a:pos x="66" y="6"/>
                </a:cxn>
              </a:cxnLst>
              <a:pathLst>
                <a:path w="341" h="99">
                  <a:moveTo>
                    <a:pt x="341" y="34"/>
                  </a:moveTo>
                  <a:lnTo>
                    <a:pt x="341" y="23"/>
                  </a:lnTo>
                  <a:lnTo>
                    <a:pt x="335" y="18"/>
                  </a:lnTo>
                  <a:lnTo>
                    <a:pt x="323" y="11"/>
                  </a:lnTo>
                  <a:lnTo>
                    <a:pt x="307" y="11"/>
                  </a:lnTo>
                  <a:lnTo>
                    <a:pt x="254" y="23"/>
                  </a:lnTo>
                  <a:lnTo>
                    <a:pt x="196" y="34"/>
                  </a:lnTo>
                  <a:lnTo>
                    <a:pt x="132" y="41"/>
                  </a:lnTo>
                  <a:lnTo>
                    <a:pt x="74" y="46"/>
                  </a:lnTo>
                  <a:lnTo>
                    <a:pt x="51" y="41"/>
                  </a:lnTo>
                  <a:lnTo>
                    <a:pt x="28" y="34"/>
                  </a:lnTo>
                  <a:lnTo>
                    <a:pt x="11" y="23"/>
                  </a:lnTo>
                  <a:lnTo>
                    <a:pt x="0" y="0"/>
                  </a:lnTo>
                  <a:lnTo>
                    <a:pt x="0" y="11"/>
                  </a:lnTo>
                  <a:lnTo>
                    <a:pt x="11" y="29"/>
                  </a:lnTo>
                  <a:lnTo>
                    <a:pt x="28" y="58"/>
                  </a:lnTo>
                  <a:lnTo>
                    <a:pt x="46" y="75"/>
                  </a:lnTo>
                  <a:lnTo>
                    <a:pt x="58" y="81"/>
                  </a:lnTo>
                  <a:lnTo>
                    <a:pt x="74" y="87"/>
                  </a:lnTo>
                  <a:lnTo>
                    <a:pt x="86" y="81"/>
                  </a:lnTo>
                  <a:lnTo>
                    <a:pt x="86" y="87"/>
                  </a:lnTo>
                  <a:lnTo>
                    <a:pt x="92" y="92"/>
                  </a:lnTo>
                  <a:lnTo>
                    <a:pt x="109" y="99"/>
                  </a:lnTo>
                  <a:lnTo>
                    <a:pt x="138" y="99"/>
                  </a:lnTo>
                  <a:lnTo>
                    <a:pt x="173" y="99"/>
                  </a:lnTo>
                  <a:lnTo>
                    <a:pt x="226" y="87"/>
                  </a:lnTo>
                  <a:lnTo>
                    <a:pt x="277" y="64"/>
                  </a:lnTo>
                  <a:lnTo>
                    <a:pt x="341" y="34"/>
                  </a:lnTo>
                  <a:close/>
                </a:path>
              </a:pathLst>
            </a:custGeom>
            <a:solidFill>
              <a:srgbClr val="F0BE89"/>
            </a:solidFill>
            <a:ln w="9525">
              <a:noFill/>
            </a:ln>
          </p:spPr>
          <p:txBody>
            <a:bodyPr/>
            <a:p>
              <a:endParaRPr lang="zh-CN" altLang="en-US"/>
            </a:p>
          </p:txBody>
        </p:sp>
      </p:grpSp>
      <p:grpSp>
        <p:nvGrpSpPr>
          <p:cNvPr id="46242" name="组合 360"/>
          <p:cNvGrpSpPr/>
          <p:nvPr/>
        </p:nvGrpSpPr>
        <p:grpSpPr>
          <a:xfrm>
            <a:off x="5543550" y="3605213"/>
            <a:ext cx="568325" cy="681037"/>
            <a:chOff x="5678406" y="3159128"/>
            <a:chExt cx="568769" cy="680294"/>
          </a:xfrm>
        </p:grpSpPr>
        <p:sp>
          <p:nvSpPr>
            <p:cNvPr id="46243" name="Freeform 152"/>
            <p:cNvSpPr/>
            <p:nvPr/>
          </p:nvSpPr>
          <p:spPr>
            <a:xfrm>
              <a:off x="5986506" y="3722416"/>
              <a:ext cx="132766" cy="117006"/>
            </a:xfrm>
            <a:custGeom>
              <a:avLst/>
              <a:gdLst/>
              <a:ahLst/>
              <a:cxnLst>
                <a:cxn ang="0">
                  <a:pos x="119451" y="947"/>
                </a:cxn>
                <a:cxn ang="0">
                  <a:pos x="114048" y="947"/>
                </a:cxn>
                <a:cxn ang="0">
                  <a:pos x="108258" y="3219"/>
                </a:cxn>
                <a:cxn ang="0">
                  <a:pos x="97066" y="8709"/>
                </a:cxn>
                <a:cxn ang="0">
                  <a:pos x="83751" y="16282"/>
                </a:cxn>
                <a:cxn ang="0">
                  <a:pos x="69085" y="27264"/>
                </a:cxn>
                <a:cxn ang="0">
                  <a:pos x="36858" y="52634"/>
                </a:cxn>
                <a:cxn ang="0">
                  <a:pos x="19104" y="65698"/>
                </a:cxn>
                <a:cxn ang="0">
                  <a:pos x="0" y="77625"/>
                </a:cxn>
                <a:cxn ang="0">
                  <a:pos x="39174" y="117006"/>
                </a:cxn>
                <a:cxn ang="0">
                  <a:pos x="53454" y="106025"/>
                </a:cxn>
                <a:cxn ang="0">
                  <a:pos x="66962" y="94097"/>
                </a:cxn>
                <a:cxn ang="0">
                  <a:pos x="83751" y="78761"/>
                </a:cxn>
                <a:cxn ang="0">
                  <a:pos x="100539" y="62290"/>
                </a:cxn>
                <a:cxn ang="0">
                  <a:pos x="115012" y="44871"/>
                </a:cxn>
                <a:cxn ang="0">
                  <a:pos x="121766" y="35973"/>
                </a:cxn>
                <a:cxn ang="0">
                  <a:pos x="126205" y="27264"/>
                </a:cxn>
                <a:cxn ang="0">
                  <a:pos x="130643" y="18554"/>
                </a:cxn>
                <a:cxn ang="0">
                  <a:pos x="132766" y="10981"/>
                </a:cxn>
                <a:cxn ang="0">
                  <a:pos x="132766" y="4355"/>
                </a:cxn>
                <a:cxn ang="0">
                  <a:pos x="132766" y="947"/>
                </a:cxn>
                <a:cxn ang="0">
                  <a:pos x="130643" y="0"/>
                </a:cxn>
                <a:cxn ang="0">
                  <a:pos x="128328" y="0"/>
                </a:cxn>
                <a:cxn ang="0">
                  <a:pos x="123889" y="947"/>
                </a:cxn>
                <a:cxn ang="0">
                  <a:pos x="121766" y="947"/>
                </a:cxn>
                <a:cxn ang="0">
                  <a:pos x="119451" y="947"/>
                </a:cxn>
              </a:cxnLst>
              <a:pathLst>
                <a:path w="688" h="618">
                  <a:moveTo>
                    <a:pt x="619" y="5"/>
                  </a:moveTo>
                  <a:lnTo>
                    <a:pt x="591" y="5"/>
                  </a:lnTo>
                  <a:lnTo>
                    <a:pt x="561" y="17"/>
                  </a:lnTo>
                  <a:lnTo>
                    <a:pt x="503" y="46"/>
                  </a:lnTo>
                  <a:lnTo>
                    <a:pt x="434" y="86"/>
                  </a:lnTo>
                  <a:lnTo>
                    <a:pt x="358" y="144"/>
                  </a:lnTo>
                  <a:lnTo>
                    <a:pt x="191" y="278"/>
                  </a:lnTo>
                  <a:lnTo>
                    <a:pt x="99" y="347"/>
                  </a:lnTo>
                  <a:lnTo>
                    <a:pt x="0" y="410"/>
                  </a:lnTo>
                  <a:lnTo>
                    <a:pt x="203" y="618"/>
                  </a:lnTo>
                  <a:lnTo>
                    <a:pt x="277" y="560"/>
                  </a:lnTo>
                  <a:lnTo>
                    <a:pt x="347" y="497"/>
                  </a:lnTo>
                  <a:lnTo>
                    <a:pt x="434" y="416"/>
                  </a:lnTo>
                  <a:lnTo>
                    <a:pt x="521" y="329"/>
                  </a:lnTo>
                  <a:lnTo>
                    <a:pt x="596" y="237"/>
                  </a:lnTo>
                  <a:lnTo>
                    <a:pt x="631" y="190"/>
                  </a:lnTo>
                  <a:lnTo>
                    <a:pt x="654" y="144"/>
                  </a:lnTo>
                  <a:lnTo>
                    <a:pt x="677" y="98"/>
                  </a:lnTo>
                  <a:lnTo>
                    <a:pt x="688" y="58"/>
                  </a:lnTo>
                  <a:lnTo>
                    <a:pt x="688" y="23"/>
                  </a:lnTo>
                  <a:lnTo>
                    <a:pt x="688" y="5"/>
                  </a:lnTo>
                  <a:lnTo>
                    <a:pt x="677" y="0"/>
                  </a:lnTo>
                  <a:lnTo>
                    <a:pt x="665" y="0"/>
                  </a:lnTo>
                  <a:lnTo>
                    <a:pt x="642" y="5"/>
                  </a:lnTo>
                  <a:lnTo>
                    <a:pt x="631" y="5"/>
                  </a:lnTo>
                  <a:lnTo>
                    <a:pt x="619" y="5"/>
                  </a:lnTo>
                  <a:close/>
                </a:path>
              </a:pathLst>
            </a:custGeom>
            <a:solidFill>
              <a:srgbClr val="DBA9C1"/>
            </a:solidFill>
            <a:ln w="9525">
              <a:noFill/>
            </a:ln>
          </p:spPr>
          <p:txBody>
            <a:bodyPr/>
            <a:p>
              <a:endParaRPr lang="zh-CN" altLang="en-US"/>
            </a:p>
          </p:txBody>
        </p:sp>
        <p:sp>
          <p:nvSpPr>
            <p:cNvPr id="46244" name="Freeform 153"/>
            <p:cNvSpPr/>
            <p:nvPr/>
          </p:nvSpPr>
          <p:spPr>
            <a:xfrm>
              <a:off x="5919616" y="3775224"/>
              <a:ext cx="66890" cy="64198"/>
            </a:xfrm>
            <a:custGeom>
              <a:avLst/>
              <a:gdLst/>
              <a:ahLst/>
              <a:cxnLst>
                <a:cxn ang="0">
                  <a:pos x="66890" y="24421"/>
                </a:cxn>
                <a:cxn ang="0">
                  <a:pos x="38137" y="64198"/>
                </a:cxn>
                <a:cxn ang="0">
                  <a:pos x="32147" y="59758"/>
                </a:cxn>
                <a:cxn ang="0">
                  <a:pos x="25358" y="54393"/>
                </a:cxn>
                <a:cxn ang="0">
                  <a:pos x="18370" y="46992"/>
                </a:cxn>
                <a:cxn ang="0">
                  <a:pos x="11381" y="38482"/>
                </a:cxn>
                <a:cxn ang="0">
                  <a:pos x="4592" y="26641"/>
                </a:cxn>
                <a:cxn ang="0">
                  <a:pos x="2196" y="20166"/>
                </a:cxn>
                <a:cxn ang="0">
                  <a:pos x="1198" y="13691"/>
                </a:cxn>
                <a:cxn ang="0">
                  <a:pos x="0" y="7400"/>
                </a:cxn>
                <a:cxn ang="0">
                  <a:pos x="0" y="0"/>
                </a:cxn>
                <a:cxn ang="0">
                  <a:pos x="66890" y="24421"/>
                </a:cxn>
              </a:cxnLst>
              <a:pathLst>
                <a:path w="335" h="347">
                  <a:moveTo>
                    <a:pt x="335" y="132"/>
                  </a:moveTo>
                  <a:lnTo>
                    <a:pt x="191" y="347"/>
                  </a:lnTo>
                  <a:lnTo>
                    <a:pt x="161" y="323"/>
                  </a:lnTo>
                  <a:lnTo>
                    <a:pt x="127" y="294"/>
                  </a:lnTo>
                  <a:lnTo>
                    <a:pt x="92" y="254"/>
                  </a:lnTo>
                  <a:lnTo>
                    <a:pt x="57" y="208"/>
                  </a:lnTo>
                  <a:lnTo>
                    <a:pt x="23" y="144"/>
                  </a:lnTo>
                  <a:lnTo>
                    <a:pt x="11" y="109"/>
                  </a:lnTo>
                  <a:lnTo>
                    <a:pt x="6" y="74"/>
                  </a:lnTo>
                  <a:lnTo>
                    <a:pt x="0" y="40"/>
                  </a:lnTo>
                  <a:lnTo>
                    <a:pt x="0" y="0"/>
                  </a:lnTo>
                  <a:lnTo>
                    <a:pt x="335" y="132"/>
                  </a:lnTo>
                  <a:close/>
                </a:path>
              </a:pathLst>
            </a:custGeom>
            <a:solidFill>
              <a:srgbClr val="DBA9C1"/>
            </a:solidFill>
            <a:ln w="9525">
              <a:noFill/>
            </a:ln>
          </p:spPr>
          <p:txBody>
            <a:bodyPr/>
            <a:p>
              <a:endParaRPr lang="zh-CN" altLang="en-US"/>
            </a:p>
          </p:txBody>
        </p:sp>
        <p:sp>
          <p:nvSpPr>
            <p:cNvPr id="46245" name="Freeform 154"/>
            <p:cNvSpPr/>
            <p:nvPr/>
          </p:nvSpPr>
          <p:spPr>
            <a:xfrm>
              <a:off x="5983465" y="3709991"/>
              <a:ext cx="143915" cy="114935"/>
            </a:xfrm>
            <a:custGeom>
              <a:avLst/>
              <a:gdLst/>
              <a:ahLst/>
              <a:cxnLst>
                <a:cxn ang="0">
                  <a:pos x="120383" y="930"/>
                </a:cxn>
                <a:cxn ang="0">
                  <a:pos x="114743" y="2046"/>
                </a:cxn>
                <a:cxn ang="0">
                  <a:pos x="110270" y="2976"/>
                </a:cxn>
                <a:cxn ang="0">
                  <a:pos x="97823" y="8555"/>
                </a:cxn>
                <a:cxn ang="0">
                  <a:pos x="84210" y="17110"/>
                </a:cxn>
                <a:cxn ang="0">
                  <a:pos x="69818" y="26781"/>
                </a:cxn>
                <a:cxn ang="0">
                  <a:pos x="36951" y="51516"/>
                </a:cxn>
                <a:cxn ang="0">
                  <a:pos x="19059" y="64535"/>
                </a:cxn>
                <a:cxn ang="0">
                  <a:pos x="0" y="76251"/>
                </a:cxn>
                <a:cxn ang="0">
                  <a:pos x="39285" y="114935"/>
                </a:cxn>
                <a:cxn ang="0">
                  <a:pos x="55038" y="104148"/>
                </a:cxn>
                <a:cxn ang="0">
                  <a:pos x="70791" y="92432"/>
                </a:cxn>
                <a:cxn ang="0">
                  <a:pos x="88683" y="78297"/>
                </a:cxn>
                <a:cxn ang="0">
                  <a:pos x="107936" y="61187"/>
                </a:cxn>
                <a:cxn ang="0">
                  <a:pos x="124856" y="43891"/>
                </a:cxn>
                <a:cxn ang="0">
                  <a:pos x="131663" y="35336"/>
                </a:cxn>
                <a:cxn ang="0">
                  <a:pos x="137108" y="26781"/>
                </a:cxn>
                <a:cxn ang="0">
                  <a:pos x="141776" y="18040"/>
                </a:cxn>
                <a:cxn ang="0">
                  <a:pos x="143915" y="10601"/>
                </a:cxn>
                <a:cxn ang="0">
                  <a:pos x="143915" y="5207"/>
                </a:cxn>
                <a:cxn ang="0">
                  <a:pos x="141776" y="2046"/>
                </a:cxn>
                <a:cxn ang="0">
                  <a:pos x="138470" y="0"/>
                </a:cxn>
                <a:cxn ang="0">
                  <a:pos x="134969" y="0"/>
                </a:cxn>
                <a:cxn ang="0">
                  <a:pos x="126023" y="930"/>
                </a:cxn>
                <a:cxn ang="0">
                  <a:pos x="122717" y="2046"/>
                </a:cxn>
                <a:cxn ang="0">
                  <a:pos x="120383" y="930"/>
                </a:cxn>
              </a:cxnLst>
              <a:pathLst>
                <a:path w="740" h="618">
                  <a:moveTo>
                    <a:pt x="619" y="5"/>
                  </a:moveTo>
                  <a:lnTo>
                    <a:pt x="590" y="11"/>
                  </a:lnTo>
                  <a:lnTo>
                    <a:pt x="567" y="16"/>
                  </a:lnTo>
                  <a:lnTo>
                    <a:pt x="503" y="46"/>
                  </a:lnTo>
                  <a:lnTo>
                    <a:pt x="433" y="92"/>
                  </a:lnTo>
                  <a:lnTo>
                    <a:pt x="359" y="144"/>
                  </a:lnTo>
                  <a:lnTo>
                    <a:pt x="190" y="277"/>
                  </a:lnTo>
                  <a:lnTo>
                    <a:pt x="98" y="347"/>
                  </a:lnTo>
                  <a:lnTo>
                    <a:pt x="0" y="410"/>
                  </a:lnTo>
                  <a:lnTo>
                    <a:pt x="202" y="618"/>
                  </a:lnTo>
                  <a:lnTo>
                    <a:pt x="283" y="560"/>
                  </a:lnTo>
                  <a:lnTo>
                    <a:pt x="364" y="497"/>
                  </a:lnTo>
                  <a:lnTo>
                    <a:pt x="456" y="421"/>
                  </a:lnTo>
                  <a:lnTo>
                    <a:pt x="555" y="329"/>
                  </a:lnTo>
                  <a:lnTo>
                    <a:pt x="642" y="236"/>
                  </a:lnTo>
                  <a:lnTo>
                    <a:pt x="677" y="190"/>
                  </a:lnTo>
                  <a:lnTo>
                    <a:pt x="705" y="144"/>
                  </a:lnTo>
                  <a:lnTo>
                    <a:pt x="729" y="97"/>
                  </a:lnTo>
                  <a:lnTo>
                    <a:pt x="740" y="57"/>
                  </a:lnTo>
                  <a:lnTo>
                    <a:pt x="740" y="28"/>
                  </a:lnTo>
                  <a:lnTo>
                    <a:pt x="729" y="11"/>
                  </a:lnTo>
                  <a:lnTo>
                    <a:pt x="712" y="0"/>
                  </a:lnTo>
                  <a:lnTo>
                    <a:pt x="694" y="0"/>
                  </a:lnTo>
                  <a:lnTo>
                    <a:pt x="648" y="5"/>
                  </a:lnTo>
                  <a:lnTo>
                    <a:pt x="631" y="11"/>
                  </a:lnTo>
                  <a:lnTo>
                    <a:pt x="619" y="5"/>
                  </a:lnTo>
                  <a:close/>
                </a:path>
              </a:pathLst>
            </a:custGeom>
            <a:solidFill>
              <a:srgbClr val="E0C2D3"/>
            </a:solidFill>
            <a:ln w="9525">
              <a:noFill/>
            </a:ln>
          </p:spPr>
          <p:txBody>
            <a:bodyPr/>
            <a:p>
              <a:endParaRPr lang="zh-CN" altLang="en-US"/>
            </a:p>
          </p:txBody>
        </p:sp>
        <p:sp>
          <p:nvSpPr>
            <p:cNvPr id="46246" name="Freeform 155"/>
            <p:cNvSpPr/>
            <p:nvPr/>
          </p:nvSpPr>
          <p:spPr>
            <a:xfrm>
              <a:off x="5916575" y="3762799"/>
              <a:ext cx="66890" cy="65234"/>
            </a:xfrm>
            <a:custGeom>
              <a:avLst/>
              <a:gdLst/>
              <a:ahLst/>
              <a:cxnLst>
                <a:cxn ang="0">
                  <a:pos x="66890" y="25003"/>
                </a:cxn>
                <a:cxn ang="0">
                  <a:pos x="39136" y="65234"/>
                </a:cxn>
                <a:cxn ang="0">
                  <a:pos x="32347" y="60910"/>
                </a:cxn>
                <a:cxn ang="0">
                  <a:pos x="25358" y="55458"/>
                </a:cxn>
                <a:cxn ang="0">
                  <a:pos x="18370" y="48879"/>
                </a:cxn>
                <a:cxn ang="0">
                  <a:pos x="11581" y="39103"/>
                </a:cxn>
                <a:cxn ang="0">
                  <a:pos x="4592" y="28387"/>
                </a:cxn>
                <a:cxn ang="0">
                  <a:pos x="2196" y="21807"/>
                </a:cxn>
                <a:cxn ang="0">
                  <a:pos x="998" y="15228"/>
                </a:cxn>
                <a:cxn ang="0">
                  <a:pos x="0" y="7520"/>
                </a:cxn>
                <a:cxn ang="0">
                  <a:pos x="0" y="0"/>
                </a:cxn>
                <a:cxn ang="0">
                  <a:pos x="66890" y="25003"/>
                </a:cxn>
              </a:cxnLst>
              <a:pathLst>
                <a:path w="335" h="347">
                  <a:moveTo>
                    <a:pt x="335" y="133"/>
                  </a:moveTo>
                  <a:lnTo>
                    <a:pt x="196" y="347"/>
                  </a:lnTo>
                  <a:lnTo>
                    <a:pt x="162" y="324"/>
                  </a:lnTo>
                  <a:lnTo>
                    <a:pt x="127" y="295"/>
                  </a:lnTo>
                  <a:lnTo>
                    <a:pt x="92" y="260"/>
                  </a:lnTo>
                  <a:lnTo>
                    <a:pt x="58" y="208"/>
                  </a:lnTo>
                  <a:lnTo>
                    <a:pt x="23" y="151"/>
                  </a:lnTo>
                  <a:lnTo>
                    <a:pt x="11" y="116"/>
                  </a:lnTo>
                  <a:lnTo>
                    <a:pt x="5" y="81"/>
                  </a:lnTo>
                  <a:lnTo>
                    <a:pt x="0" y="40"/>
                  </a:lnTo>
                  <a:lnTo>
                    <a:pt x="0" y="0"/>
                  </a:lnTo>
                  <a:lnTo>
                    <a:pt x="335" y="133"/>
                  </a:lnTo>
                  <a:close/>
                </a:path>
              </a:pathLst>
            </a:custGeom>
            <a:solidFill>
              <a:srgbClr val="E0C2D3"/>
            </a:solidFill>
            <a:ln w="9525">
              <a:noFill/>
            </a:ln>
          </p:spPr>
          <p:txBody>
            <a:bodyPr/>
            <a:p>
              <a:endParaRPr lang="zh-CN" altLang="en-US"/>
            </a:p>
          </p:txBody>
        </p:sp>
        <p:sp>
          <p:nvSpPr>
            <p:cNvPr id="46247" name="Freeform 164"/>
            <p:cNvSpPr/>
            <p:nvPr/>
          </p:nvSpPr>
          <p:spPr>
            <a:xfrm>
              <a:off x="5678406" y="3271992"/>
              <a:ext cx="507757" cy="522906"/>
            </a:xfrm>
            <a:custGeom>
              <a:avLst/>
              <a:gdLst/>
              <a:ahLst/>
              <a:cxnLst>
                <a:cxn ang="0">
                  <a:pos x="120408" y="10785"/>
                </a:cxn>
                <a:cxn ang="0">
                  <a:pos x="95462" y="41840"/>
                </a:cxn>
                <a:cxn ang="0">
                  <a:pos x="65802" y="94651"/>
                </a:cxn>
                <a:cxn ang="0">
                  <a:pos x="50874" y="129983"/>
                </a:cxn>
                <a:cxn ang="0">
                  <a:pos x="37321" y="169963"/>
                </a:cxn>
                <a:cxn ang="0">
                  <a:pos x="13553" y="260151"/>
                </a:cxn>
                <a:cxn ang="0">
                  <a:pos x="9036" y="288231"/>
                </a:cxn>
                <a:cxn ang="0">
                  <a:pos x="3339" y="312963"/>
                </a:cxn>
                <a:cxn ang="0">
                  <a:pos x="0" y="334533"/>
                </a:cxn>
                <a:cxn ang="0">
                  <a:pos x="982" y="358150"/>
                </a:cxn>
                <a:cxn ang="0">
                  <a:pos x="7857" y="382882"/>
                </a:cxn>
                <a:cxn ang="0">
                  <a:pos x="18071" y="408730"/>
                </a:cxn>
                <a:cxn ang="0">
                  <a:pos x="33981" y="433462"/>
                </a:cxn>
                <a:cxn ang="0">
                  <a:pos x="53231" y="456148"/>
                </a:cxn>
                <a:cxn ang="0">
                  <a:pos x="78177" y="476417"/>
                </a:cxn>
                <a:cxn ang="0">
                  <a:pos x="106658" y="493711"/>
                </a:cxn>
                <a:cxn ang="0">
                  <a:pos x="142997" y="506542"/>
                </a:cxn>
                <a:cxn ang="0">
                  <a:pos x="187389" y="516398"/>
                </a:cxn>
                <a:cxn ang="0">
                  <a:pos x="235120" y="521604"/>
                </a:cxn>
                <a:cxn ang="0">
                  <a:pos x="285208" y="521604"/>
                </a:cxn>
                <a:cxn ang="0">
                  <a:pos x="333921" y="516398"/>
                </a:cxn>
                <a:cxn ang="0">
                  <a:pos x="376938" y="503567"/>
                </a:cxn>
                <a:cxn ang="0">
                  <a:pos x="396384" y="494827"/>
                </a:cxn>
                <a:cxn ang="0">
                  <a:pos x="413473" y="482926"/>
                </a:cxn>
                <a:cxn ang="0">
                  <a:pos x="427223" y="470095"/>
                </a:cxn>
                <a:cxn ang="0">
                  <a:pos x="437241" y="455032"/>
                </a:cxn>
                <a:cxn ang="0">
                  <a:pos x="466901" y="394783"/>
                </a:cxn>
                <a:cxn ang="0">
                  <a:pos x="484972" y="346249"/>
                </a:cxn>
                <a:cxn ang="0">
                  <a:pos x="499900" y="294553"/>
                </a:cxn>
                <a:cxn ang="0">
                  <a:pos x="507757" y="242114"/>
                </a:cxn>
                <a:cxn ang="0">
                  <a:pos x="507757" y="217196"/>
                </a:cxn>
                <a:cxn ang="0">
                  <a:pos x="504418" y="193579"/>
                </a:cxn>
                <a:cxn ang="0">
                  <a:pos x="498721" y="171079"/>
                </a:cxn>
                <a:cxn ang="0">
                  <a:pos x="488507" y="151553"/>
                </a:cxn>
                <a:cxn ang="0">
                  <a:pos x="473579" y="133330"/>
                </a:cxn>
                <a:cxn ang="0">
                  <a:pos x="454526" y="117152"/>
                </a:cxn>
                <a:cxn ang="0">
                  <a:pos x="429384" y="105437"/>
                </a:cxn>
                <a:cxn ang="0">
                  <a:pos x="321547" y="64526"/>
                </a:cxn>
                <a:cxn ang="0">
                  <a:pos x="156747" y="8554"/>
                </a:cxn>
              </a:cxnLst>
              <a:pathLst>
                <a:path w="2585" h="2812">
                  <a:moveTo>
                    <a:pt x="659" y="0"/>
                  </a:moveTo>
                  <a:lnTo>
                    <a:pt x="613" y="58"/>
                  </a:lnTo>
                  <a:lnTo>
                    <a:pt x="555" y="127"/>
                  </a:lnTo>
                  <a:lnTo>
                    <a:pt x="486" y="225"/>
                  </a:lnTo>
                  <a:lnTo>
                    <a:pt x="410" y="352"/>
                  </a:lnTo>
                  <a:lnTo>
                    <a:pt x="335" y="509"/>
                  </a:lnTo>
                  <a:lnTo>
                    <a:pt x="294" y="601"/>
                  </a:lnTo>
                  <a:lnTo>
                    <a:pt x="259" y="699"/>
                  </a:lnTo>
                  <a:lnTo>
                    <a:pt x="225" y="803"/>
                  </a:lnTo>
                  <a:lnTo>
                    <a:pt x="190" y="914"/>
                  </a:lnTo>
                  <a:lnTo>
                    <a:pt x="92" y="1302"/>
                  </a:lnTo>
                  <a:lnTo>
                    <a:pt x="69" y="1399"/>
                  </a:lnTo>
                  <a:lnTo>
                    <a:pt x="58" y="1464"/>
                  </a:lnTo>
                  <a:lnTo>
                    <a:pt x="46" y="1550"/>
                  </a:lnTo>
                  <a:lnTo>
                    <a:pt x="35" y="1602"/>
                  </a:lnTo>
                  <a:lnTo>
                    <a:pt x="17" y="1683"/>
                  </a:lnTo>
                  <a:lnTo>
                    <a:pt x="5" y="1741"/>
                  </a:lnTo>
                  <a:lnTo>
                    <a:pt x="0" y="1799"/>
                  </a:lnTo>
                  <a:lnTo>
                    <a:pt x="0" y="1862"/>
                  </a:lnTo>
                  <a:lnTo>
                    <a:pt x="5" y="1926"/>
                  </a:lnTo>
                  <a:lnTo>
                    <a:pt x="23" y="1989"/>
                  </a:lnTo>
                  <a:lnTo>
                    <a:pt x="40" y="2059"/>
                  </a:lnTo>
                  <a:lnTo>
                    <a:pt x="63" y="2128"/>
                  </a:lnTo>
                  <a:lnTo>
                    <a:pt x="92" y="2198"/>
                  </a:lnTo>
                  <a:lnTo>
                    <a:pt x="127" y="2262"/>
                  </a:lnTo>
                  <a:lnTo>
                    <a:pt x="173" y="2331"/>
                  </a:lnTo>
                  <a:lnTo>
                    <a:pt x="220" y="2395"/>
                  </a:lnTo>
                  <a:lnTo>
                    <a:pt x="271" y="2453"/>
                  </a:lnTo>
                  <a:lnTo>
                    <a:pt x="329" y="2511"/>
                  </a:lnTo>
                  <a:lnTo>
                    <a:pt x="398" y="2562"/>
                  </a:lnTo>
                  <a:lnTo>
                    <a:pt x="468" y="2615"/>
                  </a:lnTo>
                  <a:lnTo>
                    <a:pt x="543" y="2655"/>
                  </a:lnTo>
                  <a:lnTo>
                    <a:pt x="630" y="2690"/>
                  </a:lnTo>
                  <a:lnTo>
                    <a:pt x="728" y="2724"/>
                  </a:lnTo>
                  <a:lnTo>
                    <a:pt x="839" y="2754"/>
                  </a:lnTo>
                  <a:lnTo>
                    <a:pt x="954" y="2777"/>
                  </a:lnTo>
                  <a:lnTo>
                    <a:pt x="1075" y="2794"/>
                  </a:lnTo>
                  <a:lnTo>
                    <a:pt x="1197" y="2805"/>
                  </a:lnTo>
                  <a:lnTo>
                    <a:pt x="1324" y="2812"/>
                  </a:lnTo>
                  <a:lnTo>
                    <a:pt x="1452" y="2805"/>
                  </a:lnTo>
                  <a:lnTo>
                    <a:pt x="1579" y="2794"/>
                  </a:lnTo>
                  <a:lnTo>
                    <a:pt x="1700" y="2777"/>
                  </a:lnTo>
                  <a:lnTo>
                    <a:pt x="1815" y="2748"/>
                  </a:lnTo>
                  <a:lnTo>
                    <a:pt x="1919" y="2708"/>
                  </a:lnTo>
                  <a:lnTo>
                    <a:pt x="1972" y="2684"/>
                  </a:lnTo>
                  <a:lnTo>
                    <a:pt x="2018" y="2661"/>
                  </a:lnTo>
                  <a:lnTo>
                    <a:pt x="2064" y="2632"/>
                  </a:lnTo>
                  <a:lnTo>
                    <a:pt x="2105" y="2597"/>
                  </a:lnTo>
                  <a:lnTo>
                    <a:pt x="2140" y="2562"/>
                  </a:lnTo>
                  <a:lnTo>
                    <a:pt x="2175" y="2528"/>
                  </a:lnTo>
                  <a:lnTo>
                    <a:pt x="2203" y="2488"/>
                  </a:lnTo>
                  <a:lnTo>
                    <a:pt x="2226" y="2447"/>
                  </a:lnTo>
                  <a:lnTo>
                    <a:pt x="2325" y="2239"/>
                  </a:lnTo>
                  <a:lnTo>
                    <a:pt x="2377" y="2123"/>
                  </a:lnTo>
                  <a:lnTo>
                    <a:pt x="2423" y="1996"/>
                  </a:lnTo>
                  <a:lnTo>
                    <a:pt x="2469" y="1862"/>
                  </a:lnTo>
                  <a:lnTo>
                    <a:pt x="2515" y="1723"/>
                  </a:lnTo>
                  <a:lnTo>
                    <a:pt x="2545" y="1584"/>
                  </a:lnTo>
                  <a:lnTo>
                    <a:pt x="2573" y="1440"/>
                  </a:lnTo>
                  <a:lnTo>
                    <a:pt x="2585" y="1302"/>
                  </a:lnTo>
                  <a:lnTo>
                    <a:pt x="2585" y="1237"/>
                  </a:lnTo>
                  <a:lnTo>
                    <a:pt x="2585" y="1168"/>
                  </a:lnTo>
                  <a:lnTo>
                    <a:pt x="2580" y="1105"/>
                  </a:lnTo>
                  <a:lnTo>
                    <a:pt x="2568" y="1041"/>
                  </a:lnTo>
                  <a:lnTo>
                    <a:pt x="2556" y="983"/>
                  </a:lnTo>
                  <a:lnTo>
                    <a:pt x="2539" y="920"/>
                  </a:lnTo>
                  <a:lnTo>
                    <a:pt x="2515" y="867"/>
                  </a:lnTo>
                  <a:lnTo>
                    <a:pt x="2487" y="815"/>
                  </a:lnTo>
                  <a:lnTo>
                    <a:pt x="2452" y="763"/>
                  </a:lnTo>
                  <a:lnTo>
                    <a:pt x="2411" y="717"/>
                  </a:lnTo>
                  <a:lnTo>
                    <a:pt x="2365" y="671"/>
                  </a:lnTo>
                  <a:lnTo>
                    <a:pt x="2314" y="630"/>
                  </a:lnTo>
                  <a:lnTo>
                    <a:pt x="2249" y="595"/>
                  </a:lnTo>
                  <a:lnTo>
                    <a:pt x="2186" y="567"/>
                  </a:lnTo>
                  <a:lnTo>
                    <a:pt x="1908" y="456"/>
                  </a:lnTo>
                  <a:lnTo>
                    <a:pt x="1637" y="347"/>
                  </a:lnTo>
                  <a:lnTo>
                    <a:pt x="1145" y="167"/>
                  </a:lnTo>
                  <a:lnTo>
                    <a:pt x="798" y="46"/>
                  </a:lnTo>
                  <a:lnTo>
                    <a:pt x="659" y="0"/>
                  </a:lnTo>
                  <a:close/>
                </a:path>
              </a:pathLst>
            </a:custGeom>
            <a:solidFill>
              <a:srgbClr val="F7DFC5"/>
            </a:solidFill>
            <a:ln w="9525">
              <a:noFill/>
            </a:ln>
          </p:spPr>
          <p:txBody>
            <a:bodyPr/>
            <a:p>
              <a:endParaRPr lang="zh-CN" altLang="en-US"/>
            </a:p>
          </p:txBody>
        </p:sp>
        <p:sp>
          <p:nvSpPr>
            <p:cNvPr id="46248" name="Freeform 165"/>
            <p:cNvSpPr/>
            <p:nvPr/>
          </p:nvSpPr>
          <p:spPr>
            <a:xfrm>
              <a:off x="5785836" y="3271992"/>
              <a:ext cx="400327" cy="522906"/>
            </a:xfrm>
            <a:custGeom>
              <a:avLst/>
              <a:gdLst/>
              <a:ahLst/>
              <a:cxnLst>
                <a:cxn ang="0">
                  <a:pos x="267212" y="84796"/>
                </a:cxn>
                <a:cxn ang="0">
                  <a:pos x="117188" y="31055"/>
                </a:cxn>
                <a:cxn ang="0">
                  <a:pos x="21629" y="0"/>
                </a:cxn>
                <a:cxn ang="0">
                  <a:pos x="0" y="25848"/>
                </a:cxn>
                <a:cxn ang="0">
                  <a:pos x="48959" y="75312"/>
                </a:cxn>
                <a:cxn ang="0">
                  <a:pos x="86515" y="105437"/>
                </a:cxn>
                <a:cxn ang="0">
                  <a:pos x="112666" y="122544"/>
                </a:cxn>
                <a:cxn ang="0">
                  <a:pos x="157103" y="144115"/>
                </a:cxn>
                <a:cxn ang="0">
                  <a:pos x="227494" y="171079"/>
                </a:cxn>
                <a:cxn ang="0">
                  <a:pos x="236539" y="192650"/>
                </a:cxn>
                <a:cxn ang="0">
                  <a:pos x="242241" y="227981"/>
                </a:cxn>
                <a:cxn ang="0">
                  <a:pos x="244404" y="273168"/>
                </a:cxn>
                <a:cxn ang="0">
                  <a:pos x="241061" y="322632"/>
                </a:cxn>
                <a:cxn ang="0">
                  <a:pos x="232017" y="374142"/>
                </a:cxn>
                <a:cxn ang="0">
                  <a:pos x="214910" y="421746"/>
                </a:cxn>
                <a:cxn ang="0">
                  <a:pos x="203506" y="442015"/>
                </a:cxn>
                <a:cxn ang="0">
                  <a:pos x="189939" y="460425"/>
                </a:cxn>
                <a:cxn ang="0">
                  <a:pos x="174012" y="475487"/>
                </a:cxn>
                <a:cxn ang="0">
                  <a:pos x="154743" y="487203"/>
                </a:cxn>
                <a:cxn ang="0">
                  <a:pos x="122890" y="499104"/>
                </a:cxn>
                <a:cxn ang="0">
                  <a:pos x="93397" y="504496"/>
                </a:cxn>
                <a:cxn ang="0">
                  <a:pos x="61543" y="505612"/>
                </a:cxn>
                <a:cxn ang="0">
                  <a:pos x="25168" y="503567"/>
                </a:cxn>
                <a:cxn ang="0">
                  <a:pos x="62527" y="513050"/>
                </a:cxn>
                <a:cxn ang="0">
                  <a:pos x="105784" y="519559"/>
                </a:cxn>
                <a:cxn ang="0">
                  <a:pos x="151204" y="522906"/>
                </a:cxn>
                <a:cxn ang="0">
                  <a:pos x="195641" y="520675"/>
                </a:cxn>
                <a:cxn ang="0">
                  <a:pos x="238898" y="513050"/>
                </a:cxn>
                <a:cxn ang="0">
                  <a:pos x="277437" y="500219"/>
                </a:cxn>
                <a:cxn ang="0">
                  <a:pos x="301425" y="486273"/>
                </a:cxn>
                <a:cxn ang="0">
                  <a:pos x="315189" y="475487"/>
                </a:cxn>
                <a:cxn ang="0">
                  <a:pos x="325217" y="461355"/>
                </a:cxn>
                <a:cxn ang="0">
                  <a:pos x="349205" y="416354"/>
                </a:cxn>
                <a:cxn ang="0">
                  <a:pos x="368474" y="371167"/>
                </a:cxn>
                <a:cxn ang="0">
                  <a:pos x="386563" y="320401"/>
                </a:cxn>
                <a:cxn ang="0">
                  <a:pos x="397968" y="267775"/>
                </a:cxn>
                <a:cxn ang="0">
                  <a:pos x="400327" y="230027"/>
                </a:cxn>
                <a:cxn ang="0">
                  <a:pos x="399344" y="205480"/>
                </a:cxn>
                <a:cxn ang="0">
                  <a:pos x="394625" y="182794"/>
                </a:cxn>
                <a:cxn ang="0">
                  <a:pos x="386563" y="161223"/>
                </a:cxn>
                <a:cxn ang="0">
                  <a:pos x="374176" y="141884"/>
                </a:cxn>
                <a:cxn ang="0">
                  <a:pos x="357070" y="124776"/>
                </a:cxn>
                <a:cxn ang="0">
                  <a:pos x="334261" y="110643"/>
                </a:cxn>
              </a:cxnLst>
              <a:pathLst>
                <a:path w="2036" h="2812">
                  <a:moveTo>
                    <a:pt x="1637" y="567"/>
                  </a:moveTo>
                  <a:lnTo>
                    <a:pt x="1359" y="456"/>
                  </a:lnTo>
                  <a:lnTo>
                    <a:pt x="1088" y="347"/>
                  </a:lnTo>
                  <a:lnTo>
                    <a:pt x="596" y="167"/>
                  </a:lnTo>
                  <a:lnTo>
                    <a:pt x="249" y="46"/>
                  </a:lnTo>
                  <a:lnTo>
                    <a:pt x="110" y="0"/>
                  </a:lnTo>
                  <a:lnTo>
                    <a:pt x="81" y="34"/>
                  </a:lnTo>
                  <a:lnTo>
                    <a:pt x="0" y="139"/>
                  </a:lnTo>
                  <a:lnTo>
                    <a:pt x="122" y="277"/>
                  </a:lnTo>
                  <a:lnTo>
                    <a:pt x="249" y="405"/>
                  </a:lnTo>
                  <a:lnTo>
                    <a:pt x="371" y="514"/>
                  </a:lnTo>
                  <a:lnTo>
                    <a:pt x="440" y="567"/>
                  </a:lnTo>
                  <a:lnTo>
                    <a:pt x="503" y="613"/>
                  </a:lnTo>
                  <a:lnTo>
                    <a:pt x="573" y="659"/>
                  </a:lnTo>
                  <a:lnTo>
                    <a:pt x="642" y="699"/>
                  </a:lnTo>
                  <a:lnTo>
                    <a:pt x="799" y="775"/>
                  </a:lnTo>
                  <a:lnTo>
                    <a:pt x="966" y="849"/>
                  </a:lnTo>
                  <a:lnTo>
                    <a:pt x="1157" y="920"/>
                  </a:lnTo>
                  <a:lnTo>
                    <a:pt x="1185" y="966"/>
                  </a:lnTo>
                  <a:lnTo>
                    <a:pt x="1203" y="1036"/>
                  </a:lnTo>
                  <a:lnTo>
                    <a:pt x="1220" y="1122"/>
                  </a:lnTo>
                  <a:lnTo>
                    <a:pt x="1232" y="1226"/>
                  </a:lnTo>
                  <a:lnTo>
                    <a:pt x="1243" y="1342"/>
                  </a:lnTo>
                  <a:lnTo>
                    <a:pt x="1243" y="1469"/>
                  </a:lnTo>
                  <a:lnTo>
                    <a:pt x="1238" y="1602"/>
                  </a:lnTo>
                  <a:lnTo>
                    <a:pt x="1226" y="1735"/>
                  </a:lnTo>
                  <a:lnTo>
                    <a:pt x="1209" y="1874"/>
                  </a:lnTo>
                  <a:lnTo>
                    <a:pt x="1180" y="2012"/>
                  </a:lnTo>
                  <a:lnTo>
                    <a:pt x="1139" y="2146"/>
                  </a:lnTo>
                  <a:lnTo>
                    <a:pt x="1093" y="2268"/>
                  </a:lnTo>
                  <a:lnTo>
                    <a:pt x="1064" y="2326"/>
                  </a:lnTo>
                  <a:lnTo>
                    <a:pt x="1035" y="2377"/>
                  </a:lnTo>
                  <a:lnTo>
                    <a:pt x="1000" y="2430"/>
                  </a:lnTo>
                  <a:lnTo>
                    <a:pt x="966" y="2476"/>
                  </a:lnTo>
                  <a:lnTo>
                    <a:pt x="926" y="2523"/>
                  </a:lnTo>
                  <a:lnTo>
                    <a:pt x="885" y="2557"/>
                  </a:lnTo>
                  <a:lnTo>
                    <a:pt x="838" y="2592"/>
                  </a:lnTo>
                  <a:lnTo>
                    <a:pt x="787" y="2620"/>
                  </a:lnTo>
                  <a:lnTo>
                    <a:pt x="706" y="2655"/>
                  </a:lnTo>
                  <a:lnTo>
                    <a:pt x="625" y="2684"/>
                  </a:lnTo>
                  <a:lnTo>
                    <a:pt x="549" y="2701"/>
                  </a:lnTo>
                  <a:lnTo>
                    <a:pt x="475" y="2713"/>
                  </a:lnTo>
                  <a:lnTo>
                    <a:pt x="394" y="2719"/>
                  </a:lnTo>
                  <a:lnTo>
                    <a:pt x="313" y="2719"/>
                  </a:lnTo>
                  <a:lnTo>
                    <a:pt x="226" y="2719"/>
                  </a:lnTo>
                  <a:lnTo>
                    <a:pt x="128" y="2708"/>
                  </a:lnTo>
                  <a:lnTo>
                    <a:pt x="220" y="2736"/>
                  </a:lnTo>
                  <a:lnTo>
                    <a:pt x="318" y="2759"/>
                  </a:lnTo>
                  <a:lnTo>
                    <a:pt x="428" y="2777"/>
                  </a:lnTo>
                  <a:lnTo>
                    <a:pt x="538" y="2794"/>
                  </a:lnTo>
                  <a:lnTo>
                    <a:pt x="653" y="2805"/>
                  </a:lnTo>
                  <a:lnTo>
                    <a:pt x="769" y="2812"/>
                  </a:lnTo>
                  <a:lnTo>
                    <a:pt x="885" y="2805"/>
                  </a:lnTo>
                  <a:lnTo>
                    <a:pt x="995" y="2800"/>
                  </a:lnTo>
                  <a:lnTo>
                    <a:pt x="1111" y="2782"/>
                  </a:lnTo>
                  <a:lnTo>
                    <a:pt x="1215" y="2759"/>
                  </a:lnTo>
                  <a:lnTo>
                    <a:pt x="1313" y="2731"/>
                  </a:lnTo>
                  <a:lnTo>
                    <a:pt x="1411" y="2690"/>
                  </a:lnTo>
                  <a:lnTo>
                    <a:pt x="1492" y="2643"/>
                  </a:lnTo>
                  <a:lnTo>
                    <a:pt x="1533" y="2615"/>
                  </a:lnTo>
                  <a:lnTo>
                    <a:pt x="1568" y="2586"/>
                  </a:lnTo>
                  <a:lnTo>
                    <a:pt x="1603" y="2557"/>
                  </a:lnTo>
                  <a:lnTo>
                    <a:pt x="1631" y="2523"/>
                  </a:lnTo>
                  <a:lnTo>
                    <a:pt x="1654" y="2481"/>
                  </a:lnTo>
                  <a:lnTo>
                    <a:pt x="1677" y="2447"/>
                  </a:lnTo>
                  <a:lnTo>
                    <a:pt x="1776" y="2239"/>
                  </a:lnTo>
                  <a:lnTo>
                    <a:pt x="1828" y="2123"/>
                  </a:lnTo>
                  <a:lnTo>
                    <a:pt x="1874" y="1996"/>
                  </a:lnTo>
                  <a:lnTo>
                    <a:pt x="1920" y="1862"/>
                  </a:lnTo>
                  <a:lnTo>
                    <a:pt x="1966" y="1723"/>
                  </a:lnTo>
                  <a:lnTo>
                    <a:pt x="1996" y="1584"/>
                  </a:lnTo>
                  <a:lnTo>
                    <a:pt x="2024" y="1440"/>
                  </a:lnTo>
                  <a:lnTo>
                    <a:pt x="2036" y="1302"/>
                  </a:lnTo>
                  <a:lnTo>
                    <a:pt x="2036" y="1237"/>
                  </a:lnTo>
                  <a:lnTo>
                    <a:pt x="2036" y="1168"/>
                  </a:lnTo>
                  <a:lnTo>
                    <a:pt x="2031" y="1105"/>
                  </a:lnTo>
                  <a:lnTo>
                    <a:pt x="2019" y="1041"/>
                  </a:lnTo>
                  <a:lnTo>
                    <a:pt x="2007" y="983"/>
                  </a:lnTo>
                  <a:lnTo>
                    <a:pt x="1990" y="920"/>
                  </a:lnTo>
                  <a:lnTo>
                    <a:pt x="1966" y="867"/>
                  </a:lnTo>
                  <a:lnTo>
                    <a:pt x="1938" y="815"/>
                  </a:lnTo>
                  <a:lnTo>
                    <a:pt x="1903" y="763"/>
                  </a:lnTo>
                  <a:lnTo>
                    <a:pt x="1862" y="717"/>
                  </a:lnTo>
                  <a:lnTo>
                    <a:pt x="1816" y="671"/>
                  </a:lnTo>
                  <a:lnTo>
                    <a:pt x="1765" y="630"/>
                  </a:lnTo>
                  <a:lnTo>
                    <a:pt x="1700" y="595"/>
                  </a:lnTo>
                  <a:lnTo>
                    <a:pt x="1637" y="567"/>
                  </a:lnTo>
                  <a:close/>
                </a:path>
              </a:pathLst>
            </a:custGeom>
            <a:solidFill>
              <a:srgbClr val="F7DFC5"/>
            </a:solidFill>
            <a:ln w="9525">
              <a:noFill/>
            </a:ln>
          </p:spPr>
          <p:txBody>
            <a:bodyPr/>
            <a:p>
              <a:endParaRPr lang="zh-CN" altLang="en-US"/>
            </a:p>
          </p:txBody>
        </p:sp>
        <p:sp>
          <p:nvSpPr>
            <p:cNvPr id="46249" name="Freeform 167"/>
            <p:cNvSpPr/>
            <p:nvPr/>
          </p:nvSpPr>
          <p:spPr>
            <a:xfrm>
              <a:off x="5931778" y="3430417"/>
              <a:ext cx="69930" cy="46595"/>
            </a:xfrm>
            <a:custGeom>
              <a:avLst/>
              <a:gdLst/>
              <a:ahLst/>
              <a:cxnLst>
                <a:cxn ang="0">
                  <a:pos x="2149" y="12115"/>
                </a:cxn>
                <a:cxn ang="0">
                  <a:pos x="23636" y="24975"/>
                </a:cxn>
                <a:cxn ang="0">
                  <a:pos x="54108" y="43427"/>
                </a:cxn>
                <a:cxn ang="0">
                  <a:pos x="58601" y="45477"/>
                </a:cxn>
                <a:cxn ang="0">
                  <a:pos x="63093" y="46595"/>
                </a:cxn>
                <a:cxn ang="0">
                  <a:pos x="66414" y="45477"/>
                </a:cxn>
                <a:cxn ang="0">
                  <a:pos x="68758" y="44358"/>
                </a:cxn>
                <a:cxn ang="0">
                  <a:pos x="69930" y="41190"/>
                </a:cxn>
                <a:cxn ang="0">
                  <a:pos x="69930" y="37835"/>
                </a:cxn>
                <a:cxn ang="0">
                  <a:pos x="66414" y="34853"/>
                </a:cxn>
                <a:cxn ang="0">
                  <a:pos x="63093" y="31498"/>
                </a:cxn>
                <a:cxn ang="0">
                  <a:pos x="50592" y="24043"/>
                </a:cxn>
                <a:cxn ang="0">
                  <a:pos x="38286" y="14165"/>
                </a:cxn>
                <a:cxn ang="0">
                  <a:pos x="26956" y="5591"/>
                </a:cxn>
                <a:cxn ang="0">
                  <a:pos x="18948" y="1305"/>
                </a:cxn>
                <a:cxn ang="0">
                  <a:pos x="15822" y="0"/>
                </a:cxn>
                <a:cxn ang="0">
                  <a:pos x="11329" y="0"/>
                </a:cxn>
                <a:cxn ang="0">
                  <a:pos x="7813" y="1305"/>
                </a:cxn>
                <a:cxn ang="0">
                  <a:pos x="3321" y="2237"/>
                </a:cxn>
                <a:cxn ang="0">
                  <a:pos x="977" y="4473"/>
                </a:cxn>
                <a:cxn ang="0">
                  <a:pos x="0" y="6710"/>
                </a:cxn>
                <a:cxn ang="0">
                  <a:pos x="0" y="9878"/>
                </a:cxn>
                <a:cxn ang="0">
                  <a:pos x="2149" y="12115"/>
                </a:cxn>
              </a:cxnLst>
              <a:pathLst>
                <a:path w="358" h="250">
                  <a:moveTo>
                    <a:pt x="11" y="65"/>
                  </a:moveTo>
                  <a:lnTo>
                    <a:pt x="121" y="134"/>
                  </a:lnTo>
                  <a:lnTo>
                    <a:pt x="277" y="233"/>
                  </a:lnTo>
                  <a:lnTo>
                    <a:pt x="300" y="244"/>
                  </a:lnTo>
                  <a:lnTo>
                    <a:pt x="323" y="250"/>
                  </a:lnTo>
                  <a:lnTo>
                    <a:pt x="340" y="244"/>
                  </a:lnTo>
                  <a:lnTo>
                    <a:pt x="352" y="238"/>
                  </a:lnTo>
                  <a:lnTo>
                    <a:pt x="358" y="221"/>
                  </a:lnTo>
                  <a:lnTo>
                    <a:pt x="358" y="203"/>
                  </a:lnTo>
                  <a:lnTo>
                    <a:pt x="340" y="187"/>
                  </a:lnTo>
                  <a:lnTo>
                    <a:pt x="323" y="169"/>
                  </a:lnTo>
                  <a:lnTo>
                    <a:pt x="259" y="129"/>
                  </a:lnTo>
                  <a:lnTo>
                    <a:pt x="196" y="76"/>
                  </a:lnTo>
                  <a:lnTo>
                    <a:pt x="138" y="30"/>
                  </a:lnTo>
                  <a:lnTo>
                    <a:pt x="97" y="7"/>
                  </a:lnTo>
                  <a:lnTo>
                    <a:pt x="81" y="0"/>
                  </a:lnTo>
                  <a:lnTo>
                    <a:pt x="58" y="0"/>
                  </a:lnTo>
                  <a:lnTo>
                    <a:pt x="40" y="7"/>
                  </a:lnTo>
                  <a:lnTo>
                    <a:pt x="17" y="12"/>
                  </a:lnTo>
                  <a:lnTo>
                    <a:pt x="5" y="24"/>
                  </a:lnTo>
                  <a:lnTo>
                    <a:pt x="0" y="36"/>
                  </a:lnTo>
                  <a:lnTo>
                    <a:pt x="0" y="53"/>
                  </a:lnTo>
                  <a:lnTo>
                    <a:pt x="11" y="65"/>
                  </a:lnTo>
                  <a:close/>
                </a:path>
              </a:pathLst>
            </a:custGeom>
            <a:solidFill>
              <a:srgbClr val="402627"/>
            </a:solidFill>
            <a:ln w="9525">
              <a:noFill/>
            </a:ln>
          </p:spPr>
          <p:txBody>
            <a:bodyPr/>
            <a:p>
              <a:endParaRPr lang="zh-CN" altLang="en-US"/>
            </a:p>
          </p:txBody>
        </p:sp>
        <p:sp>
          <p:nvSpPr>
            <p:cNvPr id="46250" name="Freeform 168"/>
            <p:cNvSpPr/>
            <p:nvPr/>
          </p:nvSpPr>
          <p:spPr>
            <a:xfrm>
              <a:off x="5923670" y="3523609"/>
              <a:ext cx="26351" cy="23815"/>
            </a:xfrm>
            <a:custGeom>
              <a:avLst/>
              <a:gdLst/>
              <a:ahLst/>
              <a:cxnLst>
                <a:cxn ang="0">
                  <a:pos x="18578" y="22913"/>
                </a:cxn>
                <a:cxn ang="0">
                  <a:pos x="14218" y="23815"/>
                </a:cxn>
                <a:cxn ang="0">
                  <a:pos x="9858" y="22913"/>
                </a:cxn>
                <a:cxn ang="0">
                  <a:pos x="6635" y="21830"/>
                </a:cxn>
                <a:cxn ang="0">
                  <a:pos x="4550" y="20928"/>
                </a:cxn>
                <a:cxn ang="0">
                  <a:pos x="0" y="16598"/>
                </a:cxn>
                <a:cxn ang="0">
                  <a:pos x="0" y="12449"/>
                </a:cxn>
                <a:cxn ang="0">
                  <a:pos x="0" y="8299"/>
                </a:cxn>
                <a:cxn ang="0">
                  <a:pos x="3223" y="4150"/>
                </a:cxn>
                <a:cxn ang="0">
                  <a:pos x="6635" y="902"/>
                </a:cxn>
                <a:cxn ang="0">
                  <a:pos x="12133" y="0"/>
                </a:cxn>
                <a:cxn ang="0">
                  <a:pos x="15356" y="0"/>
                </a:cxn>
                <a:cxn ang="0">
                  <a:pos x="18578" y="902"/>
                </a:cxn>
                <a:cxn ang="0">
                  <a:pos x="21991" y="3067"/>
                </a:cxn>
                <a:cxn ang="0">
                  <a:pos x="25214" y="5052"/>
                </a:cxn>
                <a:cxn ang="0">
                  <a:pos x="26351" y="8299"/>
                </a:cxn>
                <a:cxn ang="0">
                  <a:pos x="26351" y="12449"/>
                </a:cxn>
                <a:cxn ang="0">
                  <a:pos x="25214" y="15516"/>
                </a:cxn>
                <a:cxn ang="0">
                  <a:pos x="24266" y="17681"/>
                </a:cxn>
                <a:cxn ang="0">
                  <a:pos x="21991" y="20928"/>
                </a:cxn>
                <a:cxn ang="0">
                  <a:pos x="18578" y="22913"/>
                </a:cxn>
              </a:cxnLst>
              <a:pathLst>
                <a:path w="139" h="132">
                  <a:moveTo>
                    <a:pt x="98" y="127"/>
                  </a:moveTo>
                  <a:lnTo>
                    <a:pt x="75" y="132"/>
                  </a:lnTo>
                  <a:lnTo>
                    <a:pt x="52" y="127"/>
                  </a:lnTo>
                  <a:lnTo>
                    <a:pt x="35" y="121"/>
                  </a:lnTo>
                  <a:lnTo>
                    <a:pt x="24" y="116"/>
                  </a:lnTo>
                  <a:lnTo>
                    <a:pt x="0" y="92"/>
                  </a:lnTo>
                  <a:lnTo>
                    <a:pt x="0" y="69"/>
                  </a:lnTo>
                  <a:lnTo>
                    <a:pt x="0" y="46"/>
                  </a:lnTo>
                  <a:lnTo>
                    <a:pt x="17" y="23"/>
                  </a:lnTo>
                  <a:lnTo>
                    <a:pt x="35" y="5"/>
                  </a:lnTo>
                  <a:lnTo>
                    <a:pt x="64" y="0"/>
                  </a:lnTo>
                  <a:lnTo>
                    <a:pt x="81" y="0"/>
                  </a:lnTo>
                  <a:lnTo>
                    <a:pt x="98" y="5"/>
                  </a:lnTo>
                  <a:lnTo>
                    <a:pt x="116" y="17"/>
                  </a:lnTo>
                  <a:lnTo>
                    <a:pt x="133" y="28"/>
                  </a:lnTo>
                  <a:lnTo>
                    <a:pt x="139" y="46"/>
                  </a:lnTo>
                  <a:lnTo>
                    <a:pt x="139" y="69"/>
                  </a:lnTo>
                  <a:lnTo>
                    <a:pt x="133" y="86"/>
                  </a:lnTo>
                  <a:lnTo>
                    <a:pt x="128" y="98"/>
                  </a:lnTo>
                  <a:lnTo>
                    <a:pt x="116" y="116"/>
                  </a:lnTo>
                  <a:lnTo>
                    <a:pt x="98" y="127"/>
                  </a:lnTo>
                  <a:close/>
                </a:path>
              </a:pathLst>
            </a:custGeom>
            <a:solidFill>
              <a:srgbClr val="402627"/>
            </a:solidFill>
            <a:ln w="9525">
              <a:noFill/>
            </a:ln>
          </p:spPr>
          <p:txBody>
            <a:bodyPr/>
            <a:p>
              <a:endParaRPr lang="zh-CN" altLang="en-US"/>
            </a:p>
          </p:txBody>
        </p:sp>
        <p:sp>
          <p:nvSpPr>
            <p:cNvPr id="46251" name="Freeform 169"/>
            <p:cNvSpPr/>
            <p:nvPr/>
          </p:nvSpPr>
          <p:spPr>
            <a:xfrm>
              <a:off x="5733134" y="3422134"/>
              <a:ext cx="27364" cy="24851"/>
            </a:xfrm>
            <a:custGeom>
              <a:avLst/>
              <a:gdLst/>
              <a:ahLst/>
              <a:cxnLst>
                <a:cxn ang="0">
                  <a:pos x="22836" y="21513"/>
                </a:cxn>
                <a:cxn ang="0">
                  <a:pos x="19293" y="23738"/>
                </a:cxn>
                <a:cxn ang="0">
                  <a:pos x="13780" y="24851"/>
                </a:cxn>
                <a:cxn ang="0">
                  <a:pos x="10237" y="24851"/>
                </a:cxn>
                <a:cxn ang="0">
                  <a:pos x="7875" y="23738"/>
                </a:cxn>
                <a:cxn ang="0">
                  <a:pos x="3347" y="20586"/>
                </a:cxn>
                <a:cxn ang="0">
                  <a:pos x="1181" y="16135"/>
                </a:cxn>
                <a:cxn ang="0">
                  <a:pos x="0" y="11869"/>
                </a:cxn>
                <a:cxn ang="0">
                  <a:pos x="2362" y="7418"/>
                </a:cxn>
                <a:cxn ang="0">
                  <a:pos x="5709" y="3153"/>
                </a:cxn>
                <a:cxn ang="0">
                  <a:pos x="10237" y="1113"/>
                </a:cxn>
                <a:cxn ang="0">
                  <a:pos x="12402" y="0"/>
                </a:cxn>
                <a:cxn ang="0">
                  <a:pos x="15946" y="0"/>
                </a:cxn>
                <a:cxn ang="0">
                  <a:pos x="20474" y="1113"/>
                </a:cxn>
                <a:cxn ang="0">
                  <a:pos x="23820" y="3153"/>
                </a:cxn>
                <a:cxn ang="0">
                  <a:pos x="26183" y="6491"/>
                </a:cxn>
                <a:cxn ang="0">
                  <a:pos x="27364" y="8716"/>
                </a:cxn>
                <a:cxn ang="0">
                  <a:pos x="27364" y="12982"/>
                </a:cxn>
                <a:cxn ang="0">
                  <a:pos x="27364" y="16135"/>
                </a:cxn>
                <a:cxn ang="0">
                  <a:pos x="25199" y="19473"/>
                </a:cxn>
                <a:cxn ang="0">
                  <a:pos x="22836" y="21513"/>
                </a:cxn>
              </a:cxnLst>
              <a:pathLst>
                <a:path w="139" h="134">
                  <a:moveTo>
                    <a:pt x="116" y="116"/>
                  </a:moveTo>
                  <a:lnTo>
                    <a:pt x="98" y="128"/>
                  </a:lnTo>
                  <a:lnTo>
                    <a:pt x="70" y="134"/>
                  </a:lnTo>
                  <a:lnTo>
                    <a:pt x="52" y="134"/>
                  </a:lnTo>
                  <a:lnTo>
                    <a:pt x="40" y="128"/>
                  </a:lnTo>
                  <a:lnTo>
                    <a:pt x="17" y="111"/>
                  </a:lnTo>
                  <a:lnTo>
                    <a:pt x="6" y="87"/>
                  </a:lnTo>
                  <a:lnTo>
                    <a:pt x="0" y="64"/>
                  </a:lnTo>
                  <a:lnTo>
                    <a:pt x="12" y="40"/>
                  </a:lnTo>
                  <a:lnTo>
                    <a:pt x="29" y="17"/>
                  </a:lnTo>
                  <a:lnTo>
                    <a:pt x="52" y="6"/>
                  </a:lnTo>
                  <a:lnTo>
                    <a:pt x="63" y="0"/>
                  </a:lnTo>
                  <a:lnTo>
                    <a:pt x="81" y="0"/>
                  </a:lnTo>
                  <a:lnTo>
                    <a:pt x="104" y="6"/>
                  </a:lnTo>
                  <a:lnTo>
                    <a:pt x="121" y="17"/>
                  </a:lnTo>
                  <a:lnTo>
                    <a:pt x="133" y="35"/>
                  </a:lnTo>
                  <a:lnTo>
                    <a:pt x="139" y="47"/>
                  </a:lnTo>
                  <a:lnTo>
                    <a:pt x="139" y="70"/>
                  </a:lnTo>
                  <a:lnTo>
                    <a:pt x="139" y="87"/>
                  </a:lnTo>
                  <a:lnTo>
                    <a:pt x="128" y="105"/>
                  </a:lnTo>
                  <a:lnTo>
                    <a:pt x="116" y="116"/>
                  </a:lnTo>
                  <a:close/>
                </a:path>
              </a:pathLst>
            </a:custGeom>
            <a:solidFill>
              <a:srgbClr val="402627"/>
            </a:solidFill>
            <a:ln w="9525">
              <a:noFill/>
            </a:ln>
          </p:spPr>
          <p:txBody>
            <a:bodyPr/>
            <a:p>
              <a:endParaRPr lang="zh-CN" altLang="en-US"/>
            </a:p>
          </p:txBody>
        </p:sp>
        <p:sp>
          <p:nvSpPr>
            <p:cNvPr id="46252" name="Freeform 170"/>
            <p:cNvSpPr/>
            <p:nvPr/>
          </p:nvSpPr>
          <p:spPr>
            <a:xfrm>
              <a:off x="5733134" y="3403496"/>
              <a:ext cx="73984" cy="158425"/>
            </a:xfrm>
            <a:custGeom>
              <a:avLst/>
              <a:gdLst/>
              <a:ahLst/>
              <a:cxnLst>
                <a:cxn ang="0">
                  <a:pos x="73984" y="0"/>
                </a:cxn>
                <a:cxn ang="0">
                  <a:pos x="73016" y="6337"/>
                </a:cxn>
                <a:cxn ang="0">
                  <a:pos x="68367" y="23671"/>
                </a:cxn>
                <a:cxn ang="0">
                  <a:pos x="65075" y="34481"/>
                </a:cxn>
                <a:cxn ang="0">
                  <a:pos x="60620" y="46409"/>
                </a:cxn>
                <a:cxn ang="0">
                  <a:pos x="55972" y="58338"/>
                </a:cxn>
                <a:cxn ang="0">
                  <a:pos x="49387" y="68030"/>
                </a:cxn>
                <a:cxn ang="0">
                  <a:pos x="12202" y="127299"/>
                </a:cxn>
                <a:cxn ang="0">
                  <a:pos x="16850" y="130468"/>
                </a:cxn>
                <a:cxn ang="0">
                  <a:pos x="29245" y="139041"/>
                </a:cxn>
                <a:cxn ang="0">
                  <a:pos x="38154" y="144633"/>
                </a:cxn>
                <a:cxn ang="0">
                  <a:pos x="47063" y="148920"/>
                </a:cxn>
                <a:cxn ang="0">
                  <a:pos x="58296" y="152088"/>
                </a:cxn>
                <a:cxn ang="0">
                  <a:pos x="70498" y="155443"/>
                </a:cxn>
                <a:cxn ang="0">
                  <a:pos x="67205" y="156375"/>
                </a:cxn>
                <a:cxn ang="0">
                  <a:pos x="57134" y="157493"/>
                </a:cxn>
                <a:cxn ang="0">
                  <a:pos x="50356" y="158425"/>
                </a:cxn>
                <a:cxn ang="0">
                  <a:pos x="42609" y="157493"/>
                </a:cxn>
                <a:cxn ang="0">
                  <a:pos x="34668" y="156375"/>
                </a:cxn>
                <a:cxn ang="0">
                  <a:pos x="26921" y="153206"/>
                </a:cxn>
                <a:cxn ang="0">
                  <a:pos x="18980" y="148920"/>
                </a:cxn>
                <a:cxn ang="0">
                  <a:pos x="13557" y="143328"/>
                </a:cxn>
                <a:cxn ang="0">
                  <a:pos x="9103" y="138109"/>
                </a:cxn>
                <a:cxn ang="0">
                  <a:pos x="5617" y="132704"/>
                </a:cxn>
                <a:cxn ang="0">
                  <a:pos x="1162" y="123012"/>
                </a:cxn>
                <a:cxn ang="0">
                  <a:pos x="0" y="119657"/>
                </a:cxn>
                <a:cxn ang="0">
                  <a:pos x="7747" y="111084"/>
                </a:cxn>
                <a:cxn ang="0">
                  <a:pos x="15688" y="101392"/>
                </a:cxn>
                <a:cxn ang="0">
                  <a:pos x="26921" y="87413"/>
                </a:cxn>
                <a:cxn ang="0">
                  <a:pos x="38154" y="70080"/>
                </a:cxn>
                <a:cxn ang="0">
                  <a:pos x="50356" y="49764"/>
                </a:cxn>
                <a:cxn ang="0">
                  <a:pos x="62751" y="25721"/>
                </a:cxn>
                <a:cxn ang="0">
                  <a:pos x="73984" y="0"/>
                </a:cxn>
              </a:cxnLst>
              <a:pathLst>
                <a:path w="382" h="850">
                  <a:moveTo>
                    <a:pt x="382" y="0"/>
                  </a:moveTo>
                  <a:lnTo>
                    <a:pt x="377" y="34"/>
                  </a:lnTo>
                  <a:lnTo>
                    <a:pt x="353" y="127"/>
                  </a:lnTo>
                  <a:lnTo>
                    <a:pt x="336" y="185"/>
                  </a:lnTo>
                  <a:lnTo>
                    <a:pt x="313" y="249"/>
                  </a:lnTo>
                  <a:lnTo>
                    <a:pt x="289" y="313"/>
                  </a:lnTo>
                  <a:lnTo>
                    <a:pt x="255" y="365"/>
                  </a:lnTo>
                  <a:lnTo>
                    <a:pt x="63" y="683"/>
                  </a:lnTo>
                  <a:lnTo>
                    <a:pt x="87" y="700"/>
                  </a:lnTo>
                  <a:lnTo>
                    <a:pt x="151" y="746"/>
                  </a:lnTo>
                  <a:lnTo>
                    <a:pt x="197" y="776"/>
                  </a:lnTo>
                  <a:lnTo>
                    <a:pt x="243" y="799"/>
                  </a:lnTo>
                  <a:lnTo>
                    <a:pt x="301" y="816"/>
                  </a:lnTo>
                  <a:lnTo>
                    <a:pt x="364" y="834"/>
                  </a:lnTo>
                  <a:lnTo>
                    <a:pt x="347" y="839"/>
                  </a:lnTo>
                  <a:lnTo>
                    <a:pt x="295" y="845"/>
                  </a:lnTo>
                  <a:lnTo>
                    <a:pt x="260" y="850"/>
                  </a:lnTo>
                  <a:lnTo>
                    <a:pt x="220" y="845"/>
                  </a:lnTo>
                  <a:lnTo>
                    <a:pt x="179" y="839"/>
                  </a:lnTo>
                  <a:lnTo>
                    <a:pt x="139" y="822"/>
                  </a:lnTo>
                  <a:lnTo>
                    <a:pt x="98" y="799"/>
                  </a:lnTo>
                  <a:lnTo>
                    <a:pt x="70" y="769"/>
                  </a:lnTo>
                  <a:lnTo>
                    <a:pt x="47" y="741"/>
                  </a:lnTo>
                  <a:lnTo>
                    <a:pt x="29" y="712"/>
                  </a:lnTo>
                  <a:lnTo>
                    <a:pt x="6" y="660"/>
                  </a:lnTo>
                  <a:lnTo>
                    <a:pt x="0" y="642"/>
                  </a:lnTo>
                  <a:lnTo>
                    <a:pt x="40" y="596"/>
                  </a:lnTo>
                  <a:lnTo>
                    <a:pt x="81" y="544"/>
                  </a:lnTo>
                  <a:lnTo>
                    <a:pt x="139" y="469"/>
                  </a:lnTo>
                  <a:lnTo>
                    <a:pt x="197" y="376"/>
                  </a:lnTo>
                  <a:lnTo>
                    <a:pt x="260" y="267"/>
                  </a:lnTo>
                  <a:lnTo>
                    <a:pt x="324" y="138"/>
                  </a:lnTo>
                  <a:lnTo>
                    <a:pt x="382" y="0"/>
                  </a:lnTo>
                  <a:close/>
                </a:path>
              </a:pathLst>
            </a:custGeom>
            <a:solidFill>
              <a:srgbClr val="F0BE89"/>
            </a:solidFill>
            <a:ln w="9525">
              <a:noFill/>
            </a:ln>
          </p:spPr>
          <p:txBody>
            <a:bodyPr/>
            <a:p>
              <a:endParaRPr lang="zh-CN" altLang="en-US"/>
            </a:p>
          </p:txBody>
        </p:sp>
        <p:sp>
          <p:nvSpPr>
            <p:cNvPr id="46253" name="Freeform 172"/>
            <p:cNvSpPr/>
            <p:nvPr/>
          </p:nvSpPr>
          <p:spPr>
            <a:xfrm rot="1308084">
              <a:off x="5721986" y="3636473"/>
              <a:ext cx="114524" cy="23816"/>
            </a:xfrm>
            <a:custGeom>
              <a:avLst/>
              <a:gdLst/>
              <a:ahLst/>
              <a:cxnLst>
                <a:cxn ang="0">
                  <a:pos x="41531" y="23816"/>
                </a:cxn>
                <a:cxn ang="0">
                  <a:pos x="54430" y="23816"/>
                </a:cxn>
                <a:cxn ang="0">
                  <a:pos x="65442" y="23816"/>
                </a:cxn>
                <a:cxn ang="0">
                  <a:pos x="76454" y="22450"/>
                </a:cxn>
                <a:cxn ang="0">
                  <a:pos x="85578" y="21473"/>
                </a:cxn>
                <a:cxn ang="0">
                  <a:pos x="92815" y="17960"/>
                </a:cxn>
                <a:cxn ang="0">
                  <a:pos x="100051" y="14641"/>
                </a:cxn>
                <a:cxn ang="0">
                  <a:pos x="107288" y="8980"/>
                </a:cxn>
                <a:cxn ang="0">
                  <a:pos x="114524" y="2147"/>
                </a:cxn>
                <a:cxn ang="0">
                  <a:pos x="85578" y="0"/>
                </a:cxn>
                <a:cxn ang="0">
                  <a:pos x="71106" y="0"/>
                </a:cxn>
                <a:cxn ang="0">
                  <a:pos x="56318" y="976"/>
                </a:cxn>
                <a:cxn ang="0">
                  <a:pos x="41531" y="2147"/>
                </a:cxn>
                <a:cxn ang="0">
                  <a:pos x="27058" y="4490"/>
                </a:cxn>
                <a:cxn ang="0">
                  <a:pos x="12585" y="6637"/>
                </a:cxn>
                <a:cxn ang="0">
                  <a:pos x="0" y="11127"/>
                </a:cxn>
                <a:cxn ang="0">
                  <a:pos x="8810" y="15812"/>
                </a:cxn>
                <a:cxn ang="0">
                  <a:pos x="19821" y="19131"/>
                </a:cxn>
                <a:cxn ang="0">
                  <a:pos x="30519" y="21473"/>
                </a:cxn>
                <a:cxn ang="0">
                  <a:pos x="41531" y="23816"/>
                </a:cxn>
              </a:cxnLst>
              <a:pathLst>
                <a:path w="364" h="122">
                  <a:moveTo>
                    <a:pt x="132" y="122"/>
                  </a:moveTo>
                  <a:lnTo>
                    <a:pt x="173" y="122"/>
                  </a:lnTo>
                  <a:lnTo>
                    <a:pt x="208" y="122"/>
                  </a:lnTo>
                  <a:lnTo>
                    <a:pt x="243" y="115"/>
                  </a:lnTo>
                  <a:lnTo>
                    <a:pt x="272" y="110"/>
                  </a:lnTo>
                  <a:lnTo>
                    <a:pt x="295" y="92"/>
                  </a:lnTo>
                  <a:lnTo>
                    <a:pt x="318" y="75"/>
                  </a:lnTo>
                  <a:lnTo>
                    <a:pt x="341" y="46"/>
                  </a:lnTo>
                  <a:lnTo>
                    <a:pt x="364" y="11"/>
                  </a:lnTo>
                  <a:lnTo>
                    <a:pt x="272" y="0"/>
                  </a:lnTo>
                  <a:lnTo>
                    <a:pt x="226" y="0"/>
                  </a:lnTo>
                  <a:lnTo>
                    <a:pt x="179" y="5"/>
                  </a:lnTo>
                  <a:lnTo>
                    <a:pt x="132" y="11"/>
                  </a:lnTo>
                  <a:lnTo>
                    <a:pt x="86" y="23"/>
                  </a:lnTo>
                  <a:lnTo>
                    <a:pt x="40" y="34"/>
                  </a:lnTo>
                  <a:lnTo>
                    <a:pt x="0" y="57"/>
                  </a:lnTo>
                  <a:lnTo>
                    <a:pt x="28" y="81"/>
                  </a:lnTo>
                  <a:lnTo>
                    <a:pt x="63" y="98"/>
                  </a:lnTo>
                  <a:lnTo>
                    <a:pt x="97" y="110"/>
                  </a:lnTo>
                  <a:lnTo>
                    <a:pt x="132" y="122"/>
                  </a:lnTo>
                  <a:close/>
                </a:path>
              </a:pathLst>
            </a:custGeom>
            <a:solidFill>
              <a:srgbClr val="EA9E96"/>
            </a:solidFill>
            <a:ln w="9525">
              <a:noFill/>
            </a:ln>
          </p:spPr>
          <p:txBody>
            <a:bodyPr/>
            <a:p>
              <a:endParaRPr lang="zh-CN" altLang="en-US"/>
            </a:p>
          </p:txBody>
        </p:sp>
        <p:sp>
          <p:nvSpPr>
            <p:cNvPr id="46254" name="Freeform 173"/>
            <p:cNvSpPr/>
            <p:nvPr/>
          </p:nvSpPr>
          <p:spPr>
            <a:xfrm>
              <a:off x="5736174" y="3352758"/>
              <a:ext cx="67904" cy="47631"/>
            </a:xfrm>
            <a:custGeom>
              <a:avLst/>
              <a:gdLst/>
              <a:ahLst/>
              <a:cxnLst>
                <a:cxn ang="0">
                  <a:pos x="58902" y="46711"/>
                </a:cxn>
                <a:cxn ang="0">
                  <a:pos x="38551" y="34022"/>
                </a:cxn>
                <a:cxn ang="0">
                  <a:pos x="21330" y="23356"/>
                </a:cxn>
                <a:cxn ang="0">
                  <a:pos x="7828" y="14896"/>
                </a:cxn>
                <a:cxn ang="0">
                  <a:pos x="3327" y="12689"/>
                </a:cxn>
                <a:cxn ang="0">
                  <a:pos x="978" y="9379"/>
                </a:cxn>
                <a:cxn ang="0">
                  <a:pos x="0" y="6253"/>
                </a:cxn>
                <a:cxn ang="0">
                  <a:pos x="978" y="3126"/>
                </a:cxn>
                <a:cxn ang="0">
                  <a:pos x="3327" y="920"/>
                </a:cxn>
                <a:cxn ang="0">
                  <a:pos x="5479" y="0"/>
                </a:cxn>
                <a:cxn ang="0">
                  <a:pos x="9980" y="920"/>
                </a:cxn>
                <a:cxn ang="0">
                  <a:pos x="14677" y="3126"/>
                </a:cxn>
                <a:cxn ang="0">
                  <a:pos x="28179" y="10666"/>
                </a:cxn>
                <a:cxn ang="0">
                  <a:pos x="41682" y="16919"/>
                </a:cxn>
                <a:cxn ang="0">
                  <a:pos x="55380" y="23356"/>
                </a:cxn>
                <a:cxn ang="0">
                  <a:pos x="63403" y="27586"/>
                </a:cxn>
                <a:cxn ang="0">
                  <a:pos x="64382" y="30712"/>
                </a:cxn>
                <a:cxn ang="0">
                  <a:pos x="66730" y="34022"/>
                </a:cxn>
                <a:cxn ang="0">
                  <a:pos x="67904" y="38252"/>
                </a:cxn>
                <a:cxn ang="0">
                  <a:pos x="67904" y="41378"/>
                </a:cxn>
                <a:cxn ang="0">
                  <a:pos x="66730" y="44689"/>
                </a:cxn>
                <a:cxn ang="0">
                  <a:pos x="65556" y="46711"/>
                </a:cxn>
                <a:cxn ang="0">
                  <a:pos x="62229" y="47631"/>
                </a:cxn>
                <a:cxn ang="0">
                  <a:pos x="58902" y="46711"/>
                </a:cxn>
              </a:cxnLst>
              <a:pathLst>
                <a:path w="347" h="259">
                  <a:moveTo>
                    <a:pt x="301" y="254"/>
                  </a:moveTo>
                  <a:lnTo>
                    <a:pt x="197" y="185"/>
                  </a:lnTo>
                  <a:lnTo>
                    <a:pt x="109" y="127"/>
                  </a:lnTo>
                  <a:lnTo>
                    <a:pt x="40" y="81"/>
                  </a:lnTo>
                  <a:lnTo>
                    <a:pt x="17" y="69"/>
                  </a:lnTo>
                  <a:lnTo>
                    <a:pt x="5" y="51"/>
                  </a:lnTo>
                  <a:lnTo>
                    <a:pt x="0" y="34"/>
                  </a:lnTo>
                  <a:lnTo>
                    <a:pt x="5" y="17"/>
                  </a:lnTo>
                  <a:lnTo>
                    <a:pt x="17" y="5"/>
                  </a:lnTo>
                  <a:lnTo>
                    <a:pt x="28" y="0"/>
                  </a:lnTo>
                  <a:lnTo>
                    <a:pt x="51" y="5"/>
                  </a:lnTo>
                  <a:lnTo>
                    <a:pt x="75" y="17"/>
                  </a:lnTo>
                  <a:lnTo>
                    <a:pt x="144" y="58"/>
                  </a:lnTo>
                  <a:lnTo>
                    <a:pt x="213" y="92"/>
                  </a:lnTo>
                  <a:lnTo>
                    <a:pt x="283" y="127"/>
                  </a:lnTo>
                  <a:lnTo>
                    <a:pt x="324" y="150"/>
                  </a:lnTo>
                  <a:lnTo>
                    <a:pt x="329" y="167"/>
                  </a:lnTo>
                  <a:lnTo>
                    <a:pt x="341" y="185"/>
                  </a:lnTo>
                  <a:lnTo>
                    <a:pt x="347" y="208"/>
                  </a:lnTo>
                  <a:lnTo>
                    <a:pt x="347" y="225"/>
                  </a:lnTo>
                  <a:lnTo>
                    <a:pt x="341" y="243"/>
                  </a:lnTo>
                  <a:lnTo>
                    <a:pt x="335" y="254"/>
                  </a:lnTo>
                  <a:lnTo>
                    <a:pt x="318" y="259"/>
                  </a:lnTo>
                  <a:lnTo>
                    <a:pt x="301" y="254"/>
                  </a:lnTo>
                  <a:close/>
                </a:path>
              </a:pathLst>
            </a:custGeom>
            <a:solidFill>
              <a:srgbClr val="402627"/>
            </a:solidFill>
            <a:ln w="9525">
              <a:noFill/>
            </a:ln>
          </p:spPr>
          <p:txBody>
            <a:bodyPr/>
            <a:p>
              <a:endParaRPr lang="zh-CN" altLang="en-US"/>
            </a:p>
          </p:txBody>
        </p:sp>
        <p:sp>
          <p:nvSpPr>
            <p:cNvPr id="46255" name="Freeform 174"/>
            <p:cNvSpPr/>
            <p:nvPr/>
          </p:nvSpPr>
          <p:spPr>
            <a:xfrm>
              <a:off x="5883130" y="3559849"/>
              <a:ext cx="95268" cy="59021"/>
            </a:xfrm>
            <a:custGeom>
              <a:avLst/>
              <a:gdLst/>
              <a:ahLst/>
              <a:cxnLst>
                <a:cxn ang="0">
                  <a:pos x="95268" y="48442"/>
                </a:cxn>
                <a:cxn ang="0">
                  <a:pos x="92856" y="52711"/>
                </a:cxn>
                <a:cxn ang="0">
                  <a:pos x="88233" y="55866"/>
                </a:cxn>
                <a:cxn ang="0">
                  <a:pos x="82405" y="57907"/>
                </a:cxn>
                <a:cxn ang="0">
                  <a:pos x="75370" y="59021"/>
                </a:cxn>
                <a:cxn ang="0">
                  <a:pos x="67331" y="57907"/>
                </a:cxn>
                <a:cxn ang="0">
                  <a:pos x="59090" y="56979"/>
                </a:cxn>
                <a:cxn ang="0">
                  <a:pos x="49845" y="54752"/>
                </a:cxn>
                <a:cxn ang="0">
                  <a:pos x="40599" y="51411"/>
                </a:cxn>
                <a:cxn ang="0">
                  <a:pos x="31153" y="48442"/>
                </a:cxn>
                <a:cxn ang="0">
                  <a:pos x="23315" y="42874"/>
                </a:cxn>
                <a:cxn ang="0">
                  <a:pos x="15074" y="38605"/>
                </a:cxn>
                <a:cxn ang="0">
                  <a:pos x="9245" y="33408"/>
                </a:cxn>
                <a:cxn ang="0">
                  <a:pos x="4623" y="26912"/>
                </a:cxn>
                <a:cxn ang="0">
                  <a:pos x="1005" y="21344"/>
                </a:cxn>
                <a:cxn ang="0">
                  <a:pos x="0" y="15034"/>
                </a:cxn>
                <a:cxn ang="0">
                  <a:pos x="1005" y="8538"/>
                </a:cxn>
                <a:cxn ang="0">
                  <a:pos x="4623" y="4269"/>
                </a:cxn>
                <a:cxn ang="0">
                  <a:pos x="9245" y="2042"/>
                </a:cxn>
                <a:cxn ang="0">
                  <a:pos x="13868" y="0"/>
                </a:cxn>
                <a:cxn ang="0">
                  <a:pos x="20903" y="0"/>
                </a:cxn>
                <a:cxn ang="0">
                  <a:pos x="27937" y="1114"/>
                </a:cxn>
                <a:cxn ang="0">
                  <a:pos x="34771" y="3341"/>
                </a:cxn>
                <a:cxn ang="0">
                  <a:pos x="51051" y="8538"/>
                </a:cxn>
                <a:cxn ang="0">
                  <a:pos x="66125" y="16147"/>
                </a:cxn>
                <a:cxn ang="0">
                  <a:pos x="79993" y="25798"/>
                </a:cxn>
                <a:cxn ang="0">
                  <a:pos x="86023" y="30067"/>
                </a:cxn>
                <a:cxn ang="0">
                  <a:pos x="90645" y="34336"/>
                </a:cxn>
                <a:cxn ang="0">
                  <a:pos x="92856" y="38605"/>
                </a:cxn>
                <a:cxn ang="0">
                  <a:pos x="94062" y="42874"/>
                </a:cxn>
                <a:cxn ang="0">
                  <a:pos x="95268" y="48442"/>
                </a:cxn>
              </a:cxnLst>
              <a:pathLst>
                <a:path w="474" h="318">
                  <a:moveTo>
                    <a:pt x="474" y="261"/>
                  </a:moveTo>
                  <a:lnTo>
                    <a:pt x="462" y="284"/>
                  </a:lnTo>
                  <a:lnTo>
                    <a:pt x="439" y="301"/>
                  </a:lnTo>
                  <a:lnTo>
                    <a:pt x="410" y="312"/>
                  </a:lnTo>
                  <a:lnTo>
                    <a:pt x="375" y="318"/>
                  </a:lnTo>
                  <a:lnTo>
                    <a:pt x="335" y="312"/>
                  </a:lnTo>
                  <a:lnTo>
                    <a:pt x="294" y="307"/>
                  </a:lnTo>
                  <a:lnTo>
                    <a:pt x="248" y="295"/>
                  </a:lnTo>
                  <a:lnTo>
                    <a:pt x="202" y="277"/>
                  </a:lnTo>
                  <a:lnTo>
                    <a:pt x="155" y="261"/>
                  </a:lnTo>
                  <a:lnTo>
                    <a:pt x="116" y="231"/>
                  </a:lnTo>
                  <a:lnTo>
                    <a:pt x="75" y="208"/>
                  </a:lnTo>
                  <a:lnTo>
                    <a:pt x="46" y="180"/>
                  </a:lnTo>
                  <a:lnTo>
                    <a:pt x="23" y="145"/>
                  </a:lnTo>
                  <a:lnTo>
                    <a:pt x="5" y="115"/>
                  </a:lnTo>
                  <a:lnTo>
                    <a:pt x="0" y="81"/>
                  </a:lnTo>
                  <a:lnTo>
                    <a:pt x="5" y="46"/>
                  </a:lnTo>
                  <a:lnTo>
                    <a:pt x="23" y="23"/>
                  </a:lnTo>
                  <a:lnTo>
                    <a:pt x="46" y="11"/>
                  </a:lnTo>
                  <a:lnTo>
                    <a:pt x="69" y="0"/>
                  </a:lnTo>
                  <a:lnTo>
                    <a:pt x="104" y="0"/>
                  </a:lnTo>
                  <a:lnTo>
                    <a:pt x="139" y="6"/>
                  </a:lnTo>
                  <a:lnTo>
                    <a:pt x="173" y="18"/>
                  </a:lnTo>
                  <a:lnTo>
                    <a:pt x="254" y="46"/>
                  </a:lnTo>
                  <a:lnTo>
                    <a:pt x="329" y="87"/>
                  </a:lnTo>
                  <a:lnTo>
                    <a:pt x="398" y="139"/>
                  </a:lnTo>
                  <a:lnTo>
                    <a:pt x="428" y="162"/>
                  </a:lnTo>
                  <a:lnTo>
                    <a:pt x="451" y="185"/>
                  </a:lnTo>
                  <a:lnTo>
                    <a:pt x="462" y="208"/>
                  </a:lnTo>
                  <a:lnTo>
                    <a:pt x="468" y="231"/>
                  </a:lnTo>
                  <a:lnTo>
                    <a:pt x="474" y="261"/>
                  </a:lnTo>
                  <a:close/>
                </a:path>
              </a:pathLst>
            </a:custGeom>
            <a:solidFill>
              <a:srgbClr val="F0C4BD"/>
            </a:solidFill>
            <a:ln w="9525">
              <a:noFill/>
            </a:ln>
          </p:spPr>
          <p:txBody>
            <a:bodyPr/>
            <a:p>
              <a:endParaRPr lang="zh-CN" altLang="en-US"/>
            </a:p>
          </p:txBody>
        </p:sp>
        <p:sp>
          <p:nvSpPr>
            <p:cNvPr id="46256" name="Freeform 331"/>
            <p:cNvSpPr/>
            <p:nvPr/>
          </p:nvSpPr>
          <p:spPr>
            <a:xfrm>
              <a:off x="5784079" y="3159128"/>
              <a:ext cx="463096" cy="574802"/>
            </a:xfrm>
            <a:custGeom>
              <a:avLst/>
              <a:gdLst/>
              <a:ahLst/>
              <a:cxnLst>
                <a:cxn ang="0">
                  <a:pos x="326223" y="261543"/>
                </a:cxn>
                <a:cxn ang="0">
                  <a:pos x="252598" y="256353"/>
                </a:cxn>
                <a:cxn ang="0">
                  <a:pos x="194637" y="243378"/>
                </a:cxn>
                <a:cxn ang="0">
                  <a:pos x="132565" y="218725"/>
                </a:cxn>
                <a:cxn ang="0">
                  <a:pos x="61093" y="172756"/>
                </a:cxn>
                <a:cxn ang="0">
                  <a:pos x="24868" y="142727"/>
                </a:cxn>
                <a:cxn ang="0">
                  <a:pos x="4504" y="112699"/>
                </a:cxn>
                <a:cxn ang="0">
                  <a:pos x="979" y="81373"/>
                </a:cxn>
                <a:cxn ang="0">
                  <a:pos x="12336" y="47081"/>
                </a:cxn>
                <a:cxn ang="0">
                  <a:pos x="36225" y="12790"/>
                </a:cxn>
                <a:cxn ang="0">
                  <a:pos x="64618" y="0"/>
                </a:cxn>
                <a:cxn ang="0">
                  <a:pos x="94969" y="5190"/>
                </a:cxn>
                <a:cxn ang="0">
                  <a:pos x="125711" y="23541"/>
                </a:cxn>
                <a:cxn ang="0">
                  <a:pos x="155083" y="50418"/>
                </a:cxn>
                <a:cxn ang="0">
                  <a:pos x="191309" y="88973"/>
                </a:cxn>
                <a:cxn ang="0">
                  <a:pos x="224205" y="107138"/>
                </a:cxn>
                <a:cxn ang="0">
                  <a:pos x="288823" y="125489"/>
                </a:cxn>
                <a:cxn ang="0">
                  <a:pos x="353441" y="144766"/>
                </a:cxn>
                <a:cxn ang="0">
                  <a:pos x="387317" y="165156"/>
                </a:cxn>
                <a:cxn ang="0">
                  <a:pos x="417863" y="197223"/>
                </a:cxn>
                <a:cxn ang="0">
                  <a:pos x="442732" y="235778"/>
                </a:cxn>
                <a:cxn ang="0">
                  <a:pos x="458592" y="279894"/>
                </a:cxn>
                <a:cxn ang="0">
                  <a:pos x="463096" y="322712"/>
                </a:cxn>
                <a:cxn ang="0">
                  <a:pos x="451739" y="377579"/>
                </a:cxn>
                <a:cxn ang="0">
                  <a:pos x="412185" y="468591"/>
                </a:cxn>
                <a:cxn ang="0">
                  <a:pos x="383792" y="513633"/>
                </a:cxn>
                <a:cxn ang="0">
                  <a:pos x="348937" y="553300"/>
                </a:cxn>
                <a:cxn ang="0">
                  <a:pos x="334056" y="499731"/>
                </a:cxn>
                <a:cxn ang="0">
                  <a:pos x="356770" y="482678"/>
                </a:cxn>
                <a:cxn ang="0">
                  <a:pos x="372631" y="460064"/>
                </a:cxn>
                <a:cxn ang="0">
                  <a:pos x="379288" y="435411"/>
                </a:cxn>
                <a:cxn ang="0">
                  <a:pos x="378309" y="411870"/>
                </a:cxn>
                <a:cxn ang="0">
                  <a:pos x="367931" y="405383"/>
                </a:cxn>
                <a:cxn ang="0">
                  <a:pos x="351091" y="412797"/>
                </a:cxn>
                <a:cxn ang="0">
                  <a:pos x="318195" y="449313"/>
                </a:cxn>
                <a:cxn ang="0">
                  <a:pos x="304684" y="493244"/>
                </a:cxn>
                <a:cxn ang="0">
                  <a:pos x="280795" y="467664"/>
                </a:cxn>
                <a:cxn ang="0">
                  <a:pos x="294502" y="406310"/>
                </a:cxn>
                <a:cxn ang="0">
                  <a:pos x="289802" y="375354"/>
                </a:cxn>
                <a:cxn ang="0">
                  <a:pos x="264934" y="330312"/>
                </a:cxn>
                <a:cxn ang="0">
                  <a:pos x="260430" y="311034"/>
                </a:cxn>
                <a:cxn ang="0">
                  <a:pos x="264934" y="292684"/>
                </a:cxn>
                <a:cxn ang="0">
                  <a:pos x="277466" y="276743"/>
                </a:cxn>
                <a:cxn ang="0">
                  <a:pos x="308013" y="276743"/>
                </a:cxn>
                <a:cxn ang="0">
                  <a:pos x="337580" y="270070"/>
                </a:cxn>
                <a:cxn ang="0">
                  <a:pos x="347567" y="260616"/>
                </a:cxn>
              </a:cxnLst>
              <a:pathLst>
                <a:path w="2365" h="3101">
                  <a:moveTo>
                    <a:pt x="1775" y="1406"/>
                  </a:moveTo>
                  <a:lnTo>
                    <a:pt x="1747" y="1406"/>
                  </a:lnTo>
                  <a:lnTo>
                    <a:pt x="1666" y="1411"/>
                  </a:lnTo>
                  <a:lnTo>
                    <a:pt x="1539" y="1406"/>
                  </a:lnTo>
                  <a:lnTo>
                    <a:pt x="1382" y="1394"/>
                  </a:lnTo>
                  <a:lnTo>
                    <a:pt x="1290" y="1383"/>
                  </a:lnTo>
                  <a:lnTo>
                    <a:pt x="1197" y="1365"/>
                  </a:lnTo>
                  <a:lnTo>
                    <a:pt x="1093" y="1342"/>
                  </a:lnTo>
                  <a:lnTo>
                    <a:pt x="994" y="1313"/>
                  </a:lnTo>
                  <a:lnTo>
                    <a:pt x="890" y="1279"/>
                  </a:lnTo>
                  <a:lnTo>
                    <a:pt x="781" y="1232"/>
                  </a:lnTo>
                  <a:lnTo>
                    <a:pt x="677" y="1180"/>
                  </a:lnTo>
                  <a:lnTo>
                    <a:pt x="573" y="1117"/>
                  </a:lnTo>
                  <a:lnTo>
                    <a:pt x="388" y="989"/>
                  </a:lnTo>
                  <a:lnTo>
                    <a:pt x="312" y="932"/>
                  </a:lnTo>
                  <a:lnTo>
                    <a:pt x="243" y="874"/>
                  </a:lnTo>
                  <a:lnTo>
                    <a:pt x="180" y="821"/>
                  </a:lnTo>
                  <a:lnTo>
                    <a:pt x="127" y="770"/>
                  </a:lnTo>
                  <a:lnTo>
                    <a:pt x="86" y="712"/>
                  </a:lnTo>
                  <a:lnTo>
                    <a:pt x="51" y="659"/>
                  </a:lnTo>
                  <a:lnTo>
                    <a:pt x="23" y="608"/>
                  </a:lnTo>
                  <a:lnTo>
                    <a:pt x="11" y="555"/>
                  </a:lnTo>
                  <a:lnTo>
                    <a:pt x="0" y="497"/>
                  </a:lnTo>
                  <a:lnTo>
                    <a:pt x="5" y="439"/>
                  </a:lnTo>
                  <a:lnTo>
                    <a:pt x="11" y="382"/>
                  </a:lnTo>
                  <a:lnTo>
                    <a:pt x="34" y="319"/>
                  </a:lnTo>
                  <a:lnTo>
                    <a:pt x="63" y="254"/>
                  </a:lnTo>
                  <a:lnTo>
                    <a:pt x="98" y="185"/>
                  </a:lnTo>
                  <a:lnTo>
                    <a:pt x="139" y="122"/>
                  </a:lnTo>
                  <a:lnTo>
                    <a:pt x="185" y="69"/>
                  </a:lnTo>
                  <a:lnTo>
                    <a:pt x="231" y="35"/>
                  </a:lnTo>
                  <a:lnTo>
                    <a:pt x="277" y="11"/>
                  </a:lnTo>
                  <a:lnTo>
                    <a:pt x="330" y="0"/>
                  </a:lnTo>
                  <a:lnTo>
                    <a:pt x="381" y="0"/>
                  </a:lnTo>
                  <a:lnTo>
                    <a:pt x="434" y="11"/>
                  </a:lnTo>
                  <a:lnTo>
                    <a:pt x="485" y="28"/>
                  </a:lnTo>
                  <a:lnTo>
                    <a:pt x="538" y="51"/>
                  </a:lnTo>
                  <a:lnTo>
                    <a:pt x="590" y="86"/>
                  </a:lnTo>
                  <a:lnTo>
                    <a:pt x="642" y="127"/>
                  </a:lnTo>
                  <a:lnTo>
                    <a:pt x="694" y="173"/>
                  </a:lnTo>
                  <a:lnTo>
                    <a:pt x="746" y="220"/>
                  </a:lnTo>
                  <a:lnTo>
                    <a:pt x="792" y="272"/>
                  </a:lnTo>
                  <a:lnTo>
                    <a:pt x="879" y="382"/>
                  </a:lnTo>
                  <a:lnTo>
                    <a:pt x="925" y="434"/>
                  </a:lnTo>
                  <a:lnTo>
                    <a:pt x="977" y="480"/>
                  </a:lnTo>
                  <a:lnTo>
                    <a:pt x="1029" y="515"/>
                  </a:lnTo>
                  <a:lnTo>
                    <a:pt x="1087" y="550"/>
                  </a:lnTo>
                  <a:lnTo>
                    <a:pt x="1145" y="578"/>
                  </a:lnTo>
                  <a:lnTo>
                    <a:pt x="1209" y="601"/>
                  </a:lnTo>
                  <a:lnTo>
                    <a:pt x="1341" y="642"/>
                  </a:lnTo>
                  <a:lnTo>
                    <a:pt x="1475" y="677"/>
                  </a:lnTo>
                  <a:lnTo>
                    <a:pt x="1613" y="712"/>
                  </a:lnTo>
                  <a:lnTo>
                    <a:pt x="1741" y="752"/>
                  </a:lnTo>
                  <a:lnTo>
                    <a:pt x="1805" y="781"/>
                  </a:lnTo>
                  <a:lnTo>
                    <a:pt x="1868" y="810"/>
                  </a:lnTo>
                  <a:lnTo>
                    <a:pt x="1926" y="851"/>
                  </a:lnTo>
                  <a:lnTo>
                    <a:pt x="1978" y="891"/>
                  </a:lnTo>
                  <a:lnTo>
                    <a:pt x="2036" y="943"/>
                  </a:lnTo>
                  <a:lnTo>
                    <a:pt x="2088" y="1001"/>
                  </a:lnTo>
                  <a:lnTo>
                    <a:pt x="2134" y="1064"/>
                  </a:lnTo>
                  <a:lnTo>
                    <a:pt x="2180" y="1134"/>
                  </a:lnTo>
                  <a:lnTo>
                    <a:pt x="2221" y="1203"/>
                  </a:lnTo>
                  <a:lnTo>
                    <a:pt x="2261" y="1272"/>
                  </a:lnTo>
                  <a:lnTo>
                    <a:pt x="2290" y="1353"/>
                  </a:lnTo>
                  <a:lnTo>
                    <a:pt x="2319" y="1429"/>
                  </a:lnTo>
                  <a:lnTo>
                    <a:pt x="2342" y="1510"/>
                  </a:lnTo>
                  <a:lnTo>
                    <a:pt x="2354" y="1586"/>
                  </a:lnTo>
                  <a:lnTo>
                    <a:pt x="2365" y="1667"/>
                  </a:lnTo>
                  <a:lnTo>
                    <a:pt x="2365" y="1741"/>
                  </a:lnTo>
                  <a:lnTo>
                    <a:pt x="2360" y="1817"/>
                  </a:lnTo>
                  <a:lnTo>
                    <a:pt x="2348" y="1886"/>
                  </a:lnTo>
                  <a:lnTo>
                    <a:pt x="2307" y="2037"/>
                  </a:lnTo>
                  <a:lnTo>
                    <a:pt x="2249" y="2192"/>
                  </a:lnTo>
                  <a:lnTo>
                    <a:pt x="2186" y="2361"/>
                  </a:lnTo>
                  <a:lnTo>
                    <a:pt x="2105" y="2528"/>
                  </a:lnTo>
                  <a:lnTo>
                    <a:pt x="2059" y="2609"/>
                  </a:lnTo>
                  <a:lnTo>
                    <a:pt x="2013" y="2690"/>
                  </a:lnTo>
                  <a:lnTo>
                    <a:pt x="1960" y="2771"/>
                  </a:lnTo>
                  <a:lnTo>
                    <a:pt x="1903" y="2847"/>
                  </a:lnTo>
                  <a:lnTo>
                    <a:pt x="1845" y="2916"/>
                  </a:lnTo>
                  <a:lnTo>
                    <a:pt x="1782" y="2985"/>
                  </a:lnTo>
                  <a:lnTo>
                    <a:pt x="1712" y="3043"/>
                  </a:lnTo>
                  <a:lnTo>
                    <a:pt x="1643" y="3101"/>
                  </a:lnTo>
                  <a:lnTo>
                    <a:pt x="1706" y="2696"/>
                  </a:lnTo>
                  <a:lnTo>
                    <a:pt x="1741" y="2673"/>
                  </a:lnTo>
                  <a:lnTo>
                    <a:pt x="1775" y="2644"/>
                  </a:lnTo>
                  <a:lnTo>
                    <a:pt x="1822" y="2604"/>
                  </a:lnTo>
                  <a:lnTo>
                    <a:pt x="1863" y="2546"/>
                  </a:lnTo>
                  <a:lnTo>
                    <a:pt x="1886" y="2516"/>
                  </a:lnTo>
                  <a:lnTo>
                    <a:pt x="1903" y="2482"/>
                  </a:lnTo>
                  <a:lnTo>
                    <a:pt x="1920" y="2442"/>
                  </a:lnTo>
                  <a:lnTo>
                    <a:pt x="1932" y="2395"/>
                  </a:lnTo>
                  <a:lnTo>
                    <a:pt x="1937" y="2349"/>
                  </a:lnTo>
                  <a:lnTo>
                    <a:pt x="1944" y="2303"/>
                  </a:lnTo>
                  <a:lnTo>
                    <a:pt x="1944" y="2257"/>
                  </a:lnTo>
                  <a:lnTo>
                    <a:pt x="1932" y="2222"/>
                  </a:lnTo>
                  <a:lnTo>
                    <a:pt x="1920" y="2204"/>
                  </a:lnTo>
                  <a:lnTo>
                    <a:pt x="1903" y="2192"/>
                  </a:lnTo>
                  <a:lnTo>
                    <a:pt x="1879" y="2187"/>
                  </a:lnTo>
                  <a:lnTo>
                    <a:pt x="1851" y="2199"/>
                  </a:lnTo>
                  <a:lnTo>
                    <a:pt x="1822" y="2210"/>
                  </a:lnTo>
                  <a:lnTo>
                    <a:pt x="1793" y="2227"/>
                  </a:lnTo>
                  <a:lnTo>
                    <a:pt x="1729" y="2285"/>
                  </a:lnTo>
                  <a:lnTo>
                    <a:pt x="1671" y="2354"/>
                  </a:lnTo>
                  <a:lnTo>
                    <a:pt x="1625" y="2424"/>
                  </a:lnTo>
                  <a:lnTo>
                    <a:pt x="1608" y="2459"/>
                  </a:lnTo>
                  <a:lnTo>
                    <a:pt x="1597" y="2493"/>
                  </a:lnTo>
                  <a:lnTo>
                    <a:pt x="1556" y="2661"/>
                  </a:lnTo>
                  <a:lnTo>
                    <a:pt x="1422" y="2627"/>
                  </a:lnTo>
                  <a:lnTo>
                    <a:pt x="1422" y="2597"/>
                  </a:lnTo>
                  <a:lnTo>
                    <a:pt x="1434" y="2523"/>
                  </a:lnTo>
                  <a:lnTo>
                    <a:pt x="1475" y="2361"/>
                  </a:lnTo>
                  <a:lnTo>
                    <a:pt x="1491" y="2268"/>
                  </a:lnTo>
                  <a:lnTo>
                    <a:pt x="1504" y="2192"/>
                  </a:lnTo>
                  <a:lnTo>
                    <a:pt x="1509" y="2135"/>
                  </a:lnTo>
                  <a:lnTo>
                    <a:pt x="1498" y="2077"/>
                  </a:lnTo>
                  <a:lnTo>
                    <a:pt x="1480" y="2025"/>
                  </a:lnTo>
                  <a:lnTo>
                    <a:pt x="1452" y="1973"/>
                  </a:lnTo>
                  <a:lnTo>
                    <a:pt x="1371" y="1817"/>
                  </a:lnTo>
                  <a:lnTo>
                    <a:pt x="1353" y="1782"/>
                  </a:lnTo>
                  <a:lnTo>
                    <a:pt x="1341" y="1748"/>
                  </a:lnTo>
                  <a:lnTo>
                    <a:pt x="1336" y="1713"/>
                  </a:lnTo>
                  <a:lnTo>
                    <a:pt x="1330" y="1678"/>
                  </a:lnTo>
                  <a:lnTo>
                    <a:pt x="1330" y="1649"/>
                  </a:lnTo>
                  <a:lnTo>
                    <a:pt x="1336" y="1626"/>
                  </a:lnTo>
                  <a:lnTo>
                    <a:pt x="1353" y="1579"/>
                  </a:lnTo>
                  <a:lnTo>
                    <a:pt x="1371" y="1539"/>
                  </a:lnTo>
                  <a:lnTo>
                    <a:pt x="1394" y="1516"/>
                  </a:lnTo>
                  <a:lnTo>
                    <a:pt x="1417" y="1493"/>
                  </a:lnTo>
                  <a:lnTo>
                    <a:pt x="1463" y="1493"/>
                  </a:lnTo>
                  <a:lnTo>
                    <a:pt x="1515" y="1498"/>
                  </a:lnTo>
                  <a:lnTo>
                    <a:pt x="1573" y="1493"/>
                  </a:lnTo>
                  <a:lnTo>
                    <a:pt x="1637" y="1487"/>
                  </a:lnTo>
                  <a:lnTo>
                    <a:pt x="1694" y="1469"/>
                  </a:lnTo>
                  <a:lnTo>
                    <a:pt x="1724" y="1457"/>
                  </a:lnTo>
                  <a:lnTo>
                    <a:pt x="1747" y="1446"/>
                  </a:lnTo>
                  <a:lnTo>
                    <a:pt x="1764" y="1423"/>
                  </a:lnTo>
                  <a:lnTo>
                    <a:pt x="1775" y="1406"/>
                  </a:lnTo>
                  <a:close/>
                </a:path>
              </a:pathLst>
            </a:custGeom>
            <a:solidFill>
              <a:srgbClr val="5F4C3C"/>
            </a:solidFill>
            <a:ln w="9525">
              <a:noFill/>
            </a:ln>
          </p:spPr>
          <p:txBody>
            <a:bodyPr/>
            <a:p>
              <a:endParaRPr lang="zh-CN" altLang="en-US"/>
            </a:p>
          </p:txBody>
        </p:sp>
      </p:grpSp>
      <p:grpSp>
        <p:nvGrpSpPr>
          <p:cNvPr id="46257" name="Group 231"/>
          <p:cNvGrpSpPr/>
          <p:nvPr/>
        </p:nvGrpSpPr>
        <p:grpSpPr>
          <a:xfrm>
            <a:off x="5881688" y="4114800"/>
            <a:ext cx="688975" cy="704850"/>
            <a:chOff x="4670" y="3154"/>
            <a:chExt cx="347" cy="349"/>
          </a:xfrm>
        </p:grpSpPr>
        <p:sp>
          <p:nvSpPr>
            <p:cNvPr id="46258" name="Freeform 232"/>
            <p:cNvSpPr/>
            <p:nvPr/>
          </p:nvSpPr>
          <p:spPr>
            <a:xfrm>
              <a:off x="4686" y="3255"/>
              <a:ext cx="245" cy="243"/>
            </a:xfrm>
            <a:custGeom>
              <a:avLst/>
              <a:gdLst/>
              <a:ahLst/>
              <a:cxnLst>
                <a:cxn ang="0">
                  <a:pos x="10" y="22"/>
                </a:cxn>
                <a:cxn ang="0">
                  <a:pos x="5" y="44"/>
                </a:cxn>
                <a:cxn ang="0">
                  <a:pos x="0" y="64"/>
                </a:cxn>
                <a:cxn ang="0">
                  <a:pos x="0" y="79"/>
                </a:cxn>
                <a:cxn ang="0">
                  <a:pos x="1" y="94"/>
                </a:cxn>
                <a:cxn ang="0">
                  <a:pos x="4" y="109"/>
                </a:cxn>
                <a:cxn ang="0">
                  <a:pos x="8" y="135"/>
                </a:cxn>
                <a:cxn ang="0">
                  <a:pos x="12" y="156"/>
                </a:cxn>
                <a:cxn ang="0">
                  <a:pos x="19" y="176"/>
                </a:cxn>
                <a:cxn ang="0">
                  <a:pos x="30" y="196"/>
                </a:cxn>
                <a:cxn ang="0">
                  <a:pos x="38" y="205"/>
                </a:cxn>
                <a:cxn ang="0">
                  <a:pos x="47" y="214"/>
                </a:cxn>
                <a:cxn ang="0">
                  <a:pos x="58" y="222"/>
                </a:cxn>
                <a:cxn ang="0">
                  <a:pos x="71" y="229"/>
                </a:cxn>
                <a:cxn ang="0">
                  <a:pos x="86" y="235"/>
                </a:cxn>
                <a:cxn ang="0">
                  <a:pos x="103" y="240"/>
                </a:cxn>
                <a:cxn ang="0">
                  <a:pos x="122" y="243"/>
                </a:cxn>
                <a:cxn ang="0">
                  <a:pos x="138" y="243"/>
                </a:cxn>
                <a:cxn ang="0">
                  <a:pos x="154" y="239"/>
                </a:cxn>
                <a:cxn ang="0">
                  <a:pos x="168" y="233"/>
                </a:cxn>
                <a:cxn ang="0">
                  <a:pos x="180" y="225"/>
                </a:cxn>
                <a:cxn ang="0">
                  <a:pos x="192" y="216"/>
                </a:cxn>
                <a:cxn ang="0">
                  <a:pos x="202" y="205"/>
                </a:cxn>
                <a:cxn ang="0">
                  <a:pos x="219" y="182"/>
                </a:cxn>
                <a:cxn ang="0">
                  <a:pos x="232" y="160"/>
                </a:cxn>
                <a:cxn ang="0">
                  <a:pos x="243" y="135"/>
                </a:cxn>
                <a:cxn ang="0">
                  <a:pos x="236" y="122"/>
                </a:cxn>
                <a:cxn ang="0">
                  <a:pos x="197" y="89"/>
                </a:cxn>
                <a:cxn ang="0">
                  <a:pos x="160" y="62"/>
                </a:cxn>
                <a:cxn ang="0">
                  <a:pos x="119" y="34"/>
                </a:cxn>
                <a:cxn ang="0">
                  <a:pos x="90" y="17"/>
                </a:cxn>
                <a:cxn ang="0">
                  <a:pos x="70" y="8"/>
                </a:cxn>
                <a:cxn ang="0">
                  <a:pos x="54" y="2"/>
                </a:cxn>
                <a:cxn ang="0">
                  <a:pos x="38" y="0"/>
                </a:cxn>
                <a:cxn ang="0">
                  <a:pos x="26" y="2"/>
                </a:cxn>
                <a:cxn ang="0">
                  <a:pos x="21" y="5"/>
                </a:cxn>
                <a:cxn ang="0">
                  <a:pos x="17" y="9"/>
                </a:cxn>
                <a:cxn ang="0">
                  <a:pos x="13" y="14"/>
                </a:cxn>
              </a:cxnLst>
              <a:pathLst>
                <a:path w="2943" h="2920">
                  <a:moveTo>
                    <a:pt x="160" y="168"/>
                  </a:moveTo>
                  <a:lnTo>
                    <a:pt x="126" y="265"/>
                  </a:lnTo>
                  <a:lnTo>
                    <a:pt x="90" y="384"/>
                  </a:lnTo>
                  <a:lnTo>
                    <a:pt x="56" y="523"/>
                  </a:lnTo>
                  <a:lnTo>
                    <a:pt x="20" y="684"/>
                  </a:lnTo>
                  <a:lnTo>
                    <a:pt x="6" y="775"/>
                  </a:lnTo>
                  <a:lnTo>
                    <a:pt x="0" y="866"/>
                  </a:lnTo>
                  <a:lnTo>
                    <a:pt x="0" y="950"/>
                  </a:lnTo>
                  <a:lnTo>
                    <a:pt x="0" y="1041"/>
                  </a:lnTo>
                  <a:lnTo>
                    <a:pt x="14" y="1131"/>
                  </a:lnTo>
                  <a:lnTo>
                    <a:pt x="28" y="1215"/>
                  </a:lnTo>
                  <a:lnTo>
                    <a:pt x="48" y="1306"/>
                  </a:lnTo>
                  <a:lnTo>
                    <a:pt x="62" y="1411"/>
                  </a:lnTo>
                  <a:lnTo>
                    <a:pt x="98" y="1628"/>
                  </a:lnTo>
                  <a:lnTo>
                    <a:pt x="118" y="1747"/>
                  </a:lnTo>
                  <a:lnTo>
                    <a:pt x="146" y="1873"/>
                  </a:lnTo>
                  <a:lnTo>
                    <a:pt x="182" y="1991"/>
                  </a:lnTo>
                  <a:lnTo>
                    <a:pt x="230" y="2116"/>
                  </a:lnTo>
                  <a:lnTo>
                    <a:pt x="286" y="2236"/>
                  </a:lnTo>
                  <a:lnTo>
                    <a:pt x="363" y="2354"/>
                  </a:lnTo>
                  <a:lnTo>
                    <a:pt x="405" y="2410"/>
                  </a:lnTo>
                  <a:lnTo>
                    <a:pt x="453" y="2466"/>
                  </a:lnTo>
                  <a:lnTo>
                    <a:pt x="503" y="2515"/>
                  </a:lnTo>
                  <a:lnTo>
                    <a:pt x="559" y="2571"/>
                  </a:lnTo>
                  <a:lnTo>
                    <a:pt x="622" y="2620"/>
                  </a:lnTo>
                  <a:lnTo>
                    <a:pt x="692" y="2662"/>
                  </a:lnTo>
                  <a:lnTo>
                    <a:pt x="768" y="2711"/>
                  </a:lnTo>
                  <a:lnTo>
                    <a:pt x="852" y="2752"/>
                  </a:lnTo>
                  <a:lnTo>
                    <a:pt x="936" y="2788"/>
                  </a:lnTo>
                  <a:lnTo>
                    <a:pt x="1034" y="2822"/>
                  </a:lnTo>
                  <a:lnTo>
                    <a:pt x="1132" y="2858"/>
                  </a:lnTo>
                  <a:lnTo>
                    <a:pt x="1243" y="2886"/>
                  </a:lnTo>
                  <a:lnTo>
                    <a:pt x="1349" y="2906"/>
                  </a:lnTo>
                  <a:lnTo>
                    <a:pt x="1460" y="2920"/>
                  </a:lnTo>
                  <a:lnTo>
                    <a:pt x="1558" y="2920"/>
                  </a:lnTo>
                  <a:lnTo>
                    <a:pt x="1656" y="2914"/>
                  </a:lnTo>
                  <a:lnTo>
                    <a:pt x="1754" y="2892"/>
                  </a:lnTo>
                  <a:lnTo>
                    <a:pt x="1845" y="2872"/>
                  </a:lnTo>
                  <a:lnTo>
                    <a:pt x="1929" y="2836"/>
                  </a:lnTo>
                  <a:lnTo>
                    <a:pt x="2013" y="2802"/>
                  </a:lnTo>
                  <a:lnTo>
                    <a:pt x="2089" y="2752"/>
                  </a:lnTo>
                  <a:lnTo>
                    <a:pt x="2167" y="2704"/>
                  </a:lnTo>
                  <a:lnTo>
                    <a:pt x="2236" y="2648"/>
                  </a:lnTo>
                  <a:lnTo>
                    <a:pt x="2306" y="2592"/>
                  </a:lnTo>
                  <a:lnTo>
                    <a:pt x="2370" y="2529"/>
                  </a:lnTo>
                  <a:lnTo>
                    <a:pt x="2432" y="2466"/>
                  </a:lnTo>
                  <a:lnTo>
                    <a:pt x="2544" y="2326"/>
                  </a:lnTo>
                  <a:lnTo>
                    <a:pt x="2635" y="2186"/>
                  </a:lnTo>
                  <a:lnTo>
                    <a:pt x="2719" y="2054"/>
                  </a:lnTo>
                  <a:lnTo>
                    <a:pt x="2789" y="1921"/>
                  </a:lnTo>
                  <a:lnTo>
                    <a:pt x="2845" y="1803"/>
                  </a:lnTo>
                  <a:lnTo>
                    <a:pt x="2915" y="1628"/>
                  </a:lnTo>
                  <a:lnTo>
                    <a:pt x="2943" y="1558"/>
                  </a:lnTo>
                  <a:lnTo>
                    <a:pt x="2837" y="1466"/>
                  </a:lnTo>
                  <a:lnTo>
                    <a:pt x="2558" y="1229"/>
                  </a:lnTo>
                  <a:lnTo>
                    <a:pt x="2362" y="1075"/>
                  </a:lnTo>
                  <a:lnTo>
                    <a:pt x="2153" y="915"/>
                  </a:lnTo>
                  <a:lnTo>
                    <a:pt x="1922" y="740"/>
                  </a:lnTo>
                  <a:lnTo>
                    <a:pt x="1678" y="573"/>
                  </a:lnTo>
                  <a:lnTo>
                    <a:pt x="1433" y="411"/>
                  </a:lnTo>
                  <a:lnTo>
                    <a:pt x="1195" y="265"/>
                  </a:lnTo>
                  <a:lnTo>
                    <a:pt x="1076" y="202"/>
                  </a:lnTo>
                  <a:lnTo>
                    <a:pt x="957" y="146"/>
                  </a:lnTo>
                  <a:lnTo>
                    <a:pt x="846" y="98"/>
                  </a:lnTo>
                  <a:lnTo>
                    <a:pt x="740" y="56"/>
                  </a:lnTo>
                  <a:lnTo>
                    <a:pt x="643" y="28"/>
                  </a:lnTo>
                  <a:lnTo>
                    <a:pt x="545" y="6"/>
                  </a:lnTo>
                  <a:lnTo>
                    <a:pt x="461" y="0"/>
                  </a:lnTo>
                  <a:lnTo>
                    <a:pt x="377" y="6"/>
                  </a:lnTo>
                  <a:lnTo>
                    <a:pt x="314" y="20"/>
                  </a:lnTo>
                  <a:lnTo>
                    <a:pt x="279" y="34"/>
                  </a:lnTo>
                  <a:lnTo>
                    <a:pt x="251" y="56"/>
                  </a:lnTo>
                  <a:lnTo>
                    <a:pt x="223" y="76"/>
                  </a:lnTo>
                  <a:lnTo>
                    <a:pt x="202" y="104"/>
                  </a:lnTo>
                  <a:lnTo>
                    <a:pt x="182" y="132"/>
                  </a:lnTo>
                  <a:lnTo>
                    <a:pt x="160" y="168"/>
                  </a:lnTo>
                  <a:close/>
                </a:path>
              </a:pathLst>
            </a:custGeom>
            <a:solidFill>
              <a:srgbClr val="F7DFC5"/>
            </a:solidFill>
            <a:ln w="9525">
              <a:noFill/>
            </a:ln>
          </p:spPr>
          <p:txBody>
            <a:bodyPr/>
            <a:p>
              <a:endParaRPr lang="zh-CN" altLang="en-US"/>
            </a:p>
          </p:txBody>
        </p:sp>
        <p:sp>
          <p:nvSpPr>
            <p:cNvPr id="46259" name="Freeform 233"/>
            <p:cNvSpPr/>
            <p:nvPr/>
          </p:nvSpPr>
          <p:spPr>
            <a:xfrm>
              <a:off x="4689" y="3255"/>
              <a:ext cx="242" cy="243"/>
            </a:xfrm>
            <a:custGeom>
              <a:avLst/>
              <a:gdLst/>
              <a:ahLst/>
              <a:cxnLst>
                <a:cxn ang="0">
                  <a:pos x="56" y="216"/>
                </a:cxn>
                <a:cxn ang="0">
                  <a:pos x="59" y="214"/>
                </a:cxn>
                <a:cxn ang="0">
                  <a:pos x="60" y="212"/>
                </a:cxn>
                <a:cxn ang="0">
                  <a:pos x="58" y="203"/>
                </a:cxn>
                <a:cxn ang="0">
                  <a:pos x="47" y="181"/>
                </a:cxn>
                <a:cxn ang="0">
                  <a:pos x="30" y="145"/>
                </a:cxn>
                <a:cxn ang="0">
                  <a:pos x="17" y="113"/>
                </a:cxn>
                <a:cxn ang="0">
                  <a:pos x="5" y="74"/>
                </a:cxn>
                <a:cxn ang="0">
                  <a:pos x="3" y="37"/>
                </a:cxn>
                <a:cxn ang="0">
                  <a:pos x="10" y="14"/>
                </a:cxn>
                <a:cxn ang="0">
                  <a:pos x="14" y="9"/>
                </a:cxn>
                <a:cxn ang="0">
                  <a:pos x="18" y="5"/>
                </a:cxn>
                <a:cxn ang="0">
                  <a:pos x="23" y="2"/>
                </a:cxn>
                <a:cxn ang="0">
                  <a:pos x="36" y="0"/>
                </a:cxn>
                <a:cxn ang="0">
                  <a:pos x="51" y="2"/>
                </a:cxn>
                <a:cxn ang="0">
                  <a:pos x="68" y="8"/>
                </a:cxn>
                <a:cxn ang="0">
                  <a:pos x="87" y="17"/>
                </a:cxn>
                <a:cxn ang="0">
                  <a:pos x="116" y="34"/>
                </a:cxn>
                <a:cxn ang="0">
                  <a:pos x="157" y="62"/>
                </a:cxn>
                <a:cxn ang="0">
                  <a:pos x="194" y="89"/>
                </a:cxn>
                <a:cxn ang="0">
                  <a:pos x="233" y="122"/>
                </a:cxn>
                <a:cxn ang="0">
                  <a:pos x="240" y="135"/>
                </a:cxn>
                <a:cxn ang="0">
                  <a:pos x="229" y="160"/>
                </a:cxn>
                <a:cxn ang="0">
                  <a:pos x="216" y="182"/>
                </a:cxn>
                <a:cxn ang="0">
                  <a:pos x="199" y="205"/>
                </a:cxn>
                <a:cxn ang="0">
                  <a:pos x="189" y="216"/>
                </a:cxn>
                <a:cxn ang="0">
                  <a:pos x="177" y="225"/>
                </a:cxn>
                <a:cxn ang="0">
                  <a:pos x="165" y="233"/>
                </a:cxn>
                <a:cxn ang="0">
                  <a:pos x="151" y="239"/>
                </a:cxn>
                <a:cxn ang="0">
                  <a:pos x="135" y="243"/>
                </a:cxn>
                <a:cxn ang="0">
                  <a:pos x="119" y="243"/>
                </a:cxn>
                <a:cxn ang="0">
                  <a:pos x="101" y="240"/>
                </a:cxn>
                <a:cxn ang="0">
                  <a:pos x="82" y="235"/>
                </a:cxn>
                <a:cxn ang="0">
                  <a:pos x="66" y="228"/>
                </a:cxn>
                <a:cxn ang="0">
                  <a:pos x="52" y="220"/>
                </a:cxn>
                <a:cxn ang="0">
                  <a:pos x="41" y="212"/>
                </a:cxn>
                <a:cxn ang="0">
                  <a:pos x="44" y="213"/>
                </a:cxn>
                <a:cxn ang="0">
                  <a:pos x="49" y="216"/>
                </a:cxn>
                <a:cxn ang="0">
                  <a:pos x="52" y="216"/>
                </a:cxn>
              </a:cxnLst>
              <a:pathLst>
                <a:path w="2909" h="2920">
                  <a:moveTo>
                    <a:pt x="623" y="2592"/>
                  </a:moveTo>
                  <a:lnTo>
                    <a:pt x="678" y="2592"/>
                  </a:lnTo>
                  <a:lnTo>
                    <a:pt x="692" y="2585"/>
                  </a:lnTo>
                  <a:lnTo>
                    <a:pt x="706" y="2577"/>
                  </a:lnTo>
                  <a:lnTo>
                    <a:pt x="714" y="2564"/>
                  </a:lnTo>
                  <a:lnTo>
                    <a:pt x="720" y="2543"/>
                  </a:lnTo>
                  <a:lnTo>
                    <a:pt x="714" y="2501"/>
                  </a:lnTo>
                  <a:lnTo>
                    <a:pt x="700" y="2445"/>
                  </a:lnTo>
                  <a:lnTo>
                    <a:pt x="664" y="2368"/>
                  </a:lnTo>
                  <a:lnTo>
                    <a:pt x="567" y="2172"/>
                  </a:lnTo>
                  <a:lnTo>
                    <a:pt x="433" y="1907"/>
                  </a:lnTo>
                  <a:lnTo>
                    <a:pt x="364" y="1739"/>
                  </a:lnTo>
                  <a:lnTo>
                    <a:pt x="287" y="1558"/>
                  </a:lnTo>
                  <a:lnTo>
                    <a:pt x="210" y="1355"/>
                  </a:lnTo>
                  <a:lnTo>
                    <a:pt x="140" y="1131"/>
                  </a:lnTo>
                  <a:lnTo>
                    <a:pt x="64" y="887"/>
                  </a:lnTo>
                  <a:lnTo>
                    <a:pt x="0" y="614"/>
                  </a:lnTo>
                  <a:lnTo>
                    <a:pt x="42" y="439"/>
                  </a:lnTo>
                  <a:lnTo>
                    <a:pt x="84" y="293"/>
                  </a:lnTo>
                  <a:lnTo>
                    <a:pt x="126" y="168"/>
                  </a:lnTo>
                  <a:lnTo>
                    <a:pt x="148" y="132"/>
                  </a:lnTo>
                  <a:lnTo>
                    <a:pt x="168" y="104"/>
                  </a:lnTo>
                  <a:lnTo>
                    <a:pt x="189" y="76"/>
                  </a:lnTo>
                  <a:lnTo>
                    <a:pt x="217" y="56"/>
                  </a:lnTo>
                  <a:lnTo>
                    <a:pt x="245" y="34"/>
                  </a:lnTo>
                  <a:lnTo>
                    <a:pt x="280" y="20"/>
                  </a:lnTo>
                  <a:lnTo>
                    <a:pt x="343" y="6"/>
                  </a:lnTo>
                  <a:lnTo>
                    <a:pt x="427" y="0"/>
                  </a:lnTo>
                  <a:lnTo>
                    <a:pt x="511" y="6"/>
                  </a:lnTo>
                  <a:lnTo>
                    <a:pt x="609" y="28"/>
                  </a:lnTo>
                  <a:lnTo>
                    <a:pt x="706" y="56"/>
                  </a:lnTo>
                  <a:lnTo>
                    <a:pt x="812" y="98"/>
                  </a:lnTo>
                  <a:lnTo>
                    <a:pt x="923" y="146"/>
                  </a:lnTo>
                  <a:lnTo>
                    <a:pt x="1042" y="202"/>
                  </a:lnTo>
                  <a:lnTo>
                    <a:pt x="1161" y="265"/>
                  </a:lnTo>
                  <a:lnTo>
                    <a:pt x="1399" y="411"/>
                  </a:lnTo>
                  <a:lnTo>
                    <a:pt x="1644" y="573"/>
                  </a:lnTo>
                  <a:lnTo>
                    <a:pt x="1888" y="740"/>
                  </a:lnTo>
                  <a:lnTo>
                    <a:pt x="2119" y="915"/>
                  </a:lnTo>
                  <a:lnTo>
                    <a:pt x="2328" y="1075"/>
                  </a:lnTo>
                  <a:lnTo>
                    <a:pt x="2524" y="1229"/>
                  </a:lnTo>
                  <a:lnTo>
                    <a:pt x="2803" y="1466"/>
                  </a:lnTo>
                  <a:lnTo>
                    <a:pt x="2909" y="1558"/>
                  </a:lnTo>
                  <a:lnTo>
                    <a:pt x="2881" y="1628"/>
                  </a:lnTo>
                  <a:lnTo>
                    <a:pt x="2811" y="1803"/>
                  </a:lnTo>
                  <a:lnTo>
                    <a:pt x="2755" y="1921"/>
                  </a:lnTo>
                  <a:lnTo>
                    <a:pt x="2685" y="2054"/>
                  </a:lnTo>
                  <a:lnTo>
                    <a:pt x="2601" y="2186"/>
                  </a:lnTo>
                  <a:lnTo>
                    <a:pt x="2510" y="2326"/>
                  </a:lnTo>
                  <a:lnTo>
                    <a:pt x="2398" y="2466"/>
                  </a:lnTo>
                  <a:lnTo>
                    <a:pt x="2336" y="2529"/>
                  </a:lnTo>
                  <a:lnTo>
                    <a:pt x="2272" y="2592"/>
                  </a:lnTo>
                  <a:lnTo>
                    <a:pt x="2202" y="2648"/>
                  </a:lnTo>
                  <a:lnTo>
                    <a:pt x="2133" y="2704"/>
                  </a:lnTo>
                  <a:lnTo>
                    <a:pt x="2055" y="2752"/>
                  </a:lnTo>
                  <a:lnTo>
                    <a:pt x="1979" y="2802"/>
                  </a:lnTo>
                  <a:lnTo>
                    <a:pt x="1895" y="2836"/>
                  </a:lnTo>
                  <a:lnTo>
                    <a:pt x="1811" y="2872"/>
                  </a:lnTo>
                  <a:lnTo>
                    <a:pt x="1720" y="2892"/>
                  </a:lnTo>
                  <a:lnTo>
                    <a:pt x="1622" y="2914"/>
                  </a:lnTo>
                  <a:lnTo>
                    <a:pt x="1524" y="2920"/>
                  </a:lnTo>
                  <a:lnTo>
                    <a:pt x="1426" y="2920"/>
                  </a:lnTo>
                  <a:lnTo>
                    <a:pt x="1315" y="2906"/>
                  </a:lnTo>
                  <a:lnTo>
                    <a:pt x="1209" y="2886"/>
                  </a:lnTo>
                  <a:lnTo>
                    <a:pt x="1091" y="2858"/>
                  </a:lnTo>
                  <a:lnTo>
                    <a:pt x="986" y="2822"/>
                  </a:lnTo>
                  <a:lnTo>
                    <a:pt x="882" y="2780"/>
                  </a:lnTo>
                  <a:lnTo>
                    <a:pt x="790" y="2738"/>
                  </a:lnTo>
                  <a:lnTo>
                    <a:pt x="706" y="2697"/>
                  </a:lnTo>
                  <a:lnTo>
                    <a:pt x="630" y="2648"/>
                  </a:lnTo>
                  <a:lnTo>
                    <a:pt x="560" y="2592"/>
                  </a:lnTo>
                  <a:lnTo>
                    <a:pt x="497" y="2543"/>
                  </a:lnTo>
                  <a:lnTo>
                    <a:pt x="511" y="2543"/>
                  </a:lnTo>
                  <a:lnTo>
                    <a:pt x="532" y="2557"/>
                  </a:lnTo>
                  <a:lnTo>
                    <a:pt x="560" y="2577"/>
                  </a:lnTo>
                  <a:lnTo>
                    <a:pt x="595" y="2599"/>
                  </a:lnTo>
                  <a:lnTo>
                    <a:pt x="609" y="2599"/>
                  </a:lnTo>
                  <a:lnTo>
                    <a:pt x="623" y="2592"/>
                  </a:lnTo>
                  <a:close/>
                </a:path>
              </a:pathLst>
            </a:custGeom>
            <a:solidFill>
              <a:srgbClr val="F7DFC5"/>
            </a:solidFill>
            <a:ln w="9525">
              <a:noFill/>
            </a:ln>
          </p:spPr>
          <p:txBody>
            <a:bodyPr/>
            <a:p>
              <a:endParaRPr lang="zh-CN" altLang="en-US"/>
            </a:p>
          </p:txBody>
        </p:sp>
        <p:sp>
          <p:nvSpPr>
            <p:cNvPr id="46260" name="Freeform 234"/>
            <p:cNvSpPr/>
            <p:nvPr/>
          </p:nvSpPr>
          <p:spPr>
            <a:xfrm>
              <a:off x="4686" y="3154"/>
              <a:ext cx="331" cy="349"/>
            </a:xfrm>
            <a:custGeom>
              <a:avLst/>
              <a:gdLst/>
              <a:ahLst/>
              <a:cxnLst>
                <a:cxn ang="0">
                  <a:pos x="315" y="117"/>
                </a:cxn>
                <a:cxn ang="0">
                  <a:pos x="306" y="95"/>
                </a:cxn>
                <a:cxn ang="0">
                  <a:pos x="294" y="74"/>
                </a:cxn>
                <a:cxn ang="0">
                  <a:pos x="279" y="54"/>
                </a:cxn>
                <a:cxn ang="0">
                  <a:pos x="261" y="37"/>
                </a:cxn>
                <a:cxn ang="0">
                  <a:pos x="240" y="22"/>
                </a:cxn>
                <a:cxn ang="0">
                  <a:pos x="216" y="11"/>
                </a:cxn>
                <a:cxn ang="0">
                  <a:pos x="190" y="4"/>
                </a:cxn>
                <a:cxn ang="0">
                  <a:pos x="154" y="1"/>
                </a:cxn>
                <a:cxn ang="0">
                  <a:pos x="115" y="1"/>
                </a:cxn>
                <a:cxn ang="0">
                  <a:pos x="81" y="5"/>
                </a:cxn>
                <a:cxn ang="0">
                  <a:pos x="54" y="12"/>
                </a:cxn>
                <a:cxn ang="0">
                  <a:pos x="37" y="20"/>
                </a:cxn>
                <a:cxn ang="0">
                  <a:pos x="28" y="27"/>
                </a:cxn>
                <a:cxn ang="0">
                  <a:pos x="20" y="34"/>
                </a:cxn>
                <a:cxn ang="0">
                  <a:pos x="13" y="42"/>
                </a:cxn>
                <a:cxn ang="0">
                  <a:pos x="8" y="51"/>
                </a:cxn>
                <a:cxn ang="0">
                  <a:pos x="4" y="60"/>
                </a:cxn>
                <a:cxn ang="0">
                  <a:pos x="1" y="70"/>
                </a:cxn>
                <a:cxn ang="0">
                  <a:pos x="0" y="86"/>
                </a:cxn>
                <a:cxn ang="0">
                  <a:pos x="2" y="125"/>
                </a:cxn>
                <a:cxn ang="0">
                  <a:pos x="5" y="152"/>
                </a:cxn>
                <a:cxn ang="0">
                  <a:pos x="9" y="167"/>
                </a:cxn>
                <a:cxn ang="0">
                  <a:pos x="15" y="182"/>
                </a:cxn>
                <a:cxn ang="0">
                  <a:pos x="23" y="195"/>
                </a:cxn>
                <a:cxn ang="0">
                  <a:pos x="34" y="207"/>
                </a:cxn>
                <a:cxn ang="0">
                  <a:pos x="45" y="217"/>
                </a:cxn>
                <a:cxn ang="0">
                  <a:pos x="56" y="230"/>
                </a:cxn>
                <a:cxn ang="0">
                  <a:pos x="66" y="246"/>
                </a:cxn>
                <a:cxn ang="0">
                  <a:pos x="73" y="265"/>
                </a:cxn>
                <a:cxn ang="0">
                  <a:pos x="77" y="283"/>
                </a:cxn>
                <a:cxn ang="0">
                  <a:pos x="77" y="301"/>
                </a:cxn>
                <a:cxn ang="0">
                  <a:pos x="74" y="313"/>
                </a:cxn>
                <a:cxn ang="0">
                  <a:pos x="70" y="320"/>
                </a:cxn>
                <a:cxn ang="0">
                  <a:pos x="65" y="326"/>
                </a:cxn>
                <a:cxn ang="0">
                  <a:pos x="58" y="332"/>
                </a:cxn>
                <a:cxn ang="0">
                  <a:pos x="56" y="333"/>
                </a:cxn>
                <a:cxn ang="0">
                  <a:pos x="62" y="333"/>
                </a:cxn>
                <a:cxn ang="0">
                  <a:pos x="72" y="334"/>
                </a:cxn>
                <a:cxn ang="0">
                  <a:pos x="93" y="342"/>
                </a:cxn>
                <a:cxn ang="0">
                  <a:pos x="104" y="346"/>
                </a:cxn>
                <a:cxn ang="0">
                  <a:pos x="120" y="348"/>
                </a:cxn>
                <a:cxn ang="0">
                  <a:pos x="134" y="349"/>
                </a:cxn>
                <a:cxn ang="0">
                  <a:pos x="148" y="348"/>
                </a:cxn>
                <a:cxn ang="0">
                  <a:pos x="183" y="341"/>
                </a:cxn>
                <a:cxn ang="0">
                  <a:pos x="213" y="334"/>
                </a:cxn>
                <a:cxn ang="0">
                  <a:pos x="233" y="327"/>
                </a:cxn>
                <a:cxn ang="0">
                  <a:pos x="252" y="318"/>
                </a:cxn>
                <a:cxn ang="0">
                  <a:pos x="270" y="308"/>
                </a:cxn>
                <a:cxn ang="0">
                  <a:pos x="287" y="295"/>
                </a:cxn>
                <a:cxn ang="0">
                  <a:pos x="301" y="280"/>
                </a:cxn>
                <a:cxn ang="0">
                  <a:pos x="312" y="262"/>
                </a:cxn>
                <a:cxn ang="0">
                  <a:pos x="321" y="244"/>
                </a:cxn>
                <a:cxn ang="0">
                  <a:pos x="327" y="226"/>
                </a:cxn>
                <a:cxn ang="0">
                  <a:pos x="330" y="209"/>
                </a:cxn>
                <a:cxn ang="0">
                  <a:pos x="331" y="192"/>
                </a:cxn>
                <a:cxn ang="0">
                  <a:pos x="330" y="175"/>
                </a:cxn>
                <a:cxn ang="0">
                  <a:pos x="325" y="147"/>
                </a:cxn>
              </a:cxnLst>
              <a:pathLst>
                <a:path w="3978" h="4185">
                  <a:moveTo>
                    <a:pt x="3831" y="1537"/>
                  </a:moveTo>
                  <a:lnTo>
                    <a:pt x="3789" y="1404"/>
                  </a:lnTo>
                  <a:lnTo>
                    <a:pt x="3740" y="1272"/>
                  </a:lnTo>
                  <a:lnTo>
                    <a:pt x="3677" y="1139"/>
                  </a:lnTo>
                  <a:lnTo>
                    <a:pt x="3607" y="1013"/>
                  </a:lnTo>
                  <a:lnTo>
                    <a:pt x="3531" y="887"/>
                  </a:lnTo>
                  <a:lnTo>
                    <a:pt x="3447" y="768"/>
                  </a:lnTo>
                  <a:lnTo>
                    <a:pt x="3349" y="650"/>
                  </a:lnTo>
                  <a:lnTo>
                    <a:pt x="3251" y="545"/>
                  </a:lnTo>
                  <a:lnTo>
                    <a:pt x="3139" y="440"/>
                  </a:lnTo>
                  <a:lnTo>
                    <a:pt x="3013" y="349"/>
                  </a:lnTo>
                  <a:lnTo>
                    <a:pt x="2887" y="265"/>
                  </a:lnTo>
                  <a:lnTo>
                    <a:pt x="2747" y="188"/>
                  </a:lnTo>
                  <a:lnTo>
                    <a:pt x="2601" y="126"/>
                  </a:lnTo>
                  <a:lnTo>
                    <a:pt x="2448" y="76"/>
                  </a:lnTo>
                  <a:lnTo>
                    <a:pt x="2286" y="42"/>
                  </a:lnTo>
                  <a:lnTo>
                    <a:pt x="2111" y="20"/>
                  </a:lnTo>
                  <a:lnTo>
                    <a:pt x="1853" y="6"/>
                  </a:lnTo>
                  <a:lnTo>
                    <a:pt x="1608" y="0"/>
                  </a:lnTo>
                  <a:lnTo>
                    <a:pt x="1385" y="6"/>
                  </a:lnTo>
                  <a:lnTo>
                    <a:pt x="1175" y="28"/>
                  </a:lnTo>
                  <a:lnTo>
                    <a:pt x="979" y="56"/>
                  </a:lnTo>
                  <a:lnTo>
                    <a:pt x="812" y="98"/>
                  </a:lnTo>
                  <a:lnTo>
                    <a:pt x="651" y="146"/>
                  </a:lnTo>
                  <a:lnTo>
                    <a:pt x="511" y="209"/>
                  </a:lnTo>
                  <a:lnTo>
                    <a:pt x="447" y="244"/>
                  </a:lnTo>
                  <a:lnTo>
                    <a:pt x="392" y="279"/>
                  </a:lnTo>
                  <a:lnTo>
                    <a:pt x="336" y="321"/>
                  </a:lnTo>
                  <a:lnTo>
                    <a:pt x="287" y="363"/>
                  </a:lnTo>
                  <a:lnTo>
                    <a:pt x="238" y="405"/>
                  </a:lnTo>
                  <a:lnTo>
                    <a:pt x="196" y="454"/>
                  </a:lnTo>
                  <a:lnTo>
                    <a:pt x="162" y="503"/>
                  </a:lnTo>
                  <a:lnTo>
                    <a:pt x="126" y="552"/>
                  </a:lnTo>
                  <a:lnTo>
                    <a:pt x="98" y="608"/>
                  </a:lnTo>
                  <a:lnTo>
                    <a:pt x="70" y="656"/>
                  </a:lnTo>
                  <a:lnTo>
                    <a:pt x="50" y="720"/>
                  </a:lnTo>
                  <a:lnTo>
                    <a:pt x="28" y="776"/>
                  </a:lnTo>
                  <a:lnTo>
                    <a:pt x="14" y="838"/>
                  </a:lnTo>
                  <a:lnTo>
                    <a:pt x="8" y="901"/>
                  </a:lnTo>
                  <a:lnTo>
                    <a:pt x="0" y="1027"/>
                  </a:lnTo>
                  <a:lnTo>
                    <a:pt x="8" y="1272"/>
                  </a:lnTo>
                  <a:lnTo>
                    <a:pt x="22" y="1502"/>
                  </a:lnTo>
                  <a:lnTo>
                    <a:pt x="42" y="1711"/>
                  </a:lnTo>
                  <a:lnTo>
                    <a:pt x="64" y="1817"/>
                  </a:lnTo>
                  <a:lnTo>
                    <a:pt x="84" y="1914"/>
                  </a:lnTo>
                  <a:lnTo>
                    <a:pt x="112" y="2005"/>
                  </a:lnTo>
                  <a:lnTo>
                    <a:pt x="140" y="2096"/>
                  </a:lnTo>
                  <a:lnTo>
                    <a:pt x="182" y="2187"/>
                  </a:lnTo>
                  <a:lnTo>
                    <a:pt x="224" y="2263"/>
                  </a:lnTo>
                  <a:lnTo>
                    <a:pt x="280" y="2341"/>
                  </a:lnTo>
                  <a:lnTo>
                    <a:pt x="336" y="2417"/>
                  </a:lnTo>
                  <a:lnTo>
                    <a:pt x="406" y="2480"/>
                  </a:lnTo>
                  <a:lnTo>
                    <a:pt x="475" y="2543"/>
                  </a:lnTo>
                  <a:lnTo>
                    <a:pt x="546" y="2606"/>
                  </a:lnTo>
                  <a:lnTo>
                    <a:pt x="616" y="2676"/>
                  </a:lnTo>
                  <a:lnTo>
                    <a:pt x="679" y="2760"/>
                  </a:lnTo>
                  <a:lnTo>
                    <a:pt x="742" y="2858"/>
                  </a:lnTo>
                  <a:lnTo>
                    <a:pt x="798" y="2955"/>
                  </a:lnTo>
                  <a:lnTo>
                    <a:pt x="840" y="3061"/>
                  </a:lnTo>
                  <a:lnTo>
                    <a:pt x="882" y="3172"/>
                  </a:lnTo>
                  <a:lnTo>
                    <a:pt x="910" y="3284"/>
                  </a:lnTo>
                  <a:lnTo>
                    <a:pt x="930" y="3388"/>
                  </a:lnTo>
                  <a:lnTo>
                    <a:pt x="938" y="3500"/>
                  </a:lnTo>
                  <a:lnTo>
                    <a:pt x="930" y="3605"/>
                  </a:lnTo>
                  <a:lnTo>
                    <a:pt x="910" y="3703"/>
                  </a:lnTo>
                  <a:lnTo>
                    <a:pt x="888" y="3751"/>
                  </a:lnTo>
                  <a:lnTo>
                    <a:pt x="868" y="3793"/>
                  </a:lnTo>
                  <a:lnTo>
                    <a:pt x="846" y="3836"/>
                  </a:lnTo>
                  <a:lnTo>
                    <a:pt x="818" y="3878"/>
                  </a:lnTo>
                  <a:lnTo>
                    <a:pt x="784" y="3913"/>
                  </a:lnTo>
                  <a:lnTo>
                    <a:pt x="742" y="3948"/>
                  </a:lnTo>
                  <a:lnTo>
                    <a:pt x="700" y="3982"/>
                  </a:lnTo>
                  <a:lnTo>
                    <a:pt x="651" y="4010"/>
                  </a:lnTo>
                  <a:lnTo>
                    <a:pt x="679" y="3996"/>
                  </a:lnTo>
                  <a:lnTo>
                    <a:pt x="714" y="3990"/>
                  </a:lnTo>
                  <a:lnTo>
                    <a:pt x="748" y="3990"/>
                  </a:lnTo>
                  <a:lnTo>
                    <a:pt x="784" y="3996"/>
                  </a:lnTo>
                  <a:lnTo>
                    <a:pt x="868" y="4010"/>
                  </a:lnTo>
                  <a:lnTo>
                    <a:pt x="952" y="4038"/>
                  </a:lnTo>
                  <a:lnTo>
                    <a:pt x="1119" y="4102"/>
                  </a:lnTo>
                  <a:lnTo>
                    <a:pt x="1189" y="4130"/>
                  </a:lnTo>
                  <a:lnTo>
                    <a:pt x="1251" y="4150"/>
                  </a:lnTo>
                  <a:lnTo>
                    <a:pt x="1349" y="4164"/>
                  </a:lnTo>
                  <a:lnTo>
                    <a:pt x="1441" y="4178"/>
                  </a:lnTo>
                  <a:lnTo>
                    <a:pt x="1532" y="4185"/>
                  </a:lnTo>
                  <a:lnTo>
                    <a:pt x="1608" y="4185"/>
                  </a:lnTo>
                  <a:lnTo>
                    <a:pt x="1692" y="4178"/>
                  </a:lnTo>
                  <a:lnTo>
                    <a:pt x="1776" y="4171"/>
                  </a:lnTo>
                  <a:lnTo>
                    <a:pt x="1971" y="4136"/>
                  </a:lnTo>
                  <a:lnTo>
                    <a:pt x="2203" y="4094"/>
                  </a:lnTo>
                  <a:lnTo>
                    <a:pt x="2440" y="4038"/>
                  </a:lnTo>
                  <a:lnTo>
                    <a:pt x="2559" y="4004"/>
                  </a:lnTo>
                  <a:lnTo>
                    <a:pt x="2678" y="3962"/>
                  </a:lnTo>
                  <a:lnTo>
                    <a:pt x="2797" y="3920"/>
                  </a:lnTo>
                  <a:lnTo>
                    <a:pt x="2915" y="3871"/>
                  </a:lnTo>
                  <a:lnTo>
                    <a:pt x="3027" y="3815"/>
                  </a:lnTo>
                  <a:lnTo>
                    <a:pt x="3139" y="3759"/>
                  </a:lnTo>
                  <a:lnTo>
                    <a:pt x="3244" y="3689"/>
                  </a:lnTo>
                  <a:lnTo>
                    <a:pt x="3349" y="3619"/>
                  </a:lnTo>
                  <a:lnTo>
                    <a:pt x="3447" y="3535"/>
                  </a:lnTo>
                  <a:lnTo>
                    <a:pt x="3531" y="3452"/>
                  </a:lnTo>
                  <a:lnTo>
                    <a:pt x="3615" y="3354"/>
                  </a:lnTo>
                  <a:lnTo>
                    <a:pt x="3685" y="3249"/>
                  </a:lnTo>
                  <a:lnTo>
                    <a:pt x="3754" y="3137"/>
                  </a:lnTo>
                  <a:lnTo>
                    <a:pt x="3810" y="3033"/>
                  </a:lnTo>
                  <a:lnTo>
                    <a:pt x="3859" y="2921"/>
                  </a:lnTo>
                  <a:lnTo>
                    <a:pt x="3894" y="2816"/>
                  </a:lnTo>
                  <a:lnTo>
                    <a:pt x="3929" y="2710"/>
                  </a:lnTo>
                  <a:lnTo>
                    <a:pt x="3950" y="2613"/>
                  </a:lnTo>
                  <a:lnTo>
                    <a:pt x="3964" y="2508"/>
                  </a:lnTo>
                  <a:lnTo>
                    <a:pt x="3978" y="2411"/>
                  </a:lnTo>
                  <a:lnTo>
                    <a:pt x="3978" y="2305"/>
                  </a:lnTo>
                  <a:lnTo>
                    <a:pt x="3970" y="2201"/>
                  </a:lnTo>
                  <a:lnTo>
                    <a:pt x="3964" y="2096"/>
                  </a:lnTo>
                  <a:lnTo>
                    <a:pt x="3943" y="1991"/>
                  </a:lnTo>
                  <a:lnTo>
                    <a:pt x="3901" y="1767"/>
                  </a:lnTo>
                  <a:lnTo>
                    <a:pt x="3831" y="1537"/>
                  </a:lnTo>
                  <a:close/>
                </a:path>
              </a:pathLst>
            </a:custGeom>
            <a:solidFill>
              <a:srgbClr val="402627"/>
            </a:solidFill>
            <a:ln w="9525">
              <a:noFill/>
            </a:ln>
          </p:spPr>
          <p:txBody>
            <a:bodyPr/>
            <a:p>
              <a:endParaRPr lang="zh-CN" altLang="en-US"/>
            </a:p>
          </p:txBody>
        </p:sp>
        <p:sp>
          <p:nvSpPr>
            <p:cNvPr id="46261" name="Freeform 235"/>
            <p:cNvSpPr/>
            <p:nvPr/>
          </p:nvSpPr>
          <p:spPr>
            <a:xfrm>
              <a:off x="4672" y="3181"/>
              <a:ext cx="331" cy="300"/>
            </a:xfrm>
            <a:custGeom>
              <a:avLst/>
              <a:gdLst/>
              <a:ahLst/>
              <a:cxnLst>
                <a:cxn ang="0">
                  <a:pos x="12" y="16"/>
                </a:cxn>
                <a:cxn ang="0">
                  <a:pos x="19" y="39"/>
                </a:cxn>
                <a:cxn ang="0">
                  <a:pos x="31" y="61"/>
                </a:cxn>
                <a:cxn ang="0">
                  <a:pos x="51" y="85"/>
                </a:cxn>
                <a:cxn ang="0">
                  <a:pos x="74" y="106"/>
                </a:cxn>
                <a:cxn ang="0">
                  <a:pos x="100" y="123"/>
                </a:cxn>
                <a:cxn ang="0">
                  <a:pos x="129" y="136"/>
                </a:cxn>
                <a:cxn ang="0">
                  <a:pos x="158" y="145"/>
                </a:cxn>
                <a:cxn ang="0">
                  <a:pos x="187" y="149"/>
                </a:cxn>
                <a:cxn ang="0">
                  <a:pos x="215" y="148"/>
                </a:cxn>
                <a:cxn ang="0">
                  <a:pos x="242" y="141"/>
                </a:cxn>
                <a:cxn ang="0">
                  <a:pos x="265" y="128"/>
                </a:cxn>
                <a:cxn ang="0">
                  <a:pos x="285" y="108"/>
                </a:cxn>
                <a:cxn ang="0">
                  <a:pos x="298" y="86"/>
                </a:cxn>
                <a:cxn ang="0">
                  <a:pos x="303" y="68"/>
                </a:cxn>
                <a:cxn ang="0">
                  <a:pos x="309" y="53"/>
                </a:cxn>
                <a:cxn ang="0">
                  <a:pos x="319" y="79"/>
                </a:cxn>
                <a:cxn ang="0">
                  <a:pos x="330" y="126"/>
                </a:cxn>
                <a:cxn ang="0">
                  <a:pos x="331" y="152"/>
                </a:cxn>
                <a:cxn ang="0">
                  <a:pos x="327" y="177"/>
                </a:cxn>
                <a:cxn ang="0">
                  <a:pos x="317" y="204"/>
                </a:cxn>
                <a:cxn ang="0">
                  <a:pos x="301" y="231"/>
                </a:cxn>
                <a:cxn ang="0">
                  <a:pos x="279" y="253"/>
                </a:cxn>
                <a:cxn ang="0">
                  <a:pos x="252" y="269"/>
                </a:cxn>
                <a:cxn ang="0">
                  <a:pos x="223" y="281"/>
                </a:cxn>
                <a:cxn ang="0">
                  <a:pos x="183" y="292"/>
                </a:cxn>
                <a:cxn ang="0">
                  <a:pos x="141" y="299"/>
                </a:cxn>
                <a:cxn ang="0">
                  <a:pos x="120" y="299"/>
                </a:cxn>
                <a:cxn ang="0">
                  <a:pos x="99" y="295"/>
                </a:cxn>
                <a:cxn ang="0">
                  <a:pos x="72" y="285"/>
                </a:cxn>
                <a:cxn ang="0">
                  <a:pos x="59" y="284"/>
                </a:cxn>
                <a:cxn ang="0">
                  <a:pos x="58" y="283"/>
                </a:cxn>
                <a:cxn ang="0">
                  <a:pos x="68" y="274"/>
                </a:cxn>
                <a:cxn ang="0">
                  <a:pos x="74" y="264"/>
                </a:cxn>
                <a:cxn ang="0">
                  <a:pos x="78" y="243"/>
                </a:cxn>
                <a:cxn ang="0">
                  <a:pos x="73" y="216"/>
                </a:cxn>
                <a:cxn ang="0">
                  <a:pos x="62" y="189"/>
                </a:cxn>
                <a:cxn ang="0">
                  <a:pos x="45" y="168"/>
                </a:cxn>
                <a:cxn ang="0">
                  <a:pos x="28" y="153"/>
                </a:cxn>
                <a:cxn ang="0">
                  <a:pos x="15" y="133"/>
                </a:cxn>
                <a:cxn ang="0">
                  <a:pos x="7" y="111"/>
                </a:cxn>
                <a:cxn ang="0">
                  <a:pos x="2" y="76"/>
                </a:cxn>
                <a:cxn ang="0">
                  <a:pos x="1" y="27"/>
                </a:cxn>
                <a:cxn ang="0">
                  <a:pos x="9" y="0"/>
                </a:cxn>
              </a:cxnLst>
              <a:pathLst>
                <a:path w="3978" h="3599">
                  <a:moveTo>
                    <a:pt x="106" y="0"/>
                  </a:moveTo>
                  <a:lnTo>
                    <a:pt x="120" y="98"/>
                  </a:lnTo>
                  <a:lnTo>
                    <a:pt x="140" y="190"/>
                  </a:lnTo>
                  <a:lnTo>
                    <a:pt x="168" y="287"/>
                  </a:lnTo>
                  <a:lnTo>
                    <a:pt x="196" y="378"/>
                  </a:lnTo>
                  <a:lnTo>
                    <a:pt x="231" y="469"/>
                  </a:lnTo>
                  <a:lnTo>
                    <a:pt x="273" y="560"/>
                  </a:lnTo>
                  <a:lnTo>
                    <a:pt x="322" y="644"/>
                  </a:lnTo>
                  <a:lnTo>
                    <a:pt x="371" y="728"/>
                  </a:lnTo>
                  <a:lnTo>
                    <a:pt x="447" y="826"/>
                  </a:lnTo>
                  <a:lnTo>
                    <a:pt x="525" y="923"/>
                  </a:lnTo>
                  <a:lnTo>
                    <a:pt x="609" y="1021"/>
                  </a:lnTo>
                  <a:lnTo>
                    <a:pt x="700" y="1105"/>
                  </a:lnTo>
                  <a:lnTo>
                    <a:pt x="790" y="1189"/>
                  </a:lnTo>
                  <a:lnTo>
                    <a:pt x="888" y="1272"/>
                  </a:lnTo>
                  <a:lnTo>
                    <a:pt x="993" y="1342"/>
                  </a:lnTo>
                  <a:lnTo>
                    <a:pt x="1098" y="1412"/>
                  </a:lnTo>
                  <a:lnTo>
                    <a:pt x="1203" y="1475"/>
                  </a:lnTo>
                  <a:lnTo>
                    <a:pt x="1315" y="1538"/>
                  </a:lnTo>
                  <a:lnTo>
                    <a:pt x="1433" y="1587"/>
                  </a:lnTo>
                  <a:lnTo>
                    <a:pt x="1546" y="1636"/>
                  </a:lnTo>
                  <a:lnTo>
                    <a:pt x="1664" y="1677"/>
                  </a:lnTo>
                  <a:lnTo>
                    <a:pt x="1776" y="1713"/>
                  </a:lnTo>
                  <a:lnTo>
                    <a:pt x="1895" y="1741"/>
                  </a:lnTo>
                  <a:lnTo>
                    <a:pt x="2013" y="1761"/>
                  </a:lnTo>
                  <a:lnTo>
                    <a:pt x="2133" y="1783"/>
                  </a:lnTo>
                  <a:lnTo>
                    <a:pt x="2251" y="1789"/>
                  </a:lnTo>
                  <a:lnTo>
                    <a:pt x="2364" y="1789"/>
                  </a:lnTo>
                  <a:lnTo>
                    <a:pt x="2475" y="1789"/>
                  </a:lnTo>
                  <a:lnTo>
                    <a:pt x="2587" y="1775"/>
                  </a:lnTo>
                  <a:lnTo>
                    <a:pt x="2699" y="1755"/>
                  </a:lnTo>
                  <a:lnTo>
                    <a:pt x="2803" y="1727"/>
                  </a:lnTo>
                  <a:lnTo>
                    <a:pt x="2909" y="1691"/>
                  </a:lnTo>
                  <a:lnTo>
                    <a:pt x="3006" y="1650"/>
                  </a:lnTo>
                  <a:lnTo>
                    <a:pt x="3097" y="1594"/>
                  </a:lnTo>
                  <a:lnTo>
                    <a:pt x="3188" y="1538"/>
                  </a:lnTo>
                  <a:lnTo>
                    <a:pt x="3272" y="1468"/>
                  </a:lnTo>
                  <a:lnTo>
                    <a:pt x="3356" y="1392"/>
                  </a:lnTo>
                  <a:lnTo>
                    <a:pt x="3426" y="1300"/>
                  </a:lnTo>
                  <a:lnTo>
                    <a:pt x="3495" y="1209"/>
                  </a:lnTo>
                  <a:lnTo>
                    <a:pt x="3551" y="1105"/>
                  </a:lnTo>
                  <a:lnTo>
                    <a:pt x="3579" y="1035"/>
                  </a:lnTo>
                  <a:lnTo>
                    <a:pt x="3607" y="965"/>
                  </a:lnTo>
                  <a:lnTo>
                    <a:pt x="3621" y="888"/>
                  </a:lnTo>
                  <a:lnTo>
                    <a:pt x="3643" y="818"/>
                  </a:lnTo>
                  <a:lnTo>
                    <a:pt x="3657" y="672"/>
                  </a:lnTo>
                  <a:lnTo>
                    <a:pt x="3663" y="525"/>
                  </a:lnTo>
                  <a:lnTo>
                    <a:pt x="3713" y="630"/>
                  </a:lnTo>
                  <a:lnTo>
                    <a:pt x="3761" y="734"/>
                  </a:lnTo>
                  <a:lnTo>
                    <a:pt x="3796" y="839"/>
                  </a:lnTo>
                  <a:lnTo>
                    <a:pt x="3831" y="951"/>
                  </a:lnTo>
                  <a:lnTo>
                    <a:pt x="3901" y="1181"/>
                  </a:lnTo>
                  <a:lnTo>
                    <a:pt x="3943" y="1405"/>
                  </a:lnTo>
                  <a:lnTo>
                    <a:pt x="3964" y="1510"/>
                  </a:lnTo>
                  <a:lnTo>
                    <a:pt x="3970" y="1615"/>
                  </a:lnTo>
                  <a:lnTo>
                    <a:pt x="3978" y="1719"/>
                  </a:lnTo>
                  <a:lnTo>
                    <a:pt x="3978" y="1825"/>
                  </a:lnTo>
                  <a:lnTo>
                    <a:pt x="3964" y="1922"/>
                  </a:lnTo>
                  <a:lnTo>
                    <a:pt x="3950" y="2027"/>
                  </a:lnTo>
                  <a:lnTo>
                    <a:pt x="3929" y="2124"/>
                  </a:lnTo>
                  <a:lnTo>
                    <a:pt x="3894" y="2230"/>
                  </a:lnTo>
                  <a:lnTo>
                    <a:pt x="3859" y="2335"/>
                  </a:lnTo>
                  <a:lnTo>
                    <a:pt x="3810" y="2447"/>
                  </a:lnTo>
                  <a:lnTo>
                    <a:pt x="3754" y="2551"/>
                  </a:lnTo>
                  <a:lnTo>
                    <a:pt x="3685" y="2663"/>
                  </a:lnTo>
                  <a:lnTo>
                    <a:pt x="3615" y="2768"/>
                  </a:lnTo>
                  <a:lnTo>
                    <a:pt x="3531" y="2866"/>
                  </a:lnTo>
                  <a:lnTo>
                    <a:pt x="3447" y="2949"/>
                  </a:lnTo>
                  <a:lnTo>
                    <a:pt x="3349" y="3033"/>
                  </a:lnTo>
                  <a:lnTo>
                    <a:pt x="3244" y="3103"/>
                  </a:lnTo>
                  <a:lnTo>
                    <a:pt x="3139" y="3173"/>
                  </a:lnTo>
                  <a:lnTo>
                    <a:pt x="3027" y="3229"/>
                  </a:lnTo>
                  <a:lnTo>
                    <a:pt x="2915" y="3285"/>
                  </a:lnTo>
                  <a:lnTo>
                    <a:pt x="2797" y="3334"/>
                  </a:lnTo>
                  <a:lnTo>
                    <a:pt x="2678" y="3376"/>
                  </a:lnTo>
                  <a:lnTo>
                    <a:pt x="2559" y="3418"/>
                  </a:lnTo>
                  <a:lnTo>
                    <a:pt x="2440" y="3452"/>
                  </a:lnTo>
                  <a:lnTo>
                    <a:pt x="2203" y="3508"/>
                  </a:lnTo>
                  <a:lnTo>
                    <a:pt x="1971" y="3550"/>
                  </a:lnTo>
                  <a:lnTo>
                    <a:pt x="1776" y="3585"/>
                  </a:lnTo>
                  <a:lnTo>
                    <a:pt x="1692" y="3592"/>
                  </a:lnTo>
                  <a:lnTo>
                    <a:pt x="1608" y="3599"/>
                  </a:lnTo>
                  <a:lnTo>
                    <a:pt x="1532" y="3599"/>
                  </a:lnTo>
                  <a:lnTo>
                    <a:pt x="1441" y="3592"/>
                  </a:lnTo>
                  <a:lnTo>
                    <a:pt x="1349" y="3578"/>
                  </a:lnTo>
                  <a:lnTo>
                    <a:pt x="1251" y="3564"/>
                  </a:lnTo>
                  <a:lnTo>
                    <a:pt x="1189" y="3544"/>
                  </a:lnTo>
                  <a:lnTo>
                    <a:pt x="1119" y="3516"/>
                  </a:lnTo>
                  <a:lnTo>
                    <a:pt x="952" y="3452"/>
                  </a:lnTo>
                  <a:lnTo>
                    <a:pt x="868" y="3424"/>
                  </a:lnTo>
                  <a:lnTo>
                    <a:pt x="784" y="3410"/>
                  </a:lnTo>
                  <a:lnTo>
                    <a:pt x="748" y="3404"/>
                  </a:lnTo>
                  <a:lnTo>
                    <a:pt x="714" y="3404"/>
                  </a:lnTo>
                  <a:lnTo>
                    <a:pt x="679" y="3410"/>
                  </a:lnTo>
                  <a:lnTo>
                    <a:pt x="651" y="3424"/>
                  </a:lnTo>
                  <a:lnTo>
                    <a:pt x="700" y="3396"/>
                  </a:lnTo>
                  <a:lnTo>
                    <a:pt x="742" y="3362"/>
                  </a:lnTo>
                  <a:lnTo>
                    <a:pt x="784" y="3327"/>
                  </a:lnTo>
                  <a:lnTo>
                    <a:pt x="818" y="3292"/>
                  </a:lnTo>
                  <a:lnTo>
                    <a:pt x="846" y="3250"/>
                  </a:lnTo>
                  <a:lnTo>
                    <a:pt x="868" y="3207"/>
                  </a:lnTo>
                  <a:lnTo>
                    <a:pt x="888" y="3165"/>
                  </a:lnTo>
                  <a:lnTo>
                    <a:pt x="910" y="3117"/>
                  </a:lnTo>
                  <a:lnTo>
                    <a:pt x="930" y="3019"/>
                  </a:lnTo>
                  <a:lnTo>
                    <a:pt x="938" y="2914"/>
                  </a:lnTo>
                  <a:lnTo>
                    <a:pt x="930" y="2802"/>
                  </a:lnTo>
                  <a:lnTo>
                    <a:pt x="910" y="2698"/>
                  </a:lnTo>
                  <a:lnTo>
                    <a:pt x="882" y="2586"/>
                  </a:lnTo>
                  <a:lnTo>
                    <a:pt x="840" y="2475"/>
                  </a:lnTo>
                  <a:lnTo>
                    <a:pt x="798" y="2369"/>
                  </a:lnTo>
                  <a:lnTo>
                    <a:pt x="742" y="2272"/>
                  </a:lnTo>
                  <a:lnTo>
                    <a:pt x="679" y="2174"/>
                  </a:lnTo>
                  <a:lnTo>
                    <a:pt x="616" y="2090"/>
                  </a:lnTo>
                  <a:lnTo>
                    <a:pt x="546" y="2020"/>
                  </a:lnTo>
                  <a:lnTo>
                    <a:pt x="475" y="1957"/>
                  </a:lnTo>
                  <a:lnTo>
                    <a:pt x="406" y="1894"/>
                  </a:lnTo>
                  <a:lnTo>
                    <a:pt x="336" y="1831"/>
                  </a:lnTo>
                  <a:lnTo>
                    <a:pt x="280" y="1755"/>
                  </a:lnTo>
                  <a:lnTo>
                    <a:pt x="224" y="1677"/>
                  </a:lnTo>
                  <a:lnTo>
                    <a:pt x="182" y="1601"/>
                  </a:lnTo>
                  <a:lnTo>
                    <a:pt x="140" y="1510"/>
                  </a:lnTo>
                  <a:lnTo>
                    <a:pt x="112" y="1419"/>
                  </a:lnTo>
                  <a:lnTo>
                    <a:pt x="84" y="1328"/>
                  </a:lnTo>
                  <a:lnTo>
                    <a:pt x="64" y="1231"/>
                  </a:lnTo>
                  <a:lnTo>
                    <a:pt x="42" y="1125"/>
                  </a:lnTo>
                  <a:lnTo>
                    <a:pt x="22" y="916"/>
                  </a:lnTo>
                  <a:lnTo>
                    <a:pt x="8" y="686"/>
                  </a:lnTo>
                  <a:lnTo>
                    <a:pt x="0" y="441"/>
                  </a:lnTo>
                  <a:lnTo>
                    <a:pt x="8" y="322"/>
                  </a:lnTo>
                  <a:lnTo>
                    <a:pt x="28" y="210"/>
                  </a:lnTo>
                  <a:lnTo>
                    <a:pt x="64" y="98"/>
                  </a:lnTo>
                  <a:lnTo>
                    <a:pt x="106" y="0"/>
                  </a:lnTo>
                  <a:close/>
                </a:path>
              </a:pathLst>
            </a:custGeom>
            <a:solidFill>
              <a:srgbClr val="2E2122"/>
            </a:solidFill>
            <a:ln w="9525">
              <a:noFill/>
            </a:ln>
          </p:spPr>
          <p:txBody>
            <a:bodyPr/>
            <a:p>
              <a:endParaRPr lang="zh-CN" altLang="en-US"/>
            </a:p>
          </p:txBody>
        </p:sp>
        <p:sp>
          <p:nvSpPr>
            <p:cNvPr id="46262" name="Freeform 236"/>
            <p:cNvSpPr/>
            <p:nvPr/>
          </p:nvSpPr>
          <p:spPr>
            <a:xfrm>
              <a:off x="4670" y="3162"/>
              <a:ext cx="150" cy="193"/>
            </a:xfrm>
            <a:custGeom>
              <a:avLst/>
              <a:gdLst/>
              <a:ahLst/>
              <a:cxnLst>
                <a:cxn ang="0">
                  <a:pos x="50" y="6"/>
                </a:cxn>
                <a:cxn ang="0">
                  <a:pos x="45" y="9"/>
                </a:cxn>
                <a:cxn ang="0">
                  <a:pos x="41" y="11"/>
                </a:cxn>
                <a:cxn ang="0">
                  <a:pos x="32" y="17"/>
                </a:cxn>
                <a:cxn ang="0">
                  <a:pos x="25" y="23"/>
                </a:cxn>
                <a:cxn ang="0">
                  <a:pos x="19" y="30"/>
                </a:cxn>
                <a:cxn ang="0">
                  <a:pos x="14" y="38"/>
                </a:cxn>
                <a:cxn ang="0">
                  <a:pos x="10" y="47"/>
                </a:cxn>
                <a:cxn ang="0">
                  <a:pos x="6" y="55"/>
                </a:cxn>
                <a:cxn ang="0">
                  <a:pos x="3" y="65"/>
                </a:cxn>
                <a:cxn ang="0">
                  <a:pos x="2" y="74"/>
                </a:cxn>
                <a:cxn ang="0">
                  <a:pos x="1" y="84"/>
                </a:cxn>
                <a:cxn ang="0">
                  <a:pos x="0" y="94"/>
                </a:cxn>
                <a:cxn ang="0">
                  <a:pos x="0" y="104"/>
                </a:cxn>
                <a:cxn ang="0">
                  <a:pos x="0" y="114"/>
                </a:cxn>
                <a:cxn ang="0">
                  <a:pos x="1" y="124"/>
                </a:cxn>
                <a:cxn ang="0">
                  <a:pos x="3" y="143"/>
                </a:cxn>
                <a:cxn ang="0">
                  <a:pos x="8" y="147"/>
                </a:cxn>
                <a:cxn ang="0">
                  <a:pos x="12" y="150"/>
                </a:cxn>
                <a:cxn ang="0">
                  <a:pos x="22" y="158"/>
                </a:cxn>
                <a:cxn ang="0">
                  <a:pos x="34" y="164"/>
                </a:cxn>
                <a:cxn ang="0">
                  <a:pos x="46" y="171"/>
                </a:cxn>
                <a:cxn ang="0">
                  <a:pos x="70" y="182"/>
                </a:cxn>
                <a:cxn ang="0">
                  <a:pos x="82" y="188"/>
                </a:cxn>
                <a:cxn ang="0">
                  <a:pos x="92" y="193"/>
                </a:cxn>
                <a:cxn ang="0">
                  <a:pos x="95" y="181"/>
                </a:cxn>
                <a:cxn ang="0">
                  <a:pos x="101" y="160"/>
                </a:cxn>
                <a:cxn ang="0">
                  <a:pos x="110" y="134"/>
                </a:cxn>
                <a:cxn ang="0">
                  <a:pos x="120" y="104"/>
                </a:cxn>
                <a:cxn ang="0">
                  <a:pos x="130" y="76"/>
                </a:cxn>
                <a:cxn ang="0">
                  <a:pos x="140" y="52"/>
                </a:cxn>
                <a:cxn ang="0">
                  <a:pos x="146" y="36"/>
                </a:cxn>
                <a:cxn ang="0">
                  <a:pos x="148" y="32"/>
                </a:cxn>
                <a:cxn ang="0">
                  <a:pos x="149" y="31"/>
                </a:cxn>
                <a:cxn ang="0">
                  <a:pos x="150" y="32"/>
                </a:cxn>
                <a:cxn ang="0">
                  <a:pos x="145" y="26"/>
                </a:cxn>
                <a:cxn ang="0">
                  <a:pos x="140" y="21"/>
                </a:cxn>
                <a:cxn ang="0">
                  <a:pos x="135" y="17"/>
                </a:cxn>
                <a:cxn ang="0">
                  <a:pos x="129" y="13"/>
                </a:cxn>
                <a:cxn ang="0">
                  <a:pos x="123" y="9"/>
                </a:cxn>
                <a:cxn ang="0">
                  <a:pos x="117" y="6"/>
                </a:cxn>
                <a:cxn ang="0">
                  <a:pos x="110" y="4"/>
                </a:cxn>
                <a:cxn ang="0">
                  <a:pos x="104" y="2"/>
                </a:cxn>
                <a:cxn ang="0">
                  <a:pos x="97" y="1"/>
                </a:cxn>
                <a:cxn ang="0">
                  <a:pos x="91" y="0"/>
                </a:cxn>
                <a:cxn ang="0">
                  <a:pos x="84" y="0"/>
                </a:cxn>
                <a:cxn ang="0">
                  <a:pos x="77" y="0"/>
                </a:cxn>
                <a:cxn ang="0">
                  <a:pos x="70" y="1"/>
                </a:cxn>
                <a:cxn ang="0">
                  <a:pos x="63" y="2"/>
                </a:cxn>
                <a:cxn ang="0">
                  <a:pos x="56" y="4"/>
                </a:cxn>
                <a:cxn ang="0">
                  <a:pos x="50" y="6"/>
                </a:cxn>
              </a:cxnLst>
              <a:pathLst>
                <a:path w="1804" h="2313">
                  <a:moveTo>
                    <a:pt x="601" y="77"/>
                  </a:moveTo>
                  <a:lnTo>
                    <a:pt x="538" y="105"/>
                  </a:lnTo>
                  <a:lnTo>
                    <a:pt x="489" y="133"/>
                  </a:lnTo>
                  <a:lnTo>
                    <a:pt x="384" y="203"/>
                  </a:lnTo>
                  <a:lnTo>
                    <a:pt x="300" y="280"/>
                  </a:lnTo>
                  <a:lnTo>
                    <a:pt x="230" y="364"/>
                  </a:lnTo>
                  <a:lnTo>
                    <a:pt x="168" y="454"/>
                  </a:lnTo>
                  <a:lnTo>
                    <a:pt x="118" y="560"/>
                  </a:lnTo>
                  <a:lnTo>
                    <a:pt x="77" y="664"/>
                  </a:lnTo>
                  <a:lnTo>
                    <a:pt x="42" y="776"/>
                  </a:lnTo>
                  <a:lnTo>
                    <a:pt x="21" y="887"/>
                  </a:lnTo>
                  <a:lnTo>
                    <a:pt x="7" y="1007"/>
                  </a:lnTo>
                  <a:lnTo>
                    <a:pt x="0" y="1126"/>
                  </a:lnTo>
                  <a:lnTo>
                    <a:pt x="0" y="1244"/>
                  </a:lnTo>
                  <a:lnTo>
                    <a:pt x="0" y="1370"/>
                  </a:lnTo>
                  <a:lnTo>
                    <a:pt x="7" y="1489"/>
                  </a:lnTo>
                  <a:lnTo>
                    <a:pt x="35" y="1713"/>
                  </a:lnTo>
                  <a:lnTo>
                    <a:pt x="91" y="1761"/>
                  </a:lnTo>
                  <a:lnTo>
                    <a:pt x="146" y="1803"/>
                  </a:lnTo>
                  <a:lnTo>
                    <a:pt x="266" y="1894"/>
                  </a:lnTo>
                  <a:lnTo>
                    <a:pt x="405" y="1971"/>
                  </a:lnTo>
                  <a:lnTo>
                    <a:pt x="552" y="2048"/>
                  </a:lnTo>
                  <a:lnTo>
                    <a:pt x="846" y="2187"/>
                  </a:lnTo>
                  <a:lnTo>
                    <a:pt x="986" y="2251"/>
                  </a:lnTo>
                  <a:lnTo>
                    <a:pt x="1104" y="2313"/>
                  </a:lnTo>
                  <a:lnTo>
                    <a:pt x="1140" y="2173"/>
                  </a:lnTo>
                  <a:lnTo>
                    <a:pt x="1216" y="1922"/>
                  </a:lnTo>
                  <a:lnTo>
                    <a:pt x="1321" y="1601"/>
                  </a:lnTo>
                  <a:lnTo>
                    <a:pt x="1447" y="1252"/>
                  </a:lnTo>
                  <a:lnTo>
                    <a:pt x="1565" y="909"/>
                  </a:lnTo>
                  <a:lnTo>
                    <a:pt x="1678" y="622"/>
                  </a:lnTo>
                  <a:lnTo>
                    <a:pt x="1754" y="434"/>
                  </a:lnTo>
                  <a:lnTo>
                    <a:pt x="1782" y="385"/>
                  </a:lnTo>
                  <a:lnTo>
                    <a:pt x="1796" y="371"/>
                  </a:lnTo>
                  <a:lnTo>
                    <a:pt x="1804" y="378"/>
                  </a:lnTo>
                  <a:lnTo>
                    <a:pt x="1748" y="308"/>
                  </a:lnTo>
                  <a:lnTo>
                    <a:pt x="1684" y="253"/>
                  </a:lnTo>
                  <a:lnTo>
                    <a:pt x="1621" y="203"/>
                  </a:lnTo>
                  <a:lnTo>
                    <a:pt x="1552" y="155"/>
                  </a:lnTo>
                  <a:lnTo>
                    <a:pt x="1481" y="112"/>
                  </a:lnTo>
                  <a:lnTo>
                    <a:pt x="1405" y="77"/>
                  </a:lnTo>
                  <a:lnTo>
                    <a:pt x="1328" y="49"/>
                  </a:lnTo>
                  <a:lnTo>
                    <a:pt x="1251" y="28"/>
                  </a:lnTo>
                  <a:lnTo>
                    <a:pt x="1167" y="14"/>
                  </a:lnTo>
                  <a:lnTo>
                    <a:pt x="1090" y="0"/>
                  </a:lnTo>
                  <a:lnTo>
                    <a:pt x="1006" y="0"/>
                  </a:lnTo>
                  <a:lnTo>
                    <a:pt x="922" y="0"/>
                  </a:lnTo>
                  <a:lnTo>
                    <a:pt x="839" y="8"/>
                  </a:lnTo>
                  <a:lnTo>
                    <a:pt x="755" y="28"/>
                  </a:lnTo>
                  <a:lnTo>
                    <a:pt x="677" y="49"/>
                  </a:lnTo>
                  <a:lnTo>
                    <a:pt x="601" y="77"/>
                  </a:lnTo>
                  <a:close/>
                </a:path>
              </a:pathLst>
            </a:custGeom>
            <a:solidFill>
              <a:srgbClr val="402627"/>
            </a:solidFill>
            <a:ln w="9525">
              <a:noFill/>
            </a:ln>
          </p:spPr>
          <p:txBody>
            <a:bodyPr/>
            <a:p>
              <a:endParaRPr lang="zh-CN" altLang="en-US"/>
            </a:p>
          </p:txBody>
        </p:sp>
        <p:sp>
          <p:nvSpPr>
            <p:cNvPr id="46263" name="Freeform 237"/>
            <p:cNvSpPr/>
            <p:nvPr/>
          </p:nvSpPr>
          <p:spPr>
            <a:xfrm>
              <a:off x="4713" y="3172"/>
              <a:ext cx="232" cy="101"/>
            </a:xfrm>
            <a:custGeom>
              <a:avLst/>
              <a:gdLst/>
              <a:ahLst/>
              <a:cxnLst>
                <a:cxn ang="0">
                  <a:pos x="61" y="25"/>
                </a:cxn>
                <a:cxn ang="0">
                  <a:pos x="80" y="29"/>
                </a:cxn>
                <a:cxn ang="0">
                  <a:pos x="103" y="31"/>
                </a:cxn>
                <a:cxn ang="0">
                  <a:pos x="127" y="31"/>
                </a:cxn>
                <a:cxn ang="0">
                  <a:pos x="150" y="28"/>
                </a:cxn>
                <a:cxn ang="0">
                  <a:pos x="171" y="24"/>
                </a:cxn>
                <a:cxn ang="0">
                  <a:pos x="188" y="16"/>
                </a:cxn>
                <a:cxn ang="0">
                  <a:pos x="194" y="12"/>
                </a:cxn>
                <a:cxn ang="0">
                  <a:pos x="199" y="6"/>
                </a:cxn>
                <a:cxn ang="0">
                  <a:pos x="202" y="0"/>
                </a:cxn>
                <a:cxn ang="0">
                  <a:pos x="217" y="10"/>
                </a:cxn>
                <a:cxn ang="0">
                  <a:pos x="232" y="22"/>
                </a:cxn>
                <a:cxn ang="0">
                  <a:pos x="215" y="48"/>
                </a:cxn>
                <a:cxn ang="0">
                  <a:pos x="200" y="65"/>
                </a:cxn>
                <a:cxn ang="0">
                  <a:pos x="189" y="75"/>
                </a:cxn>
                <a:cxn ang="0">
                  <a:pos x="177" y="85"/>
                </a:cxn>
                <a:cxn ang="0">
                  <a:pos x="164" y="92"/>
                </a:cxn>
                <a:cxn ang="0">
                  <a:pos x="150" y="98"/>
                </a:cxn>
                <a:cxn ang="0">
                  <a:pos x="122" y="101"/>
                </a:cxn>
                <a:cxn ang="0">
                  <a:pos x="88" y="101"/>
                </a:cxn>
                <a:cxn ang="0">
                  <a:pos x="61" y="99"/>
                </a:cxn>
                <a:cxn ang="0">
                  <a:pos x="39" y="96"/>
                </a:cxn>
                <a:cxn ang="0">
                  <a:pos x="23" y="91"/>
                </a:cxn>
                <a:cxn ang="0">
                  <a:pos x="12" y="86"/>
                </a:cxn>
                <a:cxn ang="0">
                  <a:pos x="4" y="81"/>
                </a:cxn>
                <a:cxn ang="0">
                  <a:pos x="1" y="77"/>
                </a:cxn>
                <a:cxn ang="0">
                  <a:pos x="3" y="74"/>
                </a:cxn>
                <a:cxn ang="0">
                  <a:pos x="9" y="70"/>
                </a:cxn>
                <a:cxn ang="0">
                  <a:pos x="17" y="60"/>
                </a:cxn>
                <a:cxn ang="0">
                  <a:pos x="30" y="42"/>
                </a:cxn>
                <a:cxn ang="0">
                  <a:pos x="40" y="30"/>
                </a:cxn>
                <a:cxn ang="0">
                  <a:pos x="48" y="24"/>
                </a:cxn>
              </a:cxnLst>
              <a:pathLst>
                <a:path w="2782" h="1202">
                  <a:moveTo>
                    <a:pt x="636" y="273"/>
                  </a:moveTo>
                  <a:lnTo>
                    <a:pt x="727" y="301"/>
                  </a:lnTo>
                  <a:lnTo>
                    <a:pt x="839" y="329"/>
                  </a:lnTo>
                  <a:lnTo>
                    <a:pt x="957" y="343"/>
                  </a:lnTo>
                  <a:lnTo>
                    <a:pt x="1091" y="357"/>
                  </a:lnTo>
                  <a:lnTo>
                    <a:pt x="1230" y="371"/>
                  </a:lnTo>
                  <a:lnTo>
                    <a:pt x="1370" y="371"/>
                  </a:lnTo>
                  <a:lnTo>
                    <a:pt x="1517" y="363"/>
                  </a:lnTo>
                  <a:lnTo>
                    <a:pt x="1657" y="357"/>
                  </a:lnTo>
                  <a:lnTo>
                    <a:pt x="1797" y="335"/>
                  </a:lnTo>
                  <a:lnTo>
                    <a:pt x="1922" y="315"/>
                  </a:lnTo>
                  <a:lnTo>
                    <a:pt x="2048" y="280"/>
                  </a:lnTo>
                  <a:lnTo>
                    <a:pt x="2160" y="238"/>
                  </a:lnTo>
                  <a:lnTo>
                    <a:pt x="2251" y="196"/>
                  </a:lnTo>
                  <a:lnTo>
                    <a:pt x="2293" y="168"/>
                  </a:lnTo>
                  <a:lnTo>
                    <a:pt x="2328" y="140"/>
                  </a:lnTo>
                  <a:lnTo>
                    <a:pt x="2356" y="106"/>
                  </a:lnTo>
                  <a:lnTo>
                    <a:pt x="2383" y="70"/>
                  </a:lnTo>
                  <a:lnTo>
                    <a:pt x="2405" y="36"/>
                  </a:lnTo>
                  <a:lnTo>
                    <a:pt x="2419" y="0"/>
                  </a:lnTo>
                  <a:lnTo>
                    <a:pt x="2517" y="56"/>
                  </a:lnTo>
                  <a:lnTo>
                    <a:pt x="2607" y="120"/>
                  </a:lnTo>
                  <a:lnTo>
                    <a:pt x="2698" y="182"/>
                  </a:lnTo>
                  <a:lnTo>
                    <a:pt x="2782" y="259"/>
                  </a:lnTo>
                  <a:lnTo>
                    <a:pt x="2684" y="419"/>
                  </a:lnTo>
                  <a:lnTo>
                    <a:pt x="2573" y="566"/>
                  </a:lnTo>
                  <a:lnTo>
                    <a:pt x="2461" y="713"/>
                  </a:lnTo>
                  <a:lnTo>
                    <a:pt x="2397" y="776"/>
                  </a:lnTo>
                  <a:lnTo>
                    <a:pt x="2335" y="838"/>
                  </a:lnTo>
                  <a:lnTo>
                    <a:pt x="2265" y="895"/>
                  </a:lnTo>
                  <a:lnTo>
                    <a:pt x="2195" y="951"/>
                  </a:lnTo>
                  <a:lnTo>
                    <a:pt x="2126" y="1007"/>
                  </a:lnTo>
                  <a:lnTo>
                    <a:pt x="2048" y="1049"/>
                  </a:lnTo>
                  <a:lnTo>
                    <a:pt x="1972" y="1097"/>
                  </a:lnTo>
                  <a:lnTo>
                    <a:pt x="1887" y="1133"/>
                  </a:lnTo>
                  <a:lnTo>
                    <a:pt x="1797" y="1161"/>
                  </a:lnTo>
                  <a:lnTo>
                    <a:pt x="1705" y="1189"/>
                  </a:lnTo>
                  <a:lnTo>
                    <a:pt x="1468" y="1202"/>
                  </a:lnTo>
                  <a:lnTo>
                    <a:pt x="1252" y="1202"/>
                  </a:lnTo>
                  <a:lnTo>
                    <a:pt x="1056" y="1202"/>
                  </a:lnTo>
                  <a:lnTo>
                    <a:pt x="881" y="1195"/>
                  </a:lnTo>
                  <a:lnTo>
                    <a:pt x="727" y="1181"/>
                  </a:lnTo>
                  <a:lnTo>
                    <a:pt x="588" y="1161"/>
                  </a:lnTo>
                  <a:lnTo>
                    <a:pt x="468" y="1139"/>
                  </a:lnTo>
                  <a:lnTo>
                    <a:pt x="364" y="1111"/>
                  </a:lnTo>
                  <a:lnTo>
                    <a:pt x="273" y="1083"/>
                  </a:lnTo>
                  <a:lnTo>
                    <a:pt x="196" y="1055"/>
                  </a:lnTo>
                  <a:lnTo>
                    <a:pt x="139" y="1027"/>
                  </a:lnTo>
                  <a:lnTo>
                    <a:pt x="91" y="993"/>
                  </a:lnTo>
                  <a:lnTo>
                    <a:pt x="49" y="964"/>
                  </a:lnTo>
                  <a:lnTo>
                    <a:pt x="21" y="937"/>
                  </a:lnTo>
                  <a:lnTo>
                    <a:pt x="7" y="916"/>
                  </a:lnTo>
                  <a:lnTo>
                    <a:pt x="0" y="888"/>
                  </a:lnTo>
                  <a:lnTo>
                    <a:pt x="35" y="880"/>
                  </a:lnTo>
                  <a:lnTo>
                    <a:pt x="70" y="866"/>
                  </a:lnTo>
                  <a:lnTo>
                    <a:pt x="105" y="838"/>
                  </a:lnTo>
                  <a:lnTo>
                    <a:pt x="133" y="796"/>
                  </a:lnTo>
                  <a:lnTo>
                    <a:pt x="203" y="713"/>
                  </a:lnTo>
                  <a:lnTo>
                    <a:pt x="280" y="608"/>
                  </a:lnTo>
                  <a:lnTo>
                    <a:pt x="356" y="497"/>
                  </a:lnTo>
                  <a:lnTo>
                    <a:pt x="440" y="399"/>
                  </a:lnTo>
                  <a:lnTo>
                    <a:pt x="482" y="357"/>
                  </a:lnTo>
                  <a:lnTo>
                    <a:pt x="532" y="322"/>
                  </a:lnTo>
                  <a:lnTo>
                    <a:pt x="580" y="287"/>
                  </a:lnTo>
                  <a:lnTo>
                    <a:pt x="636" y="273"/>
                  </a:lnTo>
                  <a:close/>
                </a:path>
              </a:pathLst>
            </a:custGeom>
            <a:solidFill>
              <a:srgbClr val="582E29"/>
            </a:solidFill>
            <a:ln w="9525">
              <a:noFill/>
            </a:ln>
          </p:spPr>
          <p:txBody>
            <a:bodyPr/>
            <a:p>
              <a:endParaRPr lang="zh-CN" altLang="en-US"/>
            </a:p>
          </p:txBody>
        </p:sp>
      </p:grpSp>
      <p:grpSp>
        <p:nvGrpSpPr>
          <p:cNvPr id="46264" name="组合 294"/>
          <p:cNvGrpSpPr/>
          <p:nvPr/>
        </p:nvGrpSpPr>
        <p:grpSpPr>
          <a:xfrm>
            <a:off x="3967163" y="4024313"/>
            <a:ext cx="658812" cy="547687"/>
            <a:chOff x="4130787" y="3540380"/>
            <a:chExt cx="659048" cy="547105"/>
          </a:xfrm>
        </p:grpSpPr>
        <p:sp>
          <p:nvSpPr>
            <p:cNvPr id="46265" name="Freeform 103"/>
            <p:cNvSpPr/>
            <p:nvPr/>
          </p:nvSpPr>
          <p:spPr>
            <a:xfrm>
              <a:off x="4502395" y="3929541"/>
              <a:ext cx="138162" cy="157944"/>
            </a:xfrm>
            <a:custGeom>
              <a:avLst/>
              <a:gdLst/>
              <a:ahLst/>
              <a:cxnLst>
                <a:cxn ang="0">
                  <a:pos x="116680" y="23399"/>
                </a:cxn>
                <a:cxn ang="0">
                  <a:pos x="126630" y="26909"/>
                </a:cxn>
                <a:cxn ang="0">
                  <a:pos x="131378" y="32759"/>
                </a:cxn>
                <a:cxn ang="0">
                  <a:pos x="133413" y="41884"/>
                </a:cxn>
                <a:cxn ang="0">
                  <a:pos x="133413" y="53584"/>
                </a:cxn>
                <a:cxn ang="0">
                  <a:pos x="130248" y="58264"/>
                </a:cxn>
                <a:cxn ang="0">
                  <a:pos x="132283" y="61540"/>
                </a:cxn>
                <a:cxn ang="0">
                  <a:pos x="138162" y="72069"/>
                </a:cxn>
                <a:cxn ang="0">
                  <a:pos x="137031" y="84939"/>
                </a:cxn>
                <a:cxn ang="0">
                  <a:pos x="129117" y="94298"/>
                </a:cxn>
                <a:cxn ang="0">
                  <a:pos x="122333" y="96404"/>
                </a:cxn>
                <a:cxn ang="0">
                  <a:pos x="127986" y="100148"/>
                </a:cxn>
                <a:cxn ang="0">
                  <a:pos x="132283" y="111614"/>
                </a:cxn>
                <a:cxn ang="0">
                  <a:pos x="130248" y="124249"/>
                </a:cxn>
                <a:cxn ang="0">
                  <a:pos x="120072" y="132439"/>
                </a:cxn>
                <a:cxn ang="0">
                  <a:pos x="113288" y="133843"/>
                </a:cxn>
                <a:cxn ang="0">
                  <a:pos x="117811" y="144139"/>
                </a:cxn>
                <a:cxn ang="0">
                  <a:pos x="115550" y="149754"/>
                </a:cxn>
                <a:cxn ang="0">
                  <a:pos x="109896" y="154668"/>
                </a:cxn>
                <a:cxn ang="0">
                  <a:pos x="97686" y="157944"/>
                </a:cxn>
                <a:cxn ang="0">
                  <a:pos x="84118" y="157944"/>
                </a:cxn>
                <a:cxn ang="0">
                  <a:pos x="59471" y="152328"/>
                </a:cxn>
                <a:cxn ang="0">
                  <a:pos x="29170" y="135949"/>
                </a:cxn>
                <a:cxn ang="0">
                  <a:pos x="16733" y="123079"/>
                </a:cxn>
                <a:cxn ang="0">
                  <a:pos x="6784" y="106934"/>
                </a:cxn>
                <a:cxn ang="0">
                  <a:pos x="1131" y="89385"/>
                </a:cxn>
                <a:cxn ang="0">
                  <a:pos x="0" y="72069"/>
                </a:cxn>
                <a:cxn ang="0">
                  <a:pos x="6784" y="43054"/>
                </a:cxn>
                <a:cxn ang="0">
                  <a:pos x="21256" y="20825"/>
                </a:cxn>
                <a:cxn ang="0">
                  <a:pos x="31431" y="11700"/>
                </a:cxn>
                <a:cxn ang="0">
                  <a:pos x="42511" y="6084"/>
                </a:cxn>
                <a:cxn ang="0">
                  <a:pos x="56079" y="1170"/>
                </a:cxn>
                <a:cxn ang="0">
                  <a:pos x="70777" y="0"/>
                </a:cxn>
                <a:cxn ang="0">
                  <a:pos x="88641" y="2340"/>
                </a:cxn>
                <a:cxn ang="0">
                  <a:pos x="100851" y="7020"/>
                </a:cxn>
                <a:cxn ang="0">
                  <a:pos x="108766" y="15209"/>
                </a:cxn>
              </a:cxnLst>
              <a:pathLst>
                <a:path w="611" h="675">
                  <a:moveTo>
                    <a:pt x="486" y="89"/>
                  </a:moveTo>
                  <a:lnTo>
                    <a:pt x="516" y="100"/>
                  </a:lnTo>
                  <a:lnTo>
                    <a:pt x="546" y="110"/>
                  </a:lnTo>
                  <a:lnTo>
                    <a:pt x="560" y="115"/>
                  </a:lnTo>
                  <a:lnTo>
                    <a:pt x="571" y="124"/>
                  </a:lnTo>
                  <a:lnTo>
                    <a:pt x="581" y="140"/>
                  </a:lnTo>
                  <a:lnTo>
                    <a:pt x="590" y="154"/>
                  </a:lnTo>
                  <a:lnTo>
                    <a:pt x="590" y="179"/>
                  </a:lnTo>
                  <a:lnTo>
                    <a:pt x="590" y="214"/>
                  </a:lnTo>
                  <a:lnTo>
                    <a:pt x="590" y="229"/>
                  </a:lnTo>
                  <a:lnTo>
                    <a:pt x="585" y="244"/>
                  </a:lnTo>
                  <a:lnTo>
                    <a:pt x="576" y="249"/>
                  </a:lnTo>
                  <a:lnTo>
                    <a:pt x="566" y="249"/>
                  </a:lnTo>
                  <a:lnTo>
                    <a:pt x="585" y="263"/>
                  </a:lnTo>
                  <a:lnTo>
                    <a:pt x="606" y="284"/>
                  </a:lnTo>
                  <a:lnTo>
                    <a:pt x="611" y="308"/>
                  </a:lnTo>
                  <a:lnTo>
                    <a:pt x="611" y="338"/>
                  </a:lnTo>
                  <a:lnTo>
                    <a:pt x="606" y="363"/>
                  </a:lnTo>
                  <a:lnTo>
                    <a:pt x="590" y="388"/>
                  </a:lnTo>
                  <a:lnTo>
                    <a:pt x="571" y="403"/>
                  </a:lnTo>
                  <a:lnTo>
                    <a:pt x="555" y="407"/>
                  </a:lnTo>
                  <a:lnTo>
                    <a:pt x="541" y="412"/>
                  </a:lnTo>
                  <a:lnTo>
                    <a:pt x="555" y="417"/>
                  </a:lnTo>
                  <a:lnTo>
                    <a:pt x="566" y="428"/>
                  </a:lnTo>
                  <a:lnTo>
                    <a:pt x="581" y="452"/>
                  </a:lnTo>
                  <a:lnTo>
                    <a:pt x="585" y="477"/>
                  </a:lnTo>
                  <a:lnTo>
                    <a:pt x="585" y="502"/>
                  </a:lnTo>
                  <a:lnTo>
                    <a:pt x="576" y="531"/>
                  </a:lnTo>
                  <a:lnTo>
                    <a:pt x="555" y="551"/>
                  </a:lnTo>
                  <a:lnTo>
                    <a:pt x="531" y="566"/>
                  </a:lnTo>
                  <a:lnTo>
                    <a:pt x="521" y="566"/>
                  </a:lnTo>
                  <a:lnTo>
                    <a:pt x="501" y="572"/>
                  </a:lnTo>
                  <a:lnTo>
                    <a:pt x="516" y="601"/>
                  </a:lnTo>
                  <a:lnTo>
                    <a:pt x="521" y="616"/>
                  </a:lnTo>
                  <a:lnTo>
                    <a:pt x="516" y="626"/>
                  </a:lnTo>
                  <a:lnTo>
                    <a:pt x="511" y="640"/>
                  </a:lnTo>
                  <a:lnTo>
                    <a:pt x="506" y="646"/>
                  </a:lnTo>
                  <a:lnTo>
                    <a:pt x="486" y="661"/>
                  </a:lnTo>
                  <a:lnTo>
                    <a:pt x="462" y="670"/>
                  </a:lnTo>
                  <a:lnTo>
                    <a:pt x="432" y="675"/>
                  </a:lnTo>
                  <a:lnTo>
                    <a:pt x="402" y="675"/>
                  </a:lnTo>
                  <a:lnTo>
                    <a:pt x="372" y="675"/>
                  </a:lnTo>
                  <a:lnTo>
                    <a:pt x="318" y="665"/>
                  </a:lnTo>
                  <a:lnTo>
                    <a:pt x="263" y="651"/>
                  </a:lnTo>
                  <a:lnTo>
                    <a:pt x="204" y="626"/>
                  </a:lnTo>
                  <a:lnTo>
                    <a:pt x="129" y="581"/>
                  </a:lnTo>
                  <a:lnTo>
                    <a:pt x="99" y="556"/>
                  </a:lnTo>
                  <a:lnTo>
                    <a:pt x="74" y="526"/>
                  </a:lnTo>
                  <a:lnTo>
                    <a:pt x="49" y="496"/>
                  </a:lnTo>
                  <a:lnTo>
                    <a:pt x="30" y="457"/>
                  </a:lnTo>
                  <a:lnTo>
                    <a:pt x="15" y="422"/>
                  </a:lnTo>
                  <a:lnTo>
                    <a:pt x="5" y="382"/>
                  </a:lnTo>
                  <a:lnTo>
                    <a:pt x="0" y="343"/>
                  </a:lnTo>
                  <a:lnTo>
                    <a:pt x="0" y="308"/>
                  </a:lnTo>
                  <a:lnTo>
                    <a:pt x="9" y="244"/>
                  </a:lnTo>
                  <a:lnTo>
                    <a:pt x="30" y="184"/>
                  </a:lnTo>
                  <a:lnTo>
                    <a:pt x="55" y="135"/>
                  </a:lnTo>
                  <a:lnTo>
                    <a:pt x="94" y="89"/>
                  </a:lnTo>
                  <a:lnTo>
                    <a:pt x="114" y="70"/>
                  </a:lnTo>
                  <a:lnTo>
                    <a:pt x="139" y="50"/>
                  </a:lnTo>
                  <a:lnTo>
                    <a:pt x="164" y="35"/>
                  </a:lnTo>
                  <a:lnTo>
                    <a:pt x="188" y="26"/>
                  </a:lnTo>
                  <a:lnTo>
                    <a:pt x="218" y="15"/>
                  </a:lnTo>
                  <a:lnTo>
                    <a:pt x="248" y="5"/>
                  </a:lnTo>
                  <a:lnTo>
                    <a:pt x="283" y="0"/>
                  </a:lnTo>
                  <a:lnTo>
                    <a:pt x="313" y="0"/>
                  </a:lnTo>
                  <a:lnTo>
                    <a:pt x="362" y="5"/>
                  </a:lnTo>
                  <a:lnTo>
                    <a:pt x="392" y="10"/>
                  </a:lnTo>
                  <a:lnTo>
                    <a:pt x="422" y="21"/>
                  </a:lnTo>
                  <a:lnTo>
                    <a:pt x="446" y="30"/>
                  </a:lnTo>
                  <a:lnTo>
                    <a:pt x="467" y="45"/>
                  </a:lnTo>
                  <a:lnTo>
                    <a:pt x="481" y="65"/>
                  </a:lnTo>
                  <a:lnTo>
                    <a:pt x="486" y="89"/>
                  </a:lnTo>
                  <a:close/>
                </a:path>
              </a:pathLst>
            </a:custGeom>
            <a:solidFill>
              <a:srgbClr val="F3DABB"/>
            </a:solidFill>
            <a:ln w="9525">
              <a:noFill/>
            </a:ln>
          </p:spPr>
          <p:txBody>
            <a:bodyPr/>
            <a:p>
              <a:endParaRPr lang="zh-CN" altLang="en-US"/>
            </a:p>
          </p:txBody>
        </p:sp>
        <p:sp>
          <p:nvSpPr>
            <p:cNvPr id="46266" name="Freeform 104"/>
            <p:cNvSpPr/>
            <p:nvPr/>
          </p:nvSpPr>
          <p:spPr>
            <a:xfrm>
              <a:off x="4510335" y="4040264"/>
              <a:ext cx="107989" cy="47220"/>
            </a:xfrm>
            <a:custGeom>
              <a:avLst/>
              <a:gdLst/>
              <a:ahLst/>
              <a:cxnLst>
                <a:cxn ang="0">
                  <a:pos x="107989" y="37916"/>
                </a:cxn>
                <a:cxn ang="0">
                  <a:pos x="106845" y="41637"/>
                </a:cxn>
                <a:cxn ang="0">
                  <a:pos x="103642" y="43963"/>
                </a:cxn>
                <a:cxn ang="0">
                  <a:pos x="98837" y="44894"/>
                </a:cxn>
                <a:cxn ang="0">
                  <a:pos x="95634" y="46057"/>
                </a:cxn>
                <a:cxn ang="0">
                  <a:pos x="85339" y="47220"/>
                </a:cxn>
                <a:cxn ang="0">
                  <a:pos x="76187" y="47220"/>
                </a:cxn>
                <a:cxn ang="0">
                  <a:pos x="63832" y="44894"/>
                </a:cxn>
                <a:cxn ang="0">
                  <a:pos x="51249" y="41637"/>
                </a:cxn>
                <a:cxn ang="0">
                  <a:pos x="37750" y="35822"/>
                </a:cxn>
                <a:cxn ang="0">
                  <a:pos x="20591" y="25355"/>
                </a:cxn>
                <a:cxn ang="0">
                  <a:pos x="13727" y="20702"/>
                </a:cxn>
                <a:cxn ang="0">
                  <a:pos x="9152" y="13724"/>
                </a:cxn>
                <a:cxn ang="0">
                  <a:pos x="3661" y="6978"/>
                </a:cxn>
                <a:cxn ang="0">
                  <a:pos x="0" y="0"/>
                </a:cxn>
                <a:cxn ang="0">
                  <a:pos x="9152" y="9304"/>
                </a:cxn>
                <a:cxn ang="0">
                  <a:pos x="19447" y="17446"/>
                </a:cxn>
                <a:cxn ang="0">
                  <a:pos x="32031" y="24424"/>
                </a:cxn>
                <a:cxn ang="0">
                  <a:pos x="44614" y="30007"/>
                </a:cxn>
                <a:cxn ang="0">
                  <a:pos x="58113" y="34659"/>
                </a:cxn>
                <a:cxn ang="0">
                  <a:pos x="73899" y="37916"/>
                </a:cxn>
                <a:cxn ang="0">
                  <a:pos x="91059" y="39079"/>
                </a:cxn>
                <a:cxn ang="0">
                  <a:pos x="107989" y="37916"/>
                </a:cxn>
              </a:cxnLst>
              <a:pathLst>
                <a:path w="472" h="203">
                  <a:moveTo>
                    <a:pt x="472" y="163"/>
                  </a:moveTo>
                  <a:lnTo>
                    <a:pt x="467" y="179"/>
                  </a:lnTo>
                  <a:lnTo>
                    <a:pt x="453" y="189"/>
                  </a:lnTo>
                  <a:lnTo>
                    <a:pt x="432" y="193"/>
                  </a:lnTo>
                  <a:lnTo>
                    <a:pt x="418" y="198"/>
                  </a:lnTo>
                  <a:lnTo>
                    <a:pt x="373" y="203"/>
                  </a:lnTo>
                  <a:lnTo>
                    <a:pt x="333" y="203"/>
                  </a:lnTo>
                  <a:lnTo>
                    <a:pt x="279" y="193"/>
                  </a:lnTo>
                  <a:lnTo>
                    <a:pt x="224" y="179"/>
                  </a:lnTo>
                  <a:lnTo>
                    <a:pt x="165" y="154"/>
                  </a:lnTo>
                  <a:lnTo>
                    <a:pt x="90" y="109"/>
                  </a:lnTo>
                  <a:lnTo>
                    <a:pt x="60" y="89"/>
                  </a:lnTo>
                  <a:lnTo>
                    <a:pt x="40" y="59"/>
                  </a:lnTo>
                  <a:lnTo>
                    <a:pt x="16" y="30"/>
                  </a:lnTo>
                  <a:lnTo>
                    <a:pt x="0" y="0"/>
                  </a:lnTo>
                  <a:lnTo>
                    <a:pt x="40" y="40"/>
                  </a:lnTo>
                  <a:lnTo>
                    <a:pt x="85" y="75"/>
                  </a:lnTo>
                  <a:lnTo>
                    <a:pt x="140" y="105"/>
                  </a:lnTo>
                  <a:lnTo>
                    <a:pt x="195" y="129"/>
                  </a:lnTo>
                  <a:lnTo>
                    <a:pt x="254" y="149"/>
                  </a:lnTo>
                  <a:lnTo>
                    <a:pt x="323" y="163"/>
                  </a:lnTo>
                  <a:lnTo>
                    <a:pt x="398" y="168"/>
                  </a:lnTo>
                  <a:lnTo>
                    <a:pt x="472" y="163"/>
                  </a:lnTo>
                  <a:close/>
                </a:path>
              </a:pathLst>
            </a:custGeom>
            <a:solidFill>
              <a:srgbClr val="F0BE89"/>
            </a:solidFill>
            <a:ln w="9525">
              <a:noFill/>
            </a:ln>
          </p:spPr>
          <p:txBody>
            <a:bodyPr/>
            <a:p>
              <a:endParaRPr lang="zh-CN" altLang="en-US"/>
            </a:p>
          </p:txBody>
        </p:sp>
        <p:grpSp>
          <p:nvGrpSpPr>
            <p:cNvPr id="46267" name="组合 298"/>
            <p:cNvGrpSpPr/>
            <p:nvPr/>
          </p:nvGrpSpPr>
          <p:grpSpPr>
            <a:xfrm>
              <a:off x="4130787" y="3540380"/>
              <a:ext cx="659048" cy="524308"/>
              <a:chOff x="4130787" y="3540380"/>
              <a:chExt cx="659048" cy="524308"/>
            </a:xfrm>
          </p:grpSpPr>
          <p:sp>
            <p:nvSpPr>
              <p:cNvPr id="46268" name="Freeform 69"/>
              <p:cNvSpPr/>
              <p:nvPr/>
            </p:nvSpPr>
            <p:spPr>
              <a:xfrm>
                <a:off x="4389642" y="3576202"/>
                <a:ext cx="123869" cy="327286"/>
              </a:xfrm>
              <a:custGeom>
                <a:avLst/>
                <a:gdLst/>
                <a:ahLst/>
                <a:cxnLst>
                  <a:cxn ang="0">
                    <a:pos x="0" y="0"/>
                  </a:cxn>
                  <a:cxn ang="0">
                    <a:pos x="123869" y="10677"/>
                  </a:cxn>
                  <a:cxn ang="0">
                    <a:pos x="119332" y="41549"/>
                  </a:cxn>
                  <a:cxn ang="0">
                    <a:pos x="112526" y="76135"/>
                  </a:cxn>
                  <a:cxn ang="0">
                    <a:pos x="104585" y="118844"/>
                  </a:cxn>
                  <a:cxn ang="0">
                    <a:pos x="93469" y="168285"/>
                  </a:cxn>
                  <a:cxn ang="0">
                    <a:pos x="79857" y="221208"/>
                  </a:cxn>
                  <a:cxn ang="0">
                    <a:pos x="70782" y="249062"/>
                  </a:cxn>
                  <a:cxn ang="0">
                    <a:pos x="61708" y="275524"/>
                  </a:cxn>
                  <a:cxn ang="0">
                    <a:pos x="52860" y="301985"/>
                  </a:cxn>
                  <a:cxn ang="0">
                    <a:pos x="41517" y="327286"/>
                  </a:cxn>
                  <a:cxn ang="0">
                    <a:pos x="39248" y="318233"/>
                  </a:cxn>
                  <a:cxn ang="0">
                    <a:pos x="36979" y="304306"/>
                  </a:cxn>
                  <a:cxn ang="0">
                    <a:pos x="31308" y="262757"/>
                  </a:cxn>
                  <a:cxn ang="0">
                    <a:pos x="16788" y="152269"/>
                  </a:cxn>
                  <a:cxn ang="0">
                    <a:pos x="0" y="0"/>
                  </a:cxn>
                </a:cxnLst>
                <a:pathLst>
                  <a:path w="546" h="1410">
                    <a:moveTo>
                      <a:pt x="0" y="0"/>
                    </a:moveTo>
                    <a:lnTo>
                      <a:pt x="546" y="46"/>
                    </a:lnTo>
                    <a:lnTo>
                      <a:pt x="526" y="179"/>
                    </a:lnTo>
                    <a:lnTo>
                      <a:pt x="496" y="328"/>
                    </a:lnTo>
                    <a:lnTo>
                      <a:pt x="461" y="512"/>
                    </a:lnTo>
                    <a:lnTo>
                      <a:pt x="412" y="725"/>
                    </a:lnTo>
                    <a:lnTo>
                      <a:pt x="352" y="953"/>
                    </a:lnTo>
                    <a:lnTo>
                      <a:pt x="312" y="1073"/>
                    </a:lnTo>
                    <a:lnTo>
                      <a:pt x="272" y="1187"/>
                    </a:lnTo>
                    <a:lnTo>
                      <a:pt x="233" y="1301"/>
                    </a:lnTo>
                    <a:lnTo>
                      <a:pt x="183" y="1410"/>
                    </a:lnTo>
                    <a:lnTo>
                      <a:pt x="173" y="1371"/>
                    </a:lnTo>
                    <a:lnTo>
                      <a:pt x="163" y="1311"/>
                    </a:lnTo>
                    <a:lnTo>
                      <a:pt x="138" y="1132"/>
                    </a:lnTo>
                    <a:lnTo>
                      <a:pt x="74" y="656"/>
                    </a:lnTo>
                    <a:lnTo>
                      <a:pt x="0" y="0"/>
                    </a:lnTo>
                    <a:close/>
                  </a:path>
                </a:pathLst>
              </a:custGeom>
              <a:solidFill>
                <a:srgbClr val="FFFFFF"/>
              </a:solidFill>
              <a:ln w="9525">
                <a:noFill/>
              </a:ln>
            </p:spPr>
            <p:txBody>
              <a:bodyPr/>
              <a:p>
                <a:endParaRPr lang="zh-CN" altLang="en-US"/>
              </a:p>
            </p:txBody>
          </p:sp>
          <p:sp>
            <p:nvSpPr>
              <p:cNvPr id="46269" name="Freeform 70"/>
              <p:cNvSpPr/>
              <p:nvPr/>
            </p:nvSpPr>
            <p:spPr>
              <a:xfrm>
                <a:off x="4415051" y="3647847"/>
                <a:ext cx="71463" cy="265411"/>
              </a:xfrm>
              <a:custGeom>
                <a:avLst/>
                <a:gdLst/>
                <a:ahLst/>
                <a:cxnLst>
                  <a:cxn ang="0">
                    <a:pos x="32983" y="55557"/>
                  </a:cxn>
                  <a:cxn ang="0">
                    <a:pos x="10078" y="33614"/>
                  </a:cxn>
                  <a:cxn ang="0">
                    <a:pos x="47642" y="0"/>
                  </a:cxn>
                  <a:cxn ang="0">
                    <a:pos x="71463" y="38283"/>
                  </a:cxn>
                  <a:cxn ang="0">
                    <a:pos x="47642" y="56957"/>
                  </a:cxn>
                  <a:cxn ang="0">
                    <a:pos x="53368" y="154298"/>
                  </a:cxn>
                  <a:cxn ang="0">
                    <a:pos x="46497" y="183010"/>
                  </a:cxn>
                  <a:cxn ang="0">
                    <a:pos x="38480" y="211022"/>
                  </a:cxn>
                  <a:cxn ang="0">
                    <a:pos x="29547" y="238800"/>
                  </a:cxn>
                  <a:cxn ang="0">
                    <a:pos x="19240" y="265411"/>
                  </a:cxn>
                  <a:cxn ang="0">
                    <a:pos x="8017" y="224794"/>
                  </a:cxn>
                  <a:cxn ang="0">
                    <a:pos x="0" y="183010"/>
                  </a:cxn>
                  <a:cxn ang="0">
                    <a:pos x="32983" y="55557"/>
                  </a:cxn>
                </a:cxnLst>
                <a:pathLst>
                  <a:path w="312" h="1137">
                    <a:moveTo>
                      <a:pt x="144" y="238"/>
                    </a:moveTo>
                    <a:lnTo>
                      <a:pt x="44" y="144"/>
                    </a:lnTo>
                    <a:lnTo>
                      <a:pt x="208" y="0"/>
                    </a:lnTo>
                    <a:lnTo>
                      <a:pt x="312" y="164"/>
                    </a:lnTo>
                    <a:lnTo>
                      <a:pt x="208" y="244"/>
                    </a:lnTo>
                    <a:lnTo>
                      <a:pt x="233" y="661"/>
                    </a:lnTo>
                    <a:lnTo>
                      <a:pt x="203" y="784"/>
                    </a:lnTo>
                    <a:lnTo>
                      <a:pt x="168" y="904"/>
                    </a:lnTo>
                    <a:lnTo>
                      <a:pt x="129" y="1023"/>
                    </a:lnTo>
                    <a:lnTo>
                      <a:pt x="84" y="1137"/>
                    </a:lnTo>
                    <a:lnTo>
                      <a:pt x="35" y="963"/>
                    </a:lnTo>
                    <a:lnTo>
                      <a:pt x="0" y="784"/>
                    </a:lnTo>
                    <a:lnTo>
                      <a:pt x="144" y="238"/>
                    </a:lnTo>
                    <a:close/>
                  </a:path>
                </a:pathLst>
              </a:custGeom>
              <a:solidFill>
                <a:srgbClr val="364958"/>
              </a:solidFill>
              <a:ln w="9525">
                <a:noFill/>
              </a:ln>
            </p:spPr>
            <p:txBody>
              <a:bodyPr/>
              <a:p>
                <a:endParaRPr lang="zh-CN" altLang="en-US"/>
              </a:p>
            </p:txBody>
          </p:sp>
          <p:sp>
            <p:nvSpPr>
              <p:cNvPr id="46270" name="Freeform 71"/>
              <p:cNvSpPr/>
              <p:nvPr/>
            </p:nvSpPr>
            <p:spPr>
              <a:xfrm>
                <a:off x="4400758" y="3926284"/>
                <a:ext cx="46054" cy="96069"/>
              </a:xfrm>
              <a:custGeom>
                <a:avLst/>
                <a:gdLst/>
                <a:ahLst/>
                <a:cxnLst>
                  <a:cxn ang="0">
                    <a:pos x="46054" y="81130"/>
                  </a:cxn>
                  <a:cxn ang="0">
                    <a:pos x="35820" y="86876"/>
                  </a:cxn>
                  <a:cxn ang="0">
                    <a:pos x="25353" y="90323"/>
                  </a:cxn>
                  <a:cxn ang="0">
                    <a:pos x="12793" y="93771"/>
                  </a:cxn>
                  <a:cxn ang="0">
                    <a:pos x="0" y="96069"/>
                  </a:cxn>
                  <a:cxn ang="0">
                    <a:pos x="25353" y="0"/>
                  </a:cxn>
                  <a:cxn ang="0">
                    <a:pos x="34657" y="41140"/>
                  </a:cxn>
                  <a:cxn ang="0">
                    <a:pos x="40472" y="61824"/>
                  </a:cxn>
                  <a:cxn ang="0">
                    <a:pos x="46054" y="81130"/>
                  </a:cxn>
                </a:cxnLst>
                <a:pathLst>
                  <a:path w="198" h="418">
                    <a:moveTo>
                      <a:pt x="198" y="353"/>
                    </a:moveTo>
                    <a:lnTo>
                      <a:pt x="154" y="378"/>
                    </a:lnTo>
                    <a:lnTo>
                      <a:pt x="109" y="393"/>
                    </a:lnTo>
                    <a:lnTo>
                      <a:pt x="55" y="408"/>
                    </a:lnTo>
                    <a:lnTo>
                      <a:pt x="0" y="418"/>
                    </a:lnTo>
                    <a:lnTo>
                      <a:pt x="109" y="0"/>
                    </a:lnTo>
                    <a:lnTo>
                      <a:pt x="149" y="179"/>
                    </a:lnTo>
                    <a:lnTo>
                      <a:pt x="174" y="269"/>
                    </a:lnTo>
                    <a:lnTo>
                      <a:pt x="198" y="353"/>
                    </a:lnTo>
                    <a:close/>
                  </a:path>
                </a:pathLst>
              </a:custGeom>
              <a:solidFill>
                <a:srgbClr val="E0C2D3"/>
              </a:solidFill>
              <a:ln w="9525">
                <a:noFill/>
              </a:ln>
            </p:spPr>
            <p:txBody>
              <a:bodyPr/>
              <a:p>
                <a:endParaRPr lang="zh-CN" altLang="en-US"/>
              </a:p>
            </p:txBody>
          </p:sp>
          <p:sp>
            <p:nvSpPr>
              <p:cNvPr id="46271" name="Freeform 72"/>
              <p:cNvSpPr/>
              <p:nvPr/>
            </p:nvSpPr>
            <p:spPr>
              <a:xfrm>
                <a:off x="4130787" y="3540380"/>
                <a:ext cx="303321" cy="485229"/>
              </a:xfrm>
              <a:custGeom>
                <a:avLst/>
                <a:gdLst/>
                <a:ahLst/>
                <a:cxnLst>
                  <a:cxn ang="0">
                    <a:pos x="50478" y="192459"/>
                  </a:cxn>
                  <a:cxn ang="0">
                    <a:pos x="68587" y="157699"/>
                  </a:cxn>
                  <a:cxn ang="0">
                    <a:pos x="77641" y="141370"/>
                  </a:cxn>
                  <a:cxn ang="0">
                    <a:pos x="87601" y="125273"/>
                  </a:cxn>
                  <a:cxn ang="0">
                    <a:pos x="98693" y="108943"/>
                  </a:cxn>
                  <a:cxn ang="0">
                    <a:pos x="110237" y="93780"/>
                  </a:cxn>
                  <a:cxn ang="0">
                    <a:pos x="121328" y="80249"/>
                  </a:cxn>
                  <a:cxn ang="0">
                    <a:pos x="134910" y="66252"/>
                  </a:cxn>
                  <a:cxn ang="0">
                    <a:pos x="148265" y="53422"/>
                  </a:cxn>
                  <a:cxn ang="0">
                    <a:pos x="161847" y="41758"/>
                  </a:cxn>
                  <a:cxn ang="0">
                    <a:pos x="176560" y="32660"/>
                  </a:cxn>
                  <a:cxn ang="0">
                    <a:pos x="193311" y="23328"/>
                  </a:cxn>
                  <a:cxn ang="0">
                    <a:pos x="209156" y="15163"/>
                  </a:cxn>
                  <a:cxn ang="0">
                    <a:pos x="227038" y="8165"/>
                  </a:cxn>
                  <a:cxn ang="0">
                    <a:pos x="246052" y="3733"/>
                  </a:cxn>
                  <a:cxn ang="0">
                    <a:pos x="265066" y="1400"/>
                  </a:cxn>
                  <a:cxn ang="0">
                    <a:pos x="268462" y="0"/>
                  </a:cxn>
                  <a:cxn ang="0">
                    <a:pos x="279780" y="111276"/>
                  </a:cxn>
                  <a:cxn ang="0">
                    <a:pos x="290871" y="234216"/>
                  </a:cxn>
                  <a:cxn ang="0">
                    <a:pos x="303321" y="373020"/>
                  </a:cxn>
                  <a:cxn ang="0">
                    <a:pos x="290871" y="415944"/>
                  </a:cxn>
                  <a:cxn ang="0">
                    <a:pos x="270725" y="483129"/>
                  </a:cxn>
                  <a:cxn ang="0">
                    <a:pos x="253975" y="484296"/>
                  </a:cxn>
                  <a:cxn ang="0">
                    <a:pos x="236998" y="485229"/>
                  </a:cxn>
                  <a:cxn ang="0">
                    <a:pos x="219115" y="484296"/>
                  </a:cxn>
                  <a:cxn ang="0">
                    <a:pos x="202365" y="483129"/>
                  </a:cxn>
                  <a:cxn ang="0">
                    <a:pos x="168637" y="479397"/>
                  </a:cxn>
                  <a:cxn ang="0">
                    <a:pos x="137174" y="476131"/>
                  </a:cxn>
                  <a:cxn ang="0">
                    <a:pos x="90996" y="472632"/>
                  </a:cxn>
                  <a:cxn ang="0">
                    <a:pos x="70850" y="469132"/>
                  </a:cxn>
                  <a:cxn ang="0">
                    <a:pos x="60664" y="466800"/>
                  </a:cxn>
                  <a:cxn ang="0">
                    <a:pos x="51836" y="464467"/>
                  </a:cxn>
                  <a:cxn ang="0">
                    <a:pos x="43914" y="460968"/>
                  </a:cxn>
                  <a:cxn ang="0">
                    <a:pos x="35991" y="456535"/>
                  </a:cxn>
                  <a:cxn ang="0">
                    <a:pos x="28069" y="450703"/>
                  </a:cxn>
                  <a:cxn ang="0">
                    <a:pos x="22410" y="444638"/>
                  </a:cxn>
                  <a:cxn ang="0">
                    <a:pos x="15619" y="436706"/>
                  </a:cxn>
                  <a:cxn ang="0">
                    <a:pos x="11318" y="427375"/>
                  </a:cxn>
                  <a:cxn ang="0">
                    <a:pos x="6791" y="417110"/>
                  </a:cxn>
                  <a:cxn ang="0">
                    <a:pos x="4527" y="405446"/>
                  </a:cxn>
                  <a:cxn ang="0">
                    <a:pos x="905" y="385617"/>
                  </a:cxn>
                  <a:cxn ang="0">
                    <a:pos x="0" y="373020"/>
                  </a:cxn>
                  <a:cxn ang="0">
                    <a:pos x="0" y="361589"/>
                  </a:cxn>
                  <a:cxn ang="0">
                    <a:pos x="2264" y="336161"/>
                  </a:cxn>
                  <a:cxn ang="0">
                    <a:pos x="6791" y="311666"/>
                  </a:cxn>
                  <a:cxn ang="0">
                    <a:pos x="13355" y="286238"/>
                  </a:cxn>
                  <a:cxn ang="0">
                    <a:pos x="21278" y="261977"/>
                  </a:cxn>
                  <a:cxn ang="0">
                    <a:pos x="30332" y="237482"/>
                  </a:cxn>
                  <a:cxn ang="0">
                    <a:pos x="40292" y="214387"/>
                  </a:cxn>
                  <a:cxn ang="0">
                    <a:pos x="50478" y="192459"/>
                  </a:cxn>
                </a:cxnLst>
                <a:pathLst>
                  <a:path w="1340" h="2080">
                    <a:moveTo>
                      <a:pt x="223" y="825"/>
                    </a:moveTo>
                    <a:lnTo>
                      <a:pt x="303" y="676"/>
                    </a:lnTo>
                    <a:lnTo>
                      <a:pt x="343" y="606"/>
                    </a:lnTo>
                    <a:lnTo>
                      <a:pt x="387" y="537"/>
                    </a:lnTo>
                    <a:lnTo>
                      <a:pt x="436" y="467"/>
                    </a:lnTo>
                    <a:lnTo>
                      <a:pt x="487" y="402"/>
                    </a:lnTo>
                    <a:lnTo>
                      <a:pt x="536" y="344"/>
                    </a:lnTo>
                    <a:lnTo>
                      <a:pt x="596" y="284"/>
                    </a:lnTo>
                    <a:lnTo>
                      <a:pt x="655" y="229"/>
                    </a:lnTo>
                    <a:lnTo>
                      <a:pt x="715" y="179"/>
                    </a:lnTo>
                    <a:lnTo>
                      <a:pt x="780" y="140"/>
                    </a:lnTo>
                    <a:lnTo>
                      <a:pt x="854" y="100"/>
                    </a:lnTo>
                    <a:lnTo>
                      <a:pt x="924" y="65"/>
                    </a:lnTo>
                    <a:lnTo>
                      <a:pt x="1003" y="35"/>
                    </a:lnTo>
                    <a:lnTo>
                      <a:pt x="1087" y="16"/>
                    </a:lnTo>
                    <a:lnTo>
                      <a:pt x="1171" y="6"/>
                    </a:lnTo>
                    <a:lnTo>
                      <a:pt x="1186" y="0"/>
                    </a:lnTo>
                    <a:lnTo>
                      <a:pt x="1236" y="477"/>
                    </a:lnTo>
                    <a:lnTo>
                      <a:pt x="1285" y="1004"/>
                    </a:lnTo>
                    <a:lnTo>
                      <a:pt x="1340" y="1599"/>
                    </a:lnTo>
                    <a:lnTo>
                      <a:pt x="1285" y="1783"/>
                    </a:lnTo>
                    <a:lnTo>
                      <a:pt x="1196" y="2071"/>
                    </a:lnTo>
                    <a:lnTo>
                      <a:pt x="1122" y="2076"/>
                    </a:lnTo>
                    <a:lnTo>
                      <a:pt x="1047" y="2080"/>
                    </a:lnTo>
                    <a:lnTo>
                      <a:pt x="968" y="2076"/>
                    </a:lnTo>
                    <a:lnTo>
                      <a:pt x="894" y="2071"/>
                    </a:lnTo>
                    <a:lnTo>
                      <a:pt x="745" y="2055"/>
                    </a:lnTo>
                    <a:lnTo>
                      <a:pt x="606" y="2041"/>
                    </a:lnTo>
                    <a:lnTo>
                      <a:pt x="402" y="2026"/>
                    </a:lnTo>
                    <a:lnTo>
                      <a:pt x="313" y="2011"/>
                    </a:lnTo>
                    <a:lnTo>
                      <a:pt x="268" y="2001"/>
                    </a:lnTo>
                    <a:lnTo>
                      <a:pt x="229" y="1991"/>
                    </a:lnTo>
                    <a:lnTo>
                      <a:pt x="194" y="1976"/>
                    </a:lnTo>
                    <a:lnTo>
                      <a:pt x="159" y="1957"/>
                    </a:lnTo>
                    <a:lnTo>
                      <a:pt x="124" y="1932"/>
                    </a:lnTo>
                    <a:lnTo>
                      <a:pt x="99" y="1906"/>
                    </a:lnTo>
                    <a:lnTo>
                      <a:pt x="69" y="1872"/>
                    </a:lnTo>
                    <a:lnTo>
                      <a:pt x="50" y="1832"/>
                    </a:lnTo>
                    <a:lnTo>
                      <a:pt x="30" y="1788"/>
                    </a:lnTo>
                    <a:lnTo>
                      <a:pt x="20" y="1738"/>
                    </a:lnTo>
                    <a:lnTo>
                      <a:pt x="4" y="1653"/>
                    </a:lnTo>
                    <a:lnTo>
                      <a:pt x="0" y="1599"/>
                    </a:lnTo>
                    <a:lnTo>
                      <a:pt x="0" y="1550"/>
                    </a:lnTo>
                    <a:lnTo>
                      <a:pt x="10" y="1441"/>
                    </a:lnTo>
                    <a:lnTo>
                      <a:pt x="30" y="1336"/>
                    </a:lnTo>
                    <a:lnTo>
                      <a:pt x="59" y="1227"/>
                    </a:lnTo>
                    <a:lnTo>
                      <a:pt x="94" y="1123"/>
                    </a:lnTo>
                    <a:lnTo>
                      <a:pt x="134" y="1018"/>
                    </a:lnTo>
                    <a:lnTo>
                      <a:pt x="178" y="919"/>
                    </a:lnTo>
                    <a:lnTo>
                      <a:pt x="223" y="825"/>
                    </a:lnTo>
                    <a:close/>
                  </a:path>
                </a:pathLst>
              </a:custGeom>
              <a:solidFill>
                <a:schemeClr val="bg2"/>
              </a:solidFill>
              <a:ln w="9525">
                <a:noFill/>
              </a:ln>
            </p:spPr>
            <p:txBody>
              <a:bodyPr/>
              <a:p>
                <a:endParaRPr lang="zh-CN" altLang="en-US"/>
              </a:p>
            </p:txBody>
          </p:sp>
          <p:sp>
            <p:nvSpPr>
              <p:cNvPr id="46272" name="Freeform 74"/>
              <p:cNvSpPr/>
              <p:nvPr/>
            </p:nvSpPr>
            <p:spPr>
              <a:xfrm>
                <a:off x="4467457" y="3636449"/>
                <a:ext cx="187392" cy="319144"/>
              </a:xfrm>
              <a:custGeom>
                <a:avLst/>
                <a:gdLst/>
                <a:ahLst/>
                <a:cxnLst>
                  <a:cxn ang="0">
                    <a:pos x="22605" y="1165"/>
                  </a:cxn>
                  <a:cxn ang="0">
                    <a:pos x="44757" y="1165"/>
                  </a:cxn>
                  <a:cxn ang="0">
                    <a:pos x="55155" y="1165"/>
                  </a:cxn>
                  <a:cxn ang="0">
                    <a:pos x="60580" y="0"/>
                  </a:cxn>
                  <a:cxn ang="0">
                    <a:pos x="62841" y="26557"/>
                  </a:cxn>
                  <a:cxn ang="0">
                    <a:pos x="65101" y="55443"/>
                  </a:cxn>
                  <a:cxn ang="0">
                    <a:pos x="66231" y="79670"/>
                  </a:cxn>
                  <a:cxn ang="0">
                    <a:pos x="68492" y="99237"/>
                  </a:cxn>
                  <a:cxn ang="0">
                    <a:pos x="70526" y="115544"/>
                  </a:cxn>
                  <a:cxn ang="0">
                    <a:pos x="74143" y="129521"/>
                  </a:cxn>
                  <a:cxn ang="0">
                    <a:pos x="77308" y="140936"/>
                  </a:cxn>
                  <a:cxn ang="0">
                    <a:pos x="80924" y="151419"/>
                  </a:cxn>
                  <a:cxn ang="0">
                    <a:pos x="89740" y="171220"/>
                  </a:cxn>
                  <a:cxn ang="0">
                    <a:pos x="92001" y="173316"/>
                  </a:cxn>
                  <a:cxn ang="0">
                    <a:pos x="95165" y="176810"/>
                  </a:cxn>
                  <a:cxn ang="0">
                    <a:pos x="106694" y="183799"/>
                  </a:cxn>
                  <a:cxn ang="0">
                    <a:pos x="120030" y="190788"/>
                  </a:cxn>
                  <a:cxn ang="0">
                    <a:pos x="135628" y="197776"/>
                  </a:cxn>
                  <a:cxn ang="0">
                    <a:pos x="167048" y="210355"/>
                  </a:cxn>
                  <a:cxn ang="0">
                    <a:pos x="179706" y="217344"/>
                  </a:cxn>
                  <a:cxn ang="0">
                    <a:pos x="187392" y="222003"/>
                  </a:cxn>
                  <a:cxn ang="0">
                    <a:pos x="182871" y="225497"/>
                  </a:cxn>
                  <a:cxn ang="0">
                    <a:pos x="178576" y="230156"/>
                  </a:cxn>
                  <a:cxn ang="0">
                    <a:pos x="174959" y="234582"/>
                  </a:cxn>
                  <a:cxn ang="0">
                    <a:pos x="173829" y="240406"/>
                  </a:cxn>
                  <a:cxn ang="0">
                    <a:pos x="170665" y="252054"/>
                  </a:cxn>
                  <a:cxn ang="0">
                    <a:pos x="170665" y="266031"/>
                  </a:cxn>
                  <a:cxn ang="0">
                    <a:pos x="170665" y="293519"/>
                  </a:cxn>
                  <a:cxn ang="0">
                    <a:pos x="168178" y="306332"/>
                  </a:cxn>
                  <a:cxn ang="0">
                    <a:pos x="167048" y="313320"/>
                  </a:cxn>
                  <a:cxn ang="0">
                    <a:pos x="165013" y="319144"/>
                  </a:cxn>
                  <a:cxn ang="0">
                    <a:pos x="155972" y="315650"/>
                  </a:cxn>
                  <a:cxn ang="0">
                    <a:pos x="142409" y="313320"/>
                  </a:cxn>
                  <a:cxn ang="0">
                    <a:pos x="105563" y="306332"/>
                  </a:cxn>
                  <a:cxn ang="0">
                    <a:pos x="85219" y="302837"/>
                  </a:cxn>
                  <a:cxn ang="0">
                    <a:pos x="66231" y="298411"/>
                  </a:cxn>
                  <a:cxn ang="0">
                    <a:pos x="49504" y="291423"/>
                  </a:cxn>
                  <a:cxn ang="0">
                    <a:pos x="42723" y="287696"/>
                  </a:cxn>
                  <a:cxn ang="0">
                    <a:pos x="36845" y="284434"/>
                  </a:cxn>
                  <a:cxn ang="0">
                    <a:pos x="30290" y="278610"/>
                  </a:cxn>
                  <a:cxn ang="0">
                    <a:pos x="24639" y="273020"/>
                  </a:cxn>
                  <a:cxn ang="0">
                    <a:pos x="15823" y="259974"/>
                  </a:cxn>
                  <a:cxn ang="0">
                    <a:pos x="10172" y="248560"/>
                  </a:cxn>
                  <a:cxn ang="0">
                    <a:pos x="5651" y="236912"/>
                  </a:cxn>
                  <a:cxn ang="0">
                    <a:pos x="2260" y="226429"/>
                  </a:cxn>
                  <a:cxn ang="0">
                    <a:pos x="1130" y="219441"/>
                  </a:cxn>
                  <a:cxn ang="0">
                    <a:pos x="0" y="211520"/>
                  </a:cxn>
                  <a:cxn ang="0">
                    <a:pos x="0" y="191952"/>
                  </a:cxn>
                  <a:cxn ang="0">
                    <a:pos x="1130" y="168657"/>
                  </a:cxn>
                  <a:cxn ang="0">
                    <a:pos x="2260" y="139771"/>
                  </a:cxn>
                  <a:cxn ang="0">
                    <a:pos x="4295" y="107391"/>
                  </a:cxn>
                  <a:cxn ang="0">
                    <a:pos x="9042" y="71516"/>
                  </a:cxn>
                  <a:cxn ang="0">
                    <a:pos x="14693" y="35875"/>
                  </a:cxn>
                  <a:cxn ang="0">
                    <a:pos x="17858" y="18403"/>
                  </a:cxn>
                  <a:cxn ang="0">
                    <a:pos x="22605" y="1165"/>
                  </a:cxn>
                </a:cxnLst>
                <a:pathLst>
                  <a:path w="829" h="1370">
                    <a:moveTo>
                      <a:pt x="100" y="5"/>
                    </a:moveTo>
                    <a:lnTo>
                      <a:pt x="198" y="5"/>
                    </a:lnTo>
                    <a:lnTo>
                      <a:pt x="244" y="5"/>
                    </a:lnTo>
                    <a:lnTo>
                      <a:pt x="268" y="0"/>
                    </a:lnTo>
                    <a:lnTo>
                      <a:pt x="278" y="114"/>
                    </a:lnTo>
                    <a:lnTo>
                      <a:pt x="288" y="238"/>
                    </a:lnTo>
                    <a:lnTo>
                      <a:pt x="293" y="342"/>
                    </a:lnTo>
                    <a:lnTo>
                      <a:pt x="303" y="426"/>
                    </a:lnTo>
                    <a:lnTo>
                      <a:pt x="312" y="496"/>
                    </a:lnTo>
                    <a:lnTo>
                      <a:pt x="328" y="556"/>
                    </a:lnTo>
                    <a:lnTo>
                      <a:pt x="342" y="605"/>
                    </a:lnTo>
                    <a:lnTo>
                      <a:pt x="358" y="650"/>
                    </a:lnTo>
                    <a:lnTo>
                      <a:pt x="397" y="735"/>
                    </a:lnTo>
                    <a:lnTo>
                      <a:pt x="407" y="744"/>
                    </a:lnTo>
                    <a:lnTo>
                      <a:pt x="421" y="759"/>
                    </a:lnTo>
                    <a:lnTo>
                      <a:pt x="472" y="789"/>
                    </a:lnTo>
                    <a:lnTo>
                      <a:pt x="531" y="819"/>
                    </a:lnTo>
                    <a:lnTo>
                      <a:pt x="600" y="849"/>
                    </a:lnTo>
                    <a:lnTo>
                      <a:pt x="739" y="903"/>
                    </a:lnTo>
                    <a:lnTo>
                      <a:pt x="795" y="933"/>
                    </a:lnTo>
                    <a:lnTo>
                      <a:pt x="829" y="953"/>
                    </a:lnTo>
                    <a:lnTo>
                      <a:pt x="809" y="968"/>
                    </a:lnTo>
                    <a:lnTo>
                      <a:pt x="790" y="988"/>
                    </a:lnTo>
                    <a:lnTo>
                      <a:pt x="774" y="1007"/>
                    </a:lnTo>
                    <a:lnTo>
                      <a:pt x="769" y="1032"/>
                    </a:lnTo>
                    <a:lnTo>
                      <a:pt x="755" y="1082"/>
                    </a:lnTo>
                    <a:lnTo>
                      <a:pt x="755" y="1142"/>
                    </a:lnTo>
                    <a:lnTo>
                      <a:pt x="755" y="1260"/>
                    </a:lnTo>
                    <a:lnTo>
                      <a:pt x="744" y="1315"/>
                    </a:lnTo>
                    <a:lnTo>
                      <a:pt x="739" y="1345"/>
                    </a:lnTo>
                    <a:lnTo>
                      <a:pt x="730" y="1370"/>
                    </a:lnTo>
                    <a:lnTo>
                      <a:pt x="690" y="1355"/>
                    </a:lnTo>
                    <a:lnTo>
                      <a:pt x="630" y="1345"/>
                    </a:lnTo>
                    <a:lnTo>
                      <a:pt x="467" y="1315"/>
                    </a:lnTo>
                    <a:lnTo>
                      <a:pt x="377" y="1300"/>
                    </a:lnTo>
                    <a:lnTo>
                      <a:pt x="293" y="1281"/>
                    </a:lnTo>
                    <a:lnTo>
                      <a:pt x="219" y="1251"/>
                    </a:lnTo>
                    <a:lnTo>
                      <a:pt x="189" y="1235"/>
                    </a:lnTo>
                    <a:lnTo>
                      <a:pt x="163" y="1221"/>
                    </a:lnTo>
                    <a:lnTo>
                      <a:pt x="134" y="1196"/>
                    </a:lnTo>
                    <a:lnTo>
                      <a:pt x="109" y="1172"/>
                    </a:lnTo>
                    <a:lnTo>
                      <a:pt x="70" y="1116"/>
                    </a:lnTo>
                    <a:lnTo>
                      <a:pt x="45" y="1067"/>
                    </a:lnTo>
                    <a:lnTo>
                      <a:pt x="25" y="1017"/>
                    </a:lnTo>
                    <a:lnTo>
                      <a:pt x="10" y="972"/>
                    </a:lnTo>
                    <a:lnTo>
                      <a:pt x="5" y="942"/>
                    </a:lnTo>
                    <a:lnTo>
                      <a:pt x="0" y="908"/>
                    </a:lnTo>
                    <a:lnTo>
                      <a:pt x="0" y="824"/>
                    </a:lnTo>
                    <a:lnTo>
                      <a:pt x="5" y="724"/>
                    </a:lnTo>
                    <a:lnTo>
                      <a:pt x="10" y="600"/>
                    </a:lnTo>
                    <a:lnTo>
                      <a:pt x="19" y="461"/>
                    </a:lnTo>
                    <a:lnTo>
                      <a:pt x="40" y="307"/>
                    </a:lnTo>
                    <a:lnTo>
                      <a:pt x="65" y="154"/>
                    </a:lnTo>
                    <a:lnTo>
                      <a:pt x="79" y="79"/>
                    </a:lnTo>
                    <a:lnTo>
                      <a:pt x="100" y="5"/>
                    </a:lnTo>
                    <a:close/>
                  </a:path>
                </a:pathLst>
              </a:custGeom>
              <a:solidFill>
                <a:srgbClr val="B5C7BB"/>
              </a:solidFill>
              <a:ln w="9525">
                <a:noFill/>
              </a:ln>
            </p:spPr>
            <p:txBody>
              <a:bodyPr/>
              <a:p>
                <a:endParaRPr lang="zh-CN" altLang="en-US"/>
              </a:p>
            </p:txBody>
          </p:sp>
          <p:sp>
            <p:nvSpPr>
              <p:cNvPr id="46273" name="Freeform 75"/>
              <p:cNvSpPr/>
              <p:nvPr/>
            </p:nvSpPr>
            <p:spPr>
              <a:xfrm>
                <a:off x="4494454" y="3659245"/>
                <a:ext cx="154042" cy="296348"/>
              </a:xfrm>
              <a:custGeom>
                <a:avLst/>
                <a:gdLst/>
                <a:ahLst/>
                <a:cxnLst>
                  <a:cxn ang="0">
                    <a:pos x="22653" y="0"/>
                  </a:cxn>
                  <a:cxn ang="0">
                    <a:pos x="36019" y="0"/>
                  </a:cxn>
                  <a:cxn ang="0">
                    <a:pos x="29223" y="44824"/>
                  </a:cxn>
                  <a:cxn ang="0">
                    <a:pos x="25825" y="82912"/>
                  </a:cxn>
                  <a:cxn ang="0">
                    <a:pos x="23559" y="116588"/>
                  </a:cxn>
                  <a:cxn ang="0">
                    <a:pos x="23559" y="143994"/>
                  </a:cxn>
                  <a:cxn ang="0">
                    <a:pos x="24692" y="156767"/>
                  </a:cxn>
                  <a:cxn ang="0">
                    <a:pos x="26957" y="167218"/>
                  </a:cxn>
                  <a:cxn ang="0">
                    <a:pos x="29223" y="177437"/>
                  </a:cxn>
                  <a:cxn ang="0">
                    <a:pos x="32621" y="187888"/>
                  </a:cxn>
                  <a:cxn ang="0">
                    <a:pos x="36019" y="196017"/>
                  </a:cxn>
                  <a:cxn ang="0">
                    <a:pos x="40549" y="203913"/>
                  </a:cxn>
                  <a:cxn ang="0">
                    <a:pos x="46213" y="210881"/>
                  </a:cxn>
                  <a:cxn ang="0">
                    <a:pos x="53009" y="217848"/>
                  </a:cxn>
                  <a:cxn ang="0">
                    <a:pos x="62070" y="225977"/>
                  </a:cxn>
                  <a:cxn ang="0">
                    <a:pos x="73170" y="231551"/>
                  </a:cxn>
                  <a:cxn ang="0">
                    <a:pos x="100127" y="243396"/>
                  </a:cxn>
                  <a:cxn ang="0">
                    <a:pos x="113719" y="248969"/>
                  </a:cxn>
                  <a:cxn ang="0">
                    <a:pos x="128217" y="255937"/>
                  </a:cxn>
                  <a:cxn ang="0">
                    <a:pos x="141583" y="264066"/>
                  </a:cxn>
                  <a:cxn ang="0">
                    <a:pos x="154042" y="274284"/>
                  </a:cxn>
                  <a:cxn ang="0">
                    <a:pos x="142715" y="296348"/>
                  </a:cxn>
                  <a:cxn ang="0">
                    <a:pos x="139544" y="295187"/>
                  </a:cxn>
                  <a:cxn ang="0">
                    <a:pos x="134787" y="294026"/>
                  </a:cxn>
                  <a:cxn ang="0">
                    <a:pos x="123687" y="292864"/>
                  </a:cxn>
                  <a:cxn ang="0">
                    <a:pos x="94691" y="294026"/>
                  </a:cxn>
                  <a:cxn ang="0">
                    <a:pos x="77701" y="294026"/>
                  </a:cxn>
                  <a:cxn ang="0">
                    <a:pos x="62976" y="292864"/>
                  </a:cxn>
                  <a:cxn ang="0">
                    <a:pos x="55274" y="290542"/>
                  </a:cxn>
                  <a:cxn ang="0">
                    <a:pos x="48478" y="289381"/>
                  </a:cxn>
                  <a:cxn ang="0">
                    <a:pos x="42588" y="285897"/>
                  </a:cxn>
                  <a:cxn ang="0">
                    <a:pos x="37151" y="282413"/>
                  </a:cxn>
                  <a:cxn ang="0">
                    <a:pos x="30355" y="276839"/>
                  </a:cxn>
                  <a:cxn ang="0">
                    <a:pos x="24692" y="270801"/>
                  </a:cxn>
                  <a:cxn ang="0">
                    <a:pos x="15857" y="258027"/>
                  </a:cxn>
                  <a:cxn ang="0">
                    <a:pos x="9967" y="246647"/>
                  </a:cxn>
                  <a:cxn ang="0">
                    <a:pos x="5663" y="235267"/>
                  </a:cxn>
                  <a:cxn ang="0">
                    <a:pos x="2265" y="224816"/>
                  </a:cxn>
                  <a:cxn ang="0">
                    <a:pos x="1133" y="216919"/>
                  </a:cxn>
                  <a:cxn ang="0">
                    <a:pos x="0" y="209952"/>
                  </a:cxn>
                  <a:cxn ang="0">
                    <a:pos x="0" y="190211"/>
                  </a:cxn>
                  <a:cxn ang="0">
                    <a:pos x="1133" y="167218"/>
                  </a:cxn>
                  <a:cxn ang="0">
                    <a:pos x="2265" y="138187"/>
                  </a:cxn>
                  <a:cxn ang="0">
                    <a:pos x="4531" y="106137"/>
                  </a:cxn>
                  <a:cxn ang="0">
                    <a:pos x="9061" y="70139"/>
                  </a:cxn>
                  <a:cxn ang="0">
                    <a:pos x="14725" y="34605"/>
                  </a:cxn>
                  <a:cxn ang="0">
                    <a:pos x="17896" y="17186"/>
                  </a:cxn>
                  <a:cxn ang="0">
                    <a:pos x="22653" y="0"/>
                  </a:cxn>
                </a:cxnLst>
                <a:pathLst>
                  <a:path w="680" h="1276">
                    <a:moveTo>
                      <a:pt x="100" y="0"/>
                    </a:moveTo>
                    <a:lnTo>
                      <a:pt x="159" y="0"/>
                    </a:lnTo>
                    <a:lnTo>
                      <a:pt x="129" y="193"/>
                    </a:lnTo>
                    <a:lnTo>
                      <a:pt x="114" y="357"/>
                    </a:lnTo>
                    <a:lnTo>
                      <a:pt x="104" y="502"/>
                    </a:lnTo>
                    <a:lnTo>
                      <a:pt x="104" y="620"/>
                    </a:lnTo>
                    <a:lnTo>
                      <a:pt x="109" y="675"/>
                    </a:lnTo>
                    <a:lnTo>
                      <a:pt x="119" y="720"/>
                    </a:lnTo>
                    <a:lnTo>
                      <a:pt x="129" y="764"/>
                    </a:lnTo>
                    <a:lnTo>
                      <a:pt x="144" y="809"/>
                    </a:lnTo>
                    <a:lnTo>
                      <a:pt x="159" y="844"/>
                    </a:lnTo>
                    <a:lnTo>
                      <a:pt x="179" y="878"/>
                    </a:lnTo>
                    <a:lnTo>
                      <a:pt x="204" y="908"/>
                    </a:lnTo>
                    <a:lnTo>
                      <a:pt x="234" y="938"/>
                    </a:lnTo>
                    <a:lnTo>
                      <a:pt x="274" y="973"/>
                    </a:lnTo>
                    <a:lnTo>
                      <a:pt x="323" y="997"/>
                    </a:lnTo>
                    <a:lnTo>
                      <a:pt x="442" y="1048"/>
                    </a:lnTo>
                    <a:lnTo>
                      <a:pt x="502" y="1072"/>
                    </a:lnTo>
                    <a:lnTo>
                      <a:pt x="566" y="1102"/>
                    </a:lnTo>
                    <a:lnTo>
                      <a:pt x="625" y="1137"/>
                    </a:lnTo>
                    <a:lnTo>
                      <a:pt x="680" y="1181"/>
                    </a:lnTo>
                    <a:lnTo>
                      <a:pt x="630" y="1276"/>
                    </a:lnTo>
                    <a:lnTo>
                      <a:pt x="616" y="1271"/>
                    </a:lnTo>
                    <a:lnTo>
                      <a:pt x="595" y="1266"/>
                    </a:lnTo>
                    <a:lnTo>
                      <a:pt x="546" y="1261"/>
                    </a:lnTo>
                    <a:lnTo>
                      <a:pt x="418" y="1266"/>
                    </a:lnTo>
                    <a:lnTo>
                      <a:pt x="343" y="1266"/>
                    </a:lnTo>
                    <a:lnTo>
                      <a:pt x="278" y="1261"/>
                    </a:lnTo>
                    <a:lnTo>
                      <a:pt x="244" y="1251"/>
                    </a:lnTo>
                    <a:lnTo>
                      <a:pt x="214" y="1246"/>
                    </a:lnTo>
                    <a:lnTo>
                      <a:pt x="188" y="1231"/>
                    </a:lnTo>
                    <a:lnTo>
                      <a:pt x="164" y="1216"/>
                    </a:lnTo>
                    <a:lnTo>
                      <a:pt x="134" y="1192"/>
                    </a:lnTo>
                    <a:lnTo>
                      <a:pt x="109" y="1166"/>
                    </a:lnTo>
                    <a:lnTo>
                      <a:pt x="70" y="1111"/>
                    </a:lnTo>
                    <a:lnTo>
                      <a:pt x="44" y="1062"/>
                    </a:lnTo>
                    <a:lnTo>
                      <a:pt x="25" y="1013"/>
                    </a:lnTo>
                    <a:lnTo>
                      <a:pt x="10" y="968"/>
                    </a:lnTo>
                    <a:lnTo>
                      <a:pt x="5" y="934"/>
                    </a:lnTo>
                    <a:lnTo>
                      <a:pt x="0" y="904"/>
                    </a:lnTo>
                    <a:lnTo>
                      <a:pt x="0" y="819"/>
                    </a:lnTo>
                    <a:lnTo>
                      <a:pt x="5" y="720"/>
                    </a:lnTo>
                    <a:lnTo>
                      <a:pt x="10" y="595"/>
                    </a:lnTo>
                    <a:lnTo>
                      <a:pt x="20" y="457"/>
                    </a:lnTo>
                    <a:lnTo>
                      <a:pt x="40" y="302"/>
                    </a:lnTo>
                    <a:lnTo>
                      <a:pt x="65" y="149"/>
                    </a:lnTo>
                    <a:lnTo>
                      <a:pt x="79" y="74"/>
                    </a:lnTo>
                    <a:lnTo>
                      <a:pt x="100" y="0"/>
                    </a:lnTo>
                    <a:close/>
                  </a:path>
                </a:pathLst>
              </a:custGeom>
              <a:solidFill>
                <a:schemeClr val="accent1"/>
              </a:solidFill>
              <a:ln w="9525">
                <a:noFill/>
              </a:ln>
            </p:spPr>
            <p:txBody>
              <a:bodyPr/>
              <a:p>
                <a:endParaRPr lang="zh-CN" altLang="en-US"/>
              </a:p>
            </p:txBody>
          </p:sp>
          <p:sp>
            <p:nvSpPr>
              <p:cNvPr id="46274" name="Freeform 76"/>
              <p:cNvSpPr/>
              <p:nvPr/>
            </p:nvSpPr>
            <p:spPr>
              <a:xfrm>
                <a:off x="4426167" y="3587600"/>
                <a:ext cx="104812" cy="420098"/>
              </a:xfrm>
              <a:custGeom>
                <a:avLst/>
                <a:gdLst/>
                <a:ahLst/>
                <a:cxnLst>
                  <a:cxn ang="0">
                    <a:pos x="88024" y="0"/>
                  </a:cxn>
                  <a:cxn ang="0">
                    <a:pos x="92334" y="9072"/>
                  </a:cxn>
                  <a:cxn ang="0">
                    <a:pos x="96872" y="18376"/>
                  </a:cxn>
                  <a:cxn ang="0">
                    <a:pos x="100275" y="29774"/>
                  </a:cxn>
                  <a:cxn ang="0">
                    <a:pos x="103678" y="41405"/>
                  </a:cxn>
                  <a:cxn ang="0">
                    <a:pos x="104812" y="51873"/>
                  </a:cxn>
                  <a:cxn ang="0">
                    <a:pos x="104812" y="62108"/>
                  </a:cxn>
                  <a:cxn ang="0">
                    <a:pos x="103678" y="83043"/>
                  </a:cxn>
                  <a:cxn ang="0">
                    <a:pos x="100275" y="102582"/>
                  </a:cxn>
                  <a:cxn ang="0">
                    <a:pos x="95964" y="123285"/>
                  </a:cxn>
                  <a:cxn ang="0">
                    <a:pos x="84394" y="162596"/>
                  </a:cxn>
                  <a:cxn ang="0">
                    <a:pos x="78949" y="183299"/>
                  </a:cxn>
                  <a:cxn ang="0">
                    <a:pos x="75546" y="203071"/>
                  </a:cxn>
                  <a:cxn ang="0">
                    <a:pos x="72143" y="224936"/>
                  </a:cxn>
                  <a:cxn ang="0">
                    <a:pos x="69875" y="248197"/>
                  </a:cxn>
                  <a:cxn ang="0">
                    <a:pos x="66472" y="291929"/>
                  </a:cxn>
                  <a:cxn ang="0">
                    <a:pos x="64430" y="314027"/>
                  </a:cxn>
                  <a:cxn ang="0">
                    <a:pos x="62161" y="336823"/>
                  </a:cxn>
                  <a:cxn ang="0">
                    <a:pos x="57624" y="358921"/>
                  </a:cxn>
                  <a:cxn ang="0">
                    <a:pos x="51725" y="380787"/>
                  </a:cxn>
                  <a:cxn ang="0">
                    <a:pos x="46281" y="393580"/>
                  </a:cxn>
                  <a:cxn ang="0">
                    <a:pos x="39475" y="403815"/>
                  </a:cxn>
                  <a:cxn ang="0">
                    <a:pos x="30627" y="413120"/>
                  </a:cxn>
                  <a:cxn ang="0">
                    <a:pos x="20191" y="420098"/>
                  </a:cxn>
                  <a:cxn ang="0">
                    <a:pos x="14746" y="400559"/>
                  </a:cxn>
                  <a:cxn ang="0">
                    <a:pos x="9075" y="379623"/>
                  </a:cxn>
                  <a:cxn ang="0">
                    <a:pos x="0" y="337986"/>
                  </a:cxn>
                  <a:cxn ang="0">
                    <a:pos x="42878" y="166085"/>
                  </a:cxn>
                  <a:cxn ang="0">
                    <a:pos x="65337" y="81647"/>
                  </a:cxn>
                  <a:cxn ang="0">
                    <a:pos x="88024" y="0"/>
                  </a:cxn>
                </a:cxnLst>
                <a:pathLst>
                  <a:path w="462" h="1806">
                    <a:moveTo>
                      <a:pt x="388" y="0"/>
                    </a:moveTo>
                    <a:lnTo>
                      <a:pt x="407" y="39"/>
                    </a:lnTo>
                    <a:lnTo>
                      <a:pt x="427" y="79"/>
                    </a:lnTo>
                    <a:lnTo>
                      <a:pt x="442" y="128"/>
                    </a:lnTo>
                    <a:lnTo>
                      <a:pt x="457" y="178"/>
                    </a:lnTo>
                    <a:lnTo>
                      <a:pt x="462" y="223"/>
                    </a:lnTo>
                    <a:lnTo>
                      <a:pt x="462" y="267"/>
                    </a:lnTo>
                    <a:lnTo>
                      <a:pt x="457" y="357"/>
                    </a:lnTo>
                    <a:lnTo>
                      <a:pt x="442" y="441"/>
                    </a:lnTo>
                    <a:lnTo>
                      <a:pt x="423" y="530"/>
                    </a:lnTo>
                    <a:lnTo>
                      <a:pt x="372" y="699"/>
                    </a:lnTo>
                    <a:lnTo>
                      <a:pt x="348" y="788"/>
                    </a:lnTo>
                    <a:lnTo>
                      <a:pt x="333" y="873"/>
                    </a:lnTo>
                    <a:lnTo>
                      <a:pt x="318" y="967"/>
                    </a:lnTo>
                    <a:lnTo>
                      <a:pt x="308" y="1067"/>
                    </a:lnTo>
                    <a:lnTo>
                      <a:pt x="293" y="1255"/>
                    </a:lnTo>
                    <a:lnTo>
                      <a:pt x="284" y="1350"/>
                    </a:lnTo>
                    <a:lnTo>
                      <a:pt x="274" y="1448"/>
                    </a:lnTo>
                    <a:lnTo>
                      <a:pt x="254" y="1543"/>
                    </a:lnTo>
                    <a:lnTo>
                      <a:pt x="228" y="1637"/>
                    </a:lnTo>
                    <a:lnTo>
                      <a:pt x="204" y="1692"/>
                    </a:lnTo>
                    <a:lnTo>
                      <a:pt x="174" y="1736"/>
                    </a:lnTo>
                    <a:lnTo>
                      <a:pt x="135" y="1776"/>
                    </a:lnTo>
                    <a:lnTo>
                      <a:pt x="89" y="1806"/>
                    </a:lnTo>
                    <a:lnTo>
                      <a:pt x="65" y="1722"/>
                    </a:lnTo>
                    <a:lnTo>
                      <a:pt x="40" y="1632"/>
                    </a:lnTo>
                    <a:lnTo>
                      <a:pt x="0" y="1453"/>
                    </a:lnTo>
                    <a:lnTo>
                      <a:pt x="189" y="714"/>
                    </a:lnTo>
                    <a:lnTo>
                      <a:pt x="288" y="351"/>
                    </a:lnTo>
                    <a:lnTo>
                      <a:pt x="388" y="0"/>
                    </a:lnTo>
                    <a:close/>
                  </a:path>
                </a:pathLst>
              </a:custGeom>
              <a:solidFill>
                <a:schemeClr val="bg2"/>
              </a:solidFill>
              <a:ln w="9525">
                <a:noFill/>
              </a:ln>
            </p:spPr>
            <p:txBody>
              <a:bodyPr/>
              <a:p>
                <a:endParaRPr lang="zh-CN" altLang="en-US"/>
              </a:p>
            </p:txBody>
          </p:sp>
          <p:sp>
            <p:nvSpPr>
              <p:cNvPr id="46275" name="Freeform 83"/>
              <p:cNvSpPr/>
              <p:nvPr/>
            </p:nvSpPr>
            <p:spPr>
              <a:xfrm>
                <a:off x="4557977" y="3559920"/>
                <a:ext cx="66699" cy="32566"/>
              </a:xfrm>
              <a:custGeom>
                <a:avLst/>
                <a:gdLst/>
                <a:ahLst/>
                <a:cxnLst>
                  <a:cxn ang="0">
                    <a:pos x="61085" y="17866"/>
                  </a:cxn>
                  <a:cxn ang="0">
                    <a:pos x="41097" y="23746"/>
                  </a:cxn>
                  <a:cxn ang="0">
                    <a:pos x="22008" y="30531"/>
                  </a:cxn>
                  <a:cxn ang="0">
                    <a:pos x="13250" y="31435"/>
                  </a:cxn>
                  <a:cxn ang="0">
                    <a:pos x="6737" y="32566"/>
                  </a:cxn>
                  <a:cxn ang="0">
                    <a:pos x="2021" y="31435"/>
                  </a:cxn>
                  <a:cxn ang="0">
                    <a:pos x="0" y="30531"/>
                  </a:cxn>
                  <a:cxn ang="0">
                    <a:pos x="0" y="29174"/>
                  </a:cxn>
                  <a:cxn ang="0">
                    <a:pos x="0" y="26912"/>
                  </a:cxn>
                  <a:cxn ang="0">
                    <a:pos x="898" y="24651"/>
                  </a:cxn>
                  <a:cxn ang="0">
                    <a:pos x="7636" y="20128"/>
                  </a:cxn>
                  <a:cxn ang="0">
                    <a:pos x="16619" y="16961"/>
                  </a:cxn>
                  <a:cxn ang="0">
                    <a:pos x="27623" y="12212"/>
                  </a:cxn>
                  <a:cxn ang="0">
                    <a:pos x="51203" y="5654"/>
                  </a:cxn>
                  <a:cxn ang="0">
                    <a:pos x="66699" y="0"/>
                  </a:cxn>
                  <a:cxn ang="0">
                    <a:pos x="65576" y="3392"/>
                  </a:cxn>
                  <a:cxn ang="0">
                    <a:pos x="65576" y="6785"/>
                  </a:cxn>
                  <a:cxn ang="0">
                    <a:pos x="65576" y="11308"/>
                  </a:cxn>
                  <a:cxn ang="0">
                    <a:pos x="65576" y="13569"/>
                  </a:cxn>
                  <a:cxn ang="0">
                    <a:pos x="65576" y="14700"/>
                  </a:cxn>
                  <a:cxn ang="0">
                    <a:pos x="63555" y="16961"/>
                  </a:cxn>
                  <a:cxn ang="0">
                    <a:pos x="61085" y="17866"/>
                  </a:cxn>
                </a:cxnLst>
                <a:pathLst>
                  <a:path w="297" h="144">
                    <a:moveTo>
                      <a:pt x="272" y="79"/>
                    </a:moveTo>
                    <a:lnTo>
                      <a:pt x="183" y="105"/>
                    </a:lnTo>
                    <a:lnTo>
                      <a:pt x="98" y="135"/>
                    </a:lnTo>
                    <a:lnTo>
                      <a:pt x="59" y="139"/>
                    </a:lnTo>
                    <a:lnTo>
                      <a:pt x="30" y="144"/>
                    </a:lnTo>
                    <a:lnTo>
                      <a:pt x="9" y="139"/>
                    </a:lnTo>
                    <a:lnTo>
                      <a:pt x="0" y="135"/>
                    </a:lnTo>
                    <a:lnTo>
                      <a:pt x="0" y="129"/>
                    </a:lnTo>
                    <a:lnTo>
                      <a:pt x="0" y="119"/>
                    </a:lnTo>
                    <a:lnTo>
                      <a:pt x="4" y="109"/>
                    </a:lnTo>
                    <a:lnTo>
                      <a:pt x="34" y="89"/>
                    </a:lnTo>
                    <a:lnTo>
                      <a:pt x="74" y="75"/>
                    </a:lnTo>
                    <a:lnTo>
                      <a:pt x="123" y="54"/>
                    </a:lnTo>
                    <a:lnTo>
                      <a:pt x="228" y="25"/>
                    </a:lnTo>
                    <a:lnTo>
                      <a:pt x="297" y="0"/>
                    </a:lnTo>
                    <a:lnTo>
                      <a:pt x="292" y="15"/>
                    </a:lnTo>
                    <a:lnTo>
                      <a:pt x="292" y="30"/>
                    </a:lnTo>
                    <a:lnTo>
                      <a:pt x="292" y="50"/>
                    </a:lnTo>
                    <a:lnTo>
                      <a:pt x="292" y="60"/>
                    </a:lnTo>
                    <a:lnTo>
                      <a:pt x="292" y="65"/>
                    </a:lnTo>
                    <a:lnTo>
                      <a:pt x="283" y="75"/>
                    </a:lnTo>
                    <a:lnTo>
                      <a:pt x="272" y="79"/>
                    </a:lnTo>
                    <a:close/>
                  </a:path>
                </a:pathLst>
              </a:custGeom>
              <a:solidFill>
                <a:srgbClr val="EA9E96"/>
              </a:solidFill>
              <a:ln w="9525">
                <a:noFill/>
              </a:ln>
            </p:spPr>
            <p:txBody>
              <a:bodyPr/>
              <a:p>
                <a:endParaRPr lang="zh-CN" altLang="en-US"/>
              </a:p>
            </p:txBody>
          </p:sp>
          <p:sp>
            <p:nvSpPr>
              <p:cNvPr id="46276" name="Freeform 96"/>
              <p:cNvSpPr/>
              <p:nvPr/>
            </p:nvSpPr>
            <p:spPr>
              <a:xfrm>
                <a:off x="4623088" y="3843241"/>
                <a:ext cx="166747" cy="149802"/>
              </a:xfrm>
              <a:custGeom>
                <a:avLst/>
                <a:gdLst/>
                <a:ahLst/>
                <a:cxnLst>
                  <a:cxn ang="0">
                    <a:pos x="81218" y="130293"/>
                  </a:cxn>
                  <a:cxn ang="0">
                    <a:pos x="89159" y="134938"/>
                  </a:cxn>
                  <a:cxn ang="0">
                    <a:pos x="96645" y="134938"/>
                  </a:cxn>
                  <a:cxn ang="0">
                    <a:pos x="105947" y="129132"/>
                  </a:cxn>
                  <a:cxn ang="0">
                    <a:pos x="113887" y="119842"/>
                  </a:cxn>
                  <a:cxn ang="0">
                    <a:pos x="115021" y="115197"/>
                  </a:cxn>
                  <a:cxn ang="0">
                    <a:pos x="119332" y="115197"/>
                  </a:cxn>
                  <a:cxn ang="0">
                    <a:pos x="130675" y="110784"/>
                  </a:cxn>
                  <a:cxn ang="0">
                    <a:pos x="138389" y="101494"/>
                  </a:cxn>
                  <a:cxn ang="0">
                    <a:pos x="138389" y="89881"/>
                  </a:cxn>
                  <a:cxn ang="0">
                    <a:pos x="135213" y="84307"/>
                  </a:cxn>
                  <a:cxn ang="0">
                    <a:pos x="147690" y="83146"/>
                  </a:cxn>
                  <a:cxn ang="0">
                    <a:pos x="157672" y="75017"/>
                  </a:cxn>
                  <a:cxn ang="0">
                    <a:pos x="159941" y="63405"/>
                  </a:cxn>
                  <a:cxn ang="0">
                    <a:pos x="155404" y="56437"/>
                  </a:cxn>
                  <a:cxn ang="0">
                    <a:pos x="161075" y="50863"/>
                  </a:cxn>
                  <a:cxn ang="0">
                    <a:pos x="165613" y="45986"/>
                  </a:cxn>
                  <a:cxn ang="0">
                    <a:pos x="166747" y="41573"/>
                  </a:cxn>
                  <a:cxn ang="0">
                    <a:pos x="161983" y="31122"/>
                  </a:cxn>
                  <a:cxn ang="0">
                    <a:pos x="152001" y="21832"/>
                  </a:cxn>
                  <a:cxn ang="0">
                    <a:pos x="134078" y="12542"/>
                  </a:cxn>
                  <a:cxn ang="0">
                    <a:pos x="107081" y="3484"/>
                  </a:cxn>
                  <a:cxn ang="0">
                    <a:pos x="76454" y="0"/>
                  </a:cxn>
                  <a:cxn ang="0">
                    <a:pos x="57397" y="3484"/>
                  </a:cxn>
                  <a:cxn ang="0">
                    <a:pos x="38114" y="10451"/>
                  </a:cxn>
                  <a:cxn ang="0">
                    <a:pos x="22687" y="20670"/>
                  </a:cxn>
                  <a:cxn ang="0">
                    <a:pos x="10209" y="36928"/>
                  </a:cxn>
                  <a:cxn ang="0">
                    <a:pos x="2269" y="57831"/>
                  </a:cxn>
                  <a:cxn ang="0">
                    <a:pos x="0" y="78501"/>
                  </a:cxn>
                  <a:cxn ang="0">
                    <a:pos x="3403" y="107068"/>
                  </a:cxn>
                  <a:cxn ang="0">
                    <a:pos x="4310" y="124487"/>
                  </a:cxn>
                  <a:cxn ang="0">
                    <a:pos x="5445" y="145389"/>
                  </a:cxn>
                  <a:cxn ang="0">
                    <a:pos x="9075" y="148641"/>
                  </a:cxn>
                  <a:cxn ang="0">
                    <a:pos x="13385" y="149802"/>
                  </a:cxn>
                  <a:cxn ang="0">
                    <a:pos x="24728" y="145389"/>
                  </a:cxn>
                  <a:cxn ang="0">
                    <a:pos x="32669" y="133544"/>
                  </a:cxn>
                  <a:cxn ang="0">
                    <a:pos x="36072" y="118913"/>
                  </a:cxn>
                  <a:cxn ang="0">
                    <a:pos x="34937" y="108461"/>
                  </a:cxn>
                  <a:cxn ang="0">
                    <a:pos x="30400" y="103816"/>
                  </a:cxn>
                  <a:cxn ang="0">
                    <a:pos x="50591" y="109623"/>
                  </a:cxn>
                  <a:cxn ang="0">
                    <a:pos x="70782" y="119842"/>
                  </a:cxn>
                </a:cxnLst>
                <a:pathLst>
                  <a:path w="735" h="645">
                    <a:moveTo>
                      <a:pt x="333" y="536"/>
                    </a:moveTo>
                    <a:lnTo>
                      <a:pt x="358" y="561"/>
                    </a:lnTo>
                    <a:lnTo>
                      <a:pt x="382" y="575"/>
                    </a:lnTo>
                    <a:lnTo>
                      <a:pt x="393" y="581"/>
                    </a:lnTo>
                    <a:lnTo>
                      <a:pt x="407" y="581"/>
                    </a:lnTo>
                    <a:lnTo>
                      <a:pt x="426" y="581"/>
                    </a:lnTo>
                    <a:lnTo>
                      <a:pt x="447" y="571"/>
                    </a:lnTo>
                    <a:lnTo>
                      <a:pt x="467" y="556"/>
                    </a:lnTo>
                    <a:lnTo>
                      <a:pt x="491" y="531"/>
                    </a:lnTo>
                    <a:lnTo>
                      <a:pt x="502" y="516"/>
                    </a:lnTo>
                    <a:lnTo>
                      <a:pt x="507" y="507"/>
                    </a:lnTo>
                    <a:lnTo>
                      <a:pt x="507" y="496"/>
                    </a:lnTo>
                    <a:lnTo>
                      <a:pt x="496" y="491"/>
                    </a:lnTo>
                    <a:lnTo>
                      <a:pt x="526" y="496"/>
                    </a:lnTo>
                    <a:lnTo>
                      <a:pt x="551" y="491"/>
                    </a:lnTo>
                    <a:lnTo>
                      <a:pt x="576" y="477"/>
                    </a:lnTo>
                    <a:lnTo>
                      <a:pt x="596" y="457"/>
                    </a:lnTo>
                    <a:lnTo>
                      <a:pt x="610" y="437"/>
                    </a:lnTo>
                    <a:lnTo>
                      <a:pt x="616" y="412"/>
                    </a:lnTo>
                    <a:lnTo>
                      <a:pt x="610" y="387"/>
                    </a:lnTo>
                    <a:lnTo>
                      <a:pt x="605" y="372"/>
                    </a:lnTo>
                    <a:lnTo>
                      <a:pt x="596" y="363"/>
                    </a:lnTo>
                    <a:lnTo>
                      <a:pt x="626" y="368"/>
                    </a:lnTo>
                    <a:lnTo>
                      <a:pt x="651" y="358"/>
                    </a:lnTo>
                    <a:lnTo>
                      <a:pt x="675" y="343"/>
                    </a:lnTo>
                    <a:lnTo>
                      <a:pt x="695" y="323"/>
                    </a:lnTo>
                    <a:lnTo>
                      <a:pt x="705" y="298"/>
                    </a:lnTo>
                    <a:lnTo>
                      <a:pt x="705" y="273"/>
                    </a:lnTo>
                    <a:lnTo>
                      <a:pt x="695" y="254"/>
                    </a:lnTo>
                    <a:lnTo>
                      <a:pt x="685" y="243"/>
                    </a:lnTo>
                    <a:lnTo>
                      <a:pt x="675" y="233"/>
                    </a:lnTo>
                    <a:lnTo>
                      <a:pt x="710" y="219"/>
                    </a:lnTo>
                    <a:lnTo>
                      <a:pt x="719" y="209"/>
                    </a:lnTo>
                    <a:lnTo>
                      <a:pt x="730" y="198"/>
                    </a:lnTo>
                    <a:lnTo>
                      <a:pt x="735" y="189"/>
                    </a:lnTo>
                    <a:lnTo>
                      <a:pt x="735" y="179"/>
                    </a:lnTo>
                    <a:lnTo>
                      <a:pt x="730" y="159"/>
                    </a:lnTo>
                    <a:lnTo>
                      <a:pt x="714" y="134"/>
                    </a:lnTo>
                    <a:lnTo>
                      <a:pt x="695" y="114"/>
                    </a:lnTo>
                    <a:lnTo>
                      <a:pt x="670" y="94"/>
                    </a:lnTo>
                    <a:lnTo>
                      <a:pt x="640" y="80"/>
                    </a:lnTo>
                    <a:lnTo>
                      <a:pt x="591" y="54"/>
                    </a:lnTo>
                    <a:lnTo>
                      <a:pt x="536" y="35"/>
                    </a:lnTo>
                    <a:lnTo>
                      <a:pt x="472" y="15"/>
                    </a:lnTo>
                    <a:lnTo>
                      <a:pt x="377" y="0"/>
                    </a:lnTo>
                    <a:lnTo>
                      <a:pt x="337" y="0"/>
                    </a:lnTo>
                    <a:lnTo>
                      <a:pt x="293" y="5"/>
                    </a:lnTo>
                    <a:lnTo>
                      <a:pt x="253" y="15"/>
                    </a:lnTo>
                    <a:lnTo>
                      <a:pt x="208" y="30"/>
                    </a:lnTo>
                    <a:lnTo>
                      <a:pt x="168" y="45"/>
                    </a:lnTo>
                    <a:lnTo>
                      <a:pt x="134" y="70"/>
                    </a:lnTo>
                    <a:lnTo>
                      <a:pt x="100" y="89"/>
                    </a:lnTo>
                    <a:lnTo>
                      <a:pt x="75" y="114"/>
                    </a:lnTo>
                    <a:lnTo>
                      <a:pt x="45" y="159"/>
                    </a:lnTo>
                    <a:lnTo>
                      <a:pt x="24" y="198"/>
                    </a:lnTo>
                    <a:lnTo>
                      <a:pt x="10" y="249"/>
                    </a:lnTo>
                    <a:lnTo>
                      <a:pt x="5" y="293"/>
                    </a:lnTo>
                    <a:lnTo>
                      <a:pt x="0" y="338"/>
                    </a:lnTo>
                    <a:lnTo>
                      <a:pt x="5" y="382"/>
                    </a:lnTo>
                    <a:lnTo>
                      <a:pt x="15" y="461"/>
                    </a:lnTo>
                    <a:lnTo>
                      <a:pt x="19" y="501"/>
                    </a:lnTo>
                    <a:lnTo>
                      <a:pt x="19" y="536"/>
                    </a:lnTo>
                    <a:lnTo>
                      <a:pt x="19" y="605"/>
                    </a:lnTo>
                    <a:lnTo>
                      <a:pt x="24" y="626"/>
                    </a:lnTo>
                    <a:lnTo>
                      <a:pt x="30" y="635"/>
                    </a:lnTo>
                    <a:lnTo>
                      <a:pt x="40" y="640"/>
                    </a:lnTo>
                    <a:lnTo>
                      <a:pt x="49" y="645"/>
                    </a:lnTo>
                    <a:lnTo>
                      <a:pt x="59" y="645"/>
                    </a:lnTo>
                    <a:lnTo>
                      <a:pt x="89" y="640"/>
                    </a:lnTo>
                    <a:lnTo>
                      <a:pt x="109" y="626"/>
                    </a:lnTo>
                    <a:lnTo>
                      <a:pt x="129" y="601"/>
                    </a:lnTo>
                    <a:lnTo>
                      <a:pt x="144" y="575"/>
                    </a:lnTo>
                    <a:lnTo>
                      <a:pt x="154" y="542"/>
                    </a:lnTo>
                    <a:lnTo>
                      <a:pt x="159" y="512"/>
                    </a:lnTo>
                    <a:lnTo>
                      <a:pt x="154" y="482"/>
                    </a:lnTo>
                    <a:lnTo>
                      <a:pt x="154" y="467"/>
                    </a:lnTo>
                    <a:lnTo>
                      <a:pt x="144" y="457"/>
                    </a:lnTo>
                    <a:lnTo>
                      <a:pt x="134" y="447"/>
                    </a:lnTo>
                    <a:lnTo>
                      <a:pt x="124" y="442"/>
                    </a:lnTo>
                    <a:lnTo>
                      <a:pt x="223" y="472"/>
                    </a:lnTo>
                    <a:lnTo>
                      <a:pt x="268" y="491"/>
                    </a:lnTo>
                    <a:lnTo>
                      <a:pt x="312" y="516"/>
                    </a:lnTo>
                    <a:lnTo>
                      <a:pt x="333" y="536"/>
                    </a:lnTo>
                    <a:close/>
                  </a:path>
                </a:pathLst>
              </a:custGeom>
              <a:solidFill>
                <a:srgbClr val="F3DABB"/>
              </a:solidFill>
              <a:ln w="9525">
                <a:noFill/>
              </a:ln>
            </p:spPr>
            <p:txBody>
              <a:bodyPr/>
              <a:p>
                <a:endParaRPr lang="zh-CN" altLang="en-US"/>
              </a:p>
            </p:txBody>
          </p:sp>
          <p:sp>
            <p:nvSpPr>
              <p:cNvPr id="46277" name="Freeform 97"/>
              <p:cNvSpPr/>
              <p:nvPr/>
            </p:nvSpPr>
            <p:spPr>
              <a:xfrm>
                <a:off x="4673906" y="3843241"/>
                <a:ext cx="115929" cy="43964"/>
              </a:xfrm>
              <a:custGeom>
                <a:avLst/>
                <a:gdLst/>
                <a:ahLst/>
                <a:cxnLst>
                  <a:cxn ang="0">
                    <a:pos x="114797" y="43964"/>
                  </a:cxn>
                  <a:cxn ang="0">
                    <a:pos x="115929" y="41638"/>
                  </a:cxn>
                  <a:cxn ang="0">
                    <a:pos x="114797" y="36986"/>
                  </a:cxn>
                  <a:cxn ang="0">
                    <a:pos x="112306" y="33496"/>
                  </a:cxn>
                  <a:cxn ang="0">
                    <a:pos x="110268" y="30007"/>
                  </a:cxn>
                  <a:cxn ang="0">
                    <a:pos x="103476" y="24424"/>
                  </a:cxn>
                  <a:cxn ang="0">
                    <a:pos x="94419" y="18609"/>
                  </a:cxn>
                  <a:cxn ang="0">
                    <a:pos x="83324" y="12561"/>
                  </a:cxn>
                  <a:cxn ang="0">
                    <a:pos x="70871" y="8141"/>
                  </a:cxn>
                  <a:cxn ang="0">
                    <a:pos x="56380" y="3489"/>
                  </a:cxn>
                  <a:cxn ang="0">
                    <a:pos x="34869" y="0"/>
                  </a:cxn>
                  <a:cxn ang="0">
                    <a:pos x="25812" y="0"/>
                  </a:cxn>
                  <a:cxn ang="0">
                    <a:pos x="18114" y="1163"/>
                  </a:cxn>
                  <a:cxn ang="0">
                    <a:pos x="9057" y="2326"/>
                  </a:cxn>
                  <a:cxn ang="0">
                    <a:pos x="0" y="5815"/>
                  </a:cxn>
                  <a:cxn ang="0">
                    <a:pos x="14718" y="4652"/>
                  </a:cxn>
                  <a:cxn ang="0">
                    <a:pos x="29209" y="5815"/>
                  </a:cxn>
                  <a:cxn ang="0">
                    <a:pos x="43926" y="6978"/>
                  </a:cxn>
                  <a:cxn ang="0">
                    <a:pos x="57512" y="11631"/>
                  </a:cxn>
                  <a:cxn ang="0">
                    <a:pos x="72003" y="16283"/>
                  </a:cxn>
                  <a:cxn ang="0">
                    <a:pos x="86494" y="24424"/>
                  </a:cxn>
                  <a:cxn ang="0">
                    <a:pos x="101211" y="33496"/>
                  </a:cxn>
                  <a:cxn ang="0">
                    <a:pos x="114797" y="43964"/>
                  </a:cxn>
                </a:cxnLst>
                <a:pathLst>
                  <a:path w="512" h="189">
                    <a:moveTo>
                      <a:pt x="507" y="189"/>
                    </a:moveTo>
                    <a:lnTo>
                      <a:pt x="512" y="179"/>
                    </a:lnTo>
                    <a:lnTo>
                      <a:pt x="507" y="159"/>
                    </a:lnTo>
                    <a:lnTo>
                      <a:pt x="496" y="144"/>
                    </a:lnTo>
                    <a:lnTo>
                      <a:pt x="487" y="129"/>
                    </a:lnTo>
                    <a:lnTo>
                      <a:pt x="457" y="105"/>
                    </a:lnTo>
                    <a:lnTo>
                      <a:pt x="417" y="80"/>
                    </a:lnTo>
                    <a:lnTo>
                      <a:pt x="368" y="54"/>
                    </a:lnTo>
                    <a:lnTo>
                      <a:pt x="313" y="35"/>
                    </a:lnTo>
                    <a:lnTo>
                      <a:pt x="249" y="15"/>
                    </a:lnTo>
                    <a:lnTo>
                      <a:pt x="154" y="0"/>
                    </a:lnTo>
                    <a:lnTo>
                      <a:pt x="114" y="0"/>
                    </a:lnTo>
                    <a:lnTo>
                      <a:pt x="80" y="5"/>
                    </a:lnTo>
                    <a:lnTo>
                      <a:pt x="40" y="10"/>
                    </a:lnTo>
                    <a:lnTo>
                      <a:pt x="0" y="25"/>
                    </a:lnTo>
                    <a:lnTo>
                      <a:pt x="65" y="20"/>
                    </a:lnTo>
                    <a:lnTo>
                      <a:pt x="129" y="25"/>
                    </a:lnTo>
                    <a:lnTo>
                      <a:pt x="194" y="30"/>
                    </a:lnTo>
                    <a:lnTo>
                      <a:pt x="254" y="50"/>
                    </a:lnTo>
                    <a:lnTo>
                      <a:pt x="318" y="70"/>
                    </a:lnTo>
                    <a:lnTo>
                      <a:pt x="382" y="105"/>
                    </a:lnTo>
                    <a:lnTo>
                      <a:pt x="447" y="144"/>
                    </a:lnTo>
                    <a:lnTo>
                      <a:pt x="507" y="189"/>
                    </a:lnTo>
                    <a:close/>
                  </a:path>
                </a:pathLst>
              </a:custGeom>
              <a:solidFill>
                <a:srgbClr val="F0BE89"/>
              </a:solidFill>
              <a:ln w="9525">
                <a:noFill/>
              </a:ln>
            </p:spPr>
            <p:txBody>
              <a:bodyPr/>
              <a:p>
                <a:endParaRPr lang="zh-CN" altLang="en-US"/>
              </a:p>
            </p:txBody>
          </p:sp>
          <p:sp>
            <p:nvSpPr>
              <p:cNvPr id="46278" name="Freeform 98"/>
              <p:cNvSpPr/>
              <p:nvPr/>
            </p:nvSpPr>
            <p:spPr>
              <a:xfrm>
                <a:off x="4681846" y="3926284"/>
                <a:ext cx="57170" cy="48849"/>
              </a:xfrm>
              <a:custGeom>
                <a:avLst/>
                <a:gdLst/>
                <a:ahLst/>
                <a:cxnLst>
                  <a:cxn ang="0">
                    <a:pos x="2296" y="0"/>
                  </a:cxn>
                  <a:cxn ang="0">
                    <a:pos x="0" y="1174"/>
                  </a:cxn>
                  <a:cxn ang="0">
                    <a:pos x="0" y="3288"/>
                  </a:cxn>
                  <a:cxn ang="0">
                    <a:pos x="1148" y="4462"/>
                  </a:cxn>
                  <a:cxn ang="0">
                    <a:pos x="3444" y="6811"/>
                  </a:cxn>
                  <a:cxn ang="0">
                    <a:pos x="11480" y="12682"/>
                  </a:cxn>
                  <a:cxn ang="0">
                    <a:pos x="21582" y="19727"/>
                  </a:cxn>
                  <a:cxn ang="0">
                    <a:pos x="31914" y="25599"/>
                  </a:cxn>
                  <a:cxn ang="0">
                    <a:pos x="41098" y="33584"/>
                  </a:cxn>
                  <a:cxn ang="0">
                    <a:pos x="43394" y="37106"/>
                  </a:cxn>
                  <a:cxn ang="0">
                    <a:pos x="45460" y="41803"/>
                  </a:cxn>
                  <a:cxn ang="0">
                    <a:pos x="45460" y="45326"/>
                  </a:cxn>
                  <a:cxn ang="0">
                    <a:pos x="44542" y="48849"/>
                  </a:cxn>
                  <a:cxn ang="0">
                    <a:pos x="49134" y="45326"/>
                  </a:cxn>
                  <a:cxn ang="0">
                    <a:pos x="54644" y="39455"/>
                  </a:cxn>
                  <a:cxn ang="0">
                    <a:pos x="56022" y="37106"/>
                  </a:cxn>
                  <a:cxn ang="0">
                    <a:pos x="57170" y="34993"/>
                  </a:cxn>
                  <a:cxn ang="0">
                    <a:pos x="57170" y="32409"/>
                  </a:cxn>
                  <a:cxn ang="0">
                    <a:pos x="54644" y="31235"/>
                  </a:cxn>
                  <a:cxn ang="0">
                    <a:pos x="56022" y="31235"/>
                  </a:cxn>
                  <a:cxn ang="0">
                    <a:pos x="54644" y="29122"/>
                  </a:cxn>
                  <a:cxn ang="0">
                    <a:pos x="52348" y="25599"/>
                  </a:cxn>
                  <a:cxn ang="0">
                    <a:pos x="46608" y="22076"/>
                  </a:cxn>
                  <a:cxn ang="0">
                    <a:pos x="39950" y="16205"/>
                  </a:cxn>
                  <a:cxn ang="0">
                    <a:pos x="29618" y="11508"/>
                  </a:cxn>
                  <a:cxn ang="0">
                    <a:pos x="17220" y="5636"/>
                  </a:cxn>
                  <a:cxn ang="0">
                    <a:pos x="2296" y="0"/>
                  </a:cxn>
                </a:cxnLst>
                <a:pathLst>
                  <a:path w="249" h="208">
                    <a:moveTo>
                      <a:pt x="10" y="0"/>
                    </a:moveTo>
                    <a:lnTo>
                      <a:pt x="0" y="5"/>
                    </a:lnTo>
                    <a:lnTo>
                      <a:pt x="0" y="14"/>
                    </a:lnTo>
                    <a:lnTo>
                      <a:pt x="5" y="19"/>
                    </a:lnTo>
                    <a:lnTo>
                      <a:pt x="15" y="29"/>
                    </a:lnTo>
                    <a:lnTo>
                      <a:pt x="50" y="54"/>
                    </a:lnTo>
                    <a:lnTo>
                      <a:pt x="94" y="84"/>
                    </a:lnTo>
                    <a:lnTo>
                      <a:pt x="139" y="109"/>
                    </a:lnTo>
                    <a:lnTo>
                      <a:pt x="179" y="143"/>
                    </a:lnTo>
                    <a:lnTo>
                      <a:pt x="189" y="158"/>
                    </a:lnTo>
                    <a:lnTo>
                      <a:pt x="198" y="178"/>
                    </a:lnTo>
                    <a:lnTo>
                      <a:pt x="198" y="193"/>
                    </a:lnTo>
                    <a:lnTo>
                      <a:pt x="194" y="208"/>
                    </a:lnTo>
                    <a:lnTo>
                      <a:pt x="214" y="193"/>
                    </a:lnTo>
                    <a:lnTo>
                      <a:pt x="238" y="168"/>
                    </a:lnTo>
                    <a:lnTo>
                      <a:pt x="244" y="158"/>
                    </a:lnTo>
                    <a:lnTo>
                      <a:pt x="249" y="149"/>
                    </a:lnTo>
                    <a:lnTo>
                      <a:pt x="249" y="138"/>
                    </a:lnTo>
                    <a:lnTo>
                      <a:pt x="238" y="133"/>
                    </a:lnTo>
                    <a:lnTo>
                      <a:pt x="244" y="133"/>
                    </a:lnTo>
                    <a:lnTo>
                      <a:pt x="238" y="124"/>
                    </a:lnTo>
                    <a:lnTo>
                      <a:pt x="228" y="109"/>
                    </a:lnTo>
                    <a:lnTo>
                      <a:pt x="203" y="94"/>
                    </a:lnTo>
                    <a:lnTo>
                      <a:pt x="174" y="69"/>
                    </a:lnTo>
                    <a:lnTo>
                      <a:pt x="129" y="49"/>
                    </a:lnTo>
                    <a:lnTo>
                      <a:pt x="75" y="24"/>
                    </a:lnTo>
                    <a:lnTo>
                      <a:pt x="10" y="0"/>
                    </a:lnTo>
                    <a:close/>
                  </a:path>
                </a:pathLst>
              </a:custGeom>
              <a:solidFill>
                <a:srgbClr val="F0BE89"/>
              </a:solidFill>
              <a:ln w="9525">
                <a:noFill/>
              </a:ln>
            </p:spPr>
            <p:txBody>
              <a:bodyPr/>
              <a:p>
                <a:endParaRPr lang="zh-CN" altLang="en-US"/>
              </a:p>
            </p:txBody>
          </p:sp>
          <p:sp>
            <p:nvSpPr>
              <p:cNvPr id="46279" name="Freeform 99"/>
              <p:cNvSpPr/>
              <p:nvPr/>
            </p:nvSpPr>
            <p:spPr>
              <a:xfrm>
                <a:off x="4702491" y="3900231"/>
                <a:ext cx="58758" cy="50477"/>
              </a:xfrm>
              <a:custGeom>
                <a:avLst/>
                <a:gdLst/>
                <a:ahLst/>
                <a:cxnLst>
                  <a:cxn ang="0">
                    <a:pos x="2505" y="0"/>
                  </a:cxn>
                  <a:cxn ang="0">
                    <a:pos x="0" y="1415"/>
                  </a:cxn>
                  <a:cxn ang="0">
                    <a:pos x="0" y="3538"/>
                  </a:cxn>
                  <a:cxn ang="0">
                    <a:pos x="1366" y="5897"/>
                  </a:cxn>
                  <a:cxn ang="0">
                    <a:pos x="4555" y="8256"/>
                  </a:cxn>
                  <a:cxn ang="0">
                    <a:pos x="14803" y="12973"/>
                  </a:cxn>
                  <a:cxn ang="0">
                    <a:pos x="26191" y="20049"/>
                  </a:cxn>
                  <a:cxn ang="0">
                    <a:pos x="38489" y="27125"/>
                  </a:cxn>
                  <a:cxn ang="0">
                    <a:pos x="48737" y="33966"/>
                  </a:cxn>
                  <a:cxn ang="0">
                    <a:pos x="53292" y="37504"/>
                  </a:cxn>
                  <a:cxn ang="0">
                    <a:pos x="55570" y="42221"/>
                  </a:cxn>
                  <a:cxn ang="0">
                    <a:pos x="56481" y="45760"/>
                  </a:cxn>
                  <a:cxn ang="0">
                    <a:pos x="55570" y="50477"/>
                  </a:cxn>
                  <a:cxn ang="0">
                    <a:pos x="56481" y="48118"/>
                  </a:cxn>
                  <a:cxn ang="0">
                    <a:pos x="57619" y="45760"/>
                  </a:cxn>
                  <a:cxn ang="0">
                    <a:pos x="58758" y="37504"/>
                  </a:cxn>
                  <a:cxn ang="0">
                    <a:pos x="57619" y="33966"/>
                  </a:cxn>
                  <a:cxn ang="0">
                    <a:pos x="56481" y="30428"/>
                  </a:cxn>
                  <a:cxn ang="0">
                    <a:pos x="55570" y="28305"/>
                  </a:cxn>
                  <a:cxn ang="0">
                    <a:pos x="52153" y="27125"/>
                  </a:cxn>
                  <a:cxn ang="0">
                    <a:pos x="54431" y="27125"/>
                  </a:cxn>
                  <a:cxn ang="0">
                    <a:pos x="53292" y="24531"/>
                  </a:cxn>
                  <a:cxn ang="0">
                    <a:pos x="51015" y="21229"/>
                  </a:cxn>
                  <a:cxn ang="0">
                    <a:pos x="46460" y="17455"/>
                  </a:cxn>
                  <a:cxn ang="0">
                    <a:pos x="39627" y="12973"/>
                  </a:cxn>
                  <a:cxn ang="0">
                    <a:pos x="29379" y="8256"/>
                  </a:cxn>
                  <a:cxn ang="0">
                    <a:pos x="16853" y="3538"/>
                  </a:cxn>
                  <a:cxn ang="0">
                    <a:pos x="2505" y="0"/>
                  </a:cxn>
                </a:cxnLst>
                <a:pathLst>
                  <a:path w="258" h="214">
                    <a:moveTo>
                      <a:pt x="11" y="0"/>
                    </a:moveTo>
                    <a:lnTo>
                      <a:pt x="0" y="6"/>
                    </a:lnTo>
                    <a:lnTo>
                      <a:pt x="0" y="15"/>
                    </a:lnTo>
                    <a:lnTo>
                      <a:pt x="6" y="25"/>
                    </a:lnTo>
                    <a:lnTo>
                      <a:pt x="20" y="35"/>
                    </a:lnTo>
                    <a:lnTo>
                      <a:pt x="65" y="55"/>
                    </a:lnTo>
                    <a:lnTo>
                      <a:pt x="115" y="85"/>
                    </a:lnTo>
                    <a:lnTo>
                      <a:pt x="169" y="115"/>
                    </a:lnTo>
                    <a:lnTo>
                      <a:pt x="214" y="144"/>
                    </a:lnTo>
                    <a:lnTo>
                      <a:pt x="234" y="159"/>
                    </a:lnTo>
                    <a:lnTo>
                      <a:pt x="244" y="179"/>
                    </a:lnTo>
                    <a:lnTo>
                      <a:pt x="248" y="194"/>
                    </a:lnTo>
                    <a:lnTo>
                      <a:pt x="244" y="214"/>
                    </a:lnTo>
                    <a:lnTo>
                      <a:pt x="248" y="204"/>
                    </a:lnTo>
                    <a:lnTo>
                      <a:pt x="253" y="194"/>
                    </a:lnTo>
                    <a:lnTo>
                      <a:pt x="258" y="159"/>
                    </a:lnTo>
                    <a:lnTo>
                      <a:pt x="253" y="144"/>
                    </a:lnTo>
                    <a:lnTo>
                      <a:pt x="248" y="129"/>
                    </a:lnTo>
                    <a:lnTo>
                      <a:pt x="244" y="120"/>
                    </a:lnTo>
                    <a:lnTo>
                      <a:pt x="229" y="115"/>
                    </a:lnTo>
                    <a:lnTo>
                      <a:pt x="239" y="115"/>
                    </a:lnTo>
                    <a:lnTo>
                      <a:pt x="234" y="104"/>
                    </a:lnTo>
                    <a:lnTo>
                      <a:pt x="224" y="90"/>
                    </a:lnTo>
                    <a:lnTo>
                      <a:pt x="204" y="74"/>
                    </a:lnTo>
                    <a:lnTo>
                      <a:pt x="174" y="55"/>
                    </a:lnTo>
                    <a:lnTo>
                      <a:pt x="129" y="35"/>
                    </a:lnTo>
                    <a:lnTo>
                      <a:pt x="74" y="15"/>
                    </a:lnTo>
                    <a:lnTo>
                      <a:pt x="11" y="0"/>
                    </a:lnTo>
                    <a:close/>
                  </a:path>
                </a:pathLst>
              </a:custGeom>
              <a:solidFill>
                <a:srgbClr val="F0BE89"/>
              </a:solidFill>
              <a:ln w="9525">
                <a:noFill/>
              </a:ln>
            </p:spPr>
            <p:txBody>
              <a:bodyPr/>
              <a:p>
                <a:endParaRPr lang="zh-CN" altLang="en-US"/>
              </a:p>
            </p:txBody>
          </p:sp>
          <p:sp>
            <p:nvSpPr>
              <p:cNvPr id="46280" name="Freeform 100"/>
              <p:cNvSpPr/>
              <p:nvPr/>
            </p:nvSpPr>
            <p:spPr>
              <a:xfrm>
                <a:off x="4726312" y="3875807"/>
                <a:ext cx="55582" cy="47220"/>
              </a:xfrm>
              <a:custGeom>
                <a:avLst/>
                <a:gdLst/>
                <a:ahLst/>
                <a:cxnLst>
                  <a:cxn ang="0">
                    <a:pos x="2506" y="0"/>
                  </a:cxn>
                  <a:cxn ang="0">
                    <a:pos x="0" y="954"/>
                  </a:cxn>
                  <a:cxn ang="0">
                    <a:pos x="0" y="3339"/>
                  </a:cxn>
                  <a:cxn ang="0">
                    <a:pos x="2506" y="5724"/>
                  </a:cxn>
                  <a:cxn ang="0">
                    <a:pos x="4784" y="8108"/>
                  </a:cxn>
                  <a:cxn ang="0">
                    <a:pos x="13668" y="12878"/>
                  </a:cxn>
                  <a:cxn ang="0">
                    <a:pos x="25057" y="18840"/>
                  </a:cxn>
                  <a:cxn ang="0">
                    <a:pos x="36447" y="24564"/>
                  </a:cxn>
                  <a:cxn ang="0">
                    <a:pos x="45331" y="31718"/>
                  </a:cxn>
                  <a:cxn ang="0">
                    <a:pos x="48748" y="35296"/>
                  </a:cxn>
                  <a:cxn ang="0">
                    <a:pos x="51026" y="38873"/>
                  </a:cxn>
                  <a:cxn ang="0">
                    <a:pos x="52165" y="43643"/>
                  </a:cxn>
                  <a:cxn ang="0">
                    <a:pos x="51026" y="47220"/>
                  </a:cxn>
                  <a:cxn ang="0">
                    <a:pos x="53304" y="46028"/>
                  </a:cxn>
                  <a:cxn ang="0">
                    <a:pos x="54443" y="42212"/>
                  </a:cxn>
                  <a:cxn ang="0">
                    <a:pos x="55582" y="35296"/>
                  </a:cxn>
                  <a:cxn ang="0">
                    <a:pos x="55582" y="31718"/>
                  </a:cxn>
                  <a:cxn ang="0">
                    <a:pos x="54443" y="28141"/>
                  </a:cxn>
                  <a:cxn ang="0">
                    <a:pos x="53304" y="25995"/>
                  </a:cxn>
                  <a:cxn ang="0">
                    <a:pos x="51026" y="24564"/>
                  </a:cxn>
                  <a:cxn ang="0">
                    <a:pos x="52165" y="23372"/>
                  </a:cxn>
                  <a:cxn ang="0">
                    <a:pos x="52165" y="22179"/>
                  </a:cxn>
                  <a:cxn ang="0">
                    <a:pos x="49887" y="18840"/>
                  </a:cxn>
                  <a:cxn ang="0">
                    <a:pos x="45331" y="15025"/>
                  </a:cxn>
                  <a:cxn ang="0">
                    <a:pos x="38725" y="11686"/>
                  </a:cxn>
                  <a:cxn ang="0">
                    <a:pos x="29613" y="6678"/>
                  </a:cxn>
                  <a:cxn ang="0">
                    <a:pos x="17085" y="3339"/>
                  </a:cxn>
                  <a:cxn ang="0">
                    <a:pos x="2506" y="0"/>
                  </a:cxn>
                </a:cxnLst>
                <a:pathLst>
                  <a:path w="244" h="198">
                    <a:moveTo>
                      <a:pt x="11" y="0"/>
                    </a:moveTo>
                    <a:lnTo>
                      <a:pt x="0" y="4"/>
                    </a:lnTo>
                    <a:lnTo>
                      <a:pt x="0" y="14"/>
                    </a:lnTo>
                    <a:lnTo>
                      <a:pt x="11" y="24"/>
                    </a:lnTo>
                    <a:lnTo>
                      <a:pt x="21" y="34"/>
                    </a:lnTo>
                    <a:lnTo>
                      <a:pt x="60" y="54"/>
                    </a:lnTo>
                    <a:lnTo>
                      <a:pt x="110" y="79"/>
                    </a:lnTo>
                    <a:lnTo>
                      <a:pt x="160" y="103"/>
                    </a:lnTo>
                    <a:lnTo>
                      <a:pt x="199" y="133"/>
                    </a:lnTo>
                    <a:lnTo>
                      <a:pt x="214" y="148"/>
                    </a:lnTo>
                    <a:lnTo>
                      <a:pt x="224" y="163"/>
                    </a:lnTo>
                    <a:lnTo>
                      <a:pt x="229" y="183"/>
                    </a:lnTo>
                    <a:lnTo>
                      <a:pt x="224" y="198"/>
                    </a:lnTo>
                    <a:lnTo>
                      <a:pt x="234" y="193"/>
                    </a:lnTo>
                    <a:lnTo>
                      <a:pt x="239" y="177"/>
                    </a:lnTo>
                    <a:lnTo>
                      <a:pt x="244" y="148"/>
                    </a:lnTo>
                    <a:lnTo>
                      <a:pt x="244" y="133"/>
                    </a:lnTo>
                    <a:lnTo>
                      <a:pt x="239" y="118"/>
                    </a:lnTo>
                    <a:lnTo>
                      <a:pt x="234" y="109"/>
                    </a:lnTo>
                    <a:lnTo>
                      <a:pt x="224" y="103"/>
                    </a:lnTo>
                    <a:lnTo>
                      <a:pt x="229" y="98"/>
                    </a:lnTo>
                    <a:lnTo>
                      <a:pt x="229" y="93"/>
                    </a:lnTo>
                    <a:lnTo>
                      <a:pt x="219" y="79"/>
                    </a:lnTo>
                    <a:lnTo>
                      <a:pt x="199" y="63"/>
                    </a:lnTo>
                    <a:lnTo>
                      <a:pt x="170" y="49"/>
                    </a:lnTo>
                    <a:lnTo>
                      <a:pt x="130" y="28"/>
                    </a:lnTo>
                    <a:lnTo>
                      <a:pt x="75" y="14"/>
                    </a:lnTo>
                    <a:lnTo>
                      <a:pt x="11" y="0"/>
                    </a:lnTo>
                    <a:close/>
                  </a:path>
                </a:pathLst>
              </a:custGeom>
              <a:solidFill>
                <a:srgbClr val="F0BE89"/>
              </a:solidFill>
              <a:ln w="9525">
                <a:noFill/>
              </a:ln>
            </p:spPr>
            <p:txBody>
              <a:bodyPr/>
              <a:p>
                <a:endParaRPr lang="zh-CN" altLang="en-US"/>
              </a:p>
            </p:txBody>
          </p:sp>
          <p:sp>
            <p:nvSpPr>
              <p:cNvPr id="46281" name="Freeform 101"/>
              <p:cNvSpPr/>
              <p:nvPr/>
            </p:nvSpPr>
            <p:spPr>
              <a:xfrm>
                <a:off x="4211778" y="3664130"/>
                <a:ext cx="327142" cy="397302"/>
              </a:xfrm>
              <a:custGeom>
                <a:avLst/>
                <a:gdLst/>
                <a:ahLst/>
                <a:cxnLst>
                  <a:cxn ang="0">
                    <a:pos x="181518" y="265413"/>
                  </a:cxn>
                  <a:cxn ang="0">
                    <a:pos x="225592" y="266346"/>
                  </a:cxn>
                  <a:cxn ang="0">
                    <a:pos x="269665" y="272416"/>
                  </a:cxn>
                  <a:cxn ang="0">
                    <a:pos x="301016" y="282687"/>
                  </a:cxn>
                  <a:cxn ang="0">
                    <a:pos x="318055" y="292024"/>
                  </a:cxn>
                  <a:cxn ang="0">
                    <a:pos x="321462" y="319802"/>
                  </a:cxn>
                  <a:cxn ang="0">
                    <a:pos x="311239" y="362521"/>
                  </a:cxn>
                  <a:cxn ang="0">
                    <a:pos x="301016" y="389132"/>
                  </a:cxn>
                  <a:cxn ang="0">
                    <a:pos x="284205" y="394968"/>
                  </a:cxn>
                  <a:cxn ang="0">
                    <a:pos x="261714" y="397302"/>
                  </a:cxn>
                  <a:cxn ang="0">
                    <a:pos x="222184" y="396135"/>
                  </a:cxn>
                  <a:cxn ang="0">
                    <a:pos x="163571" y="387031"/>
                  </a:cxn>
                  <a:cxn ang="0">
                    <a:pos x="99279" y="373025"/>
                  </a:cxn>
                  <a:cxn ang="0">
                    <a:pos x="84512" y="366255"/>
                  </a:cxn>
                  <a:cxn ang="0">
                    <a:pos x="65428" y="351082"/>
                  </a:cxn>
                  <a:cxn ang="0">
                    <a:pos x="45209" y="324471"/>
                  </a:cxn>
                  <a:cxn ang="0">
                    <a:pos x="29534" y="289690"/>
                  </a:cxn>
                  <a:cxn ang="0">
                    <a:pos x="16811" y="252574"/>
                  </a:cxn>
                  <a:cxn ang="0">
                    <a:pos x="9087" y="214291"/>
                  </a:cxn>
                  <a:cxn ang="0">
                    <a:pos x="1136" y="158501"/>
                  </a:cxn>
                  <a:cxn ang="0">
                    <a:pos x="0" y="115782"/>
                  </a:cxn>
                  <a:cxn ang="0">
                    <a:pos x="2499" y="89171"/>
                  </a:cxn>
                  <a:cxn ang="0">
                    <a:pos x="9996" y="62560"/>
                  </a:cxn>
                  <a:cxn ang="0">
                    <a:pos x="20446" y="36882"/>
                  </a:cxn>
                  <a:cxn ang="0">
                    <a:pos x="34986" y="17274"/>
                  </a:cxn>
                  <a:cxn ang="0">
                    <a:pos x="53161" y="3268"/>
                  </a:cxn>
                  <a:cxn ang="0">
                    <a:pos x="64292" y="1167"/>
                  </a:cxn>
                  <a:cxn ang="0">
                    <a:pos x="75424" y="0"/>
                  </a:cxn>
                  <a:cxn ang="0">
                    <a:pos x="88147" y="3268"/>
                  </a:cxn>
                  <a:cxn ang="0">
                    <a:pos x="101323" y="9337"/>
                  </a:cxn>
                  <a:cxn ang="0">
                    <a:pos x="121770" y="24277"/>
                  </a:cxn>
                  <a:cxn ang="0">
                    <a:pos x="133129" y="40617"/>
                  </a:cxn>
                  <a:cxn ang="0">
                    <a:pos x="141989" y="68396"/>
                  </a:cxn>
                  <a:cxn ang="0">
                    <a:pos x="146760" y="99676"/>
                  </a:cxn>
                  <a:cxn ang="0">
                    <a:pos x="148804" y="171573"/>
                  </a:cxn>
                  <a:cxn ang="0">
                    <a:pos x="151076" y="222461"/>
                  </a:cxn>
                  <a:cxn ang="0">
                    <a:pos x="156756" y="252574"/>
                  </a:cxn>
                </a:cxnLst>
                <a:pathLst>
                  <a:path w="1440" h="1702">
                    <a:moveTo>
                      <a:pt x="710" y="1137"/>
                    </a:moveTo>
                    <a:lnTo>
                      <a:pt x="799" y="1137"/>
                    </a:lnTo>
                    <a:lnTo>
                      <a:pt x="894" y="1137"/>
                    </a:lnTo>
                    <a:lnTo>
                      <a:pt x="993" y="1141"/>
                    </a:lnTo>
                    <a:lnTo>
                      <a:pt x="1092" y="1151"/>
                    </a:lnTo>
                    <a:lnTo>
                      <a:pt x="1187" y="1167"/>
                    </a:lnTo>
                    <a:lnTo>
                      <a:pt x="1281" y="1191"/>
                    </a:lnTo>
                    <a:lnTo>
                      <a:pt x="1325" y="1211"/>
                    </a:lnTo>
                    <a:lnTo>
                      <a:pt x="1366" y="1230"/>
                    </a:lnTo>
                    <a:lnTo>
                      <a:pt x="1400" y="1251"/>
                    </a:lnTo>
                    <a:lnTo>
                      <a:pt x="1440" y="1276"/>
                    </a:lnTo>
                    <a:lnTo>
                      <a:pt x="1415" y="1370"/>
                    </a:lnTo>
                    <a:lnTo>
                      <a:pt x="1390" y="1459"/>
                    </a:lnTo>
                    <a:lnTo>
                      <a:pt x="1370" y="1553"/>
                    </a:lnTo>
                    <a:lnTo>
                      <a:pt x="1350" y="1643"/>
                    </a:lnTo>
                    <a:lnTo>
                      <a:pt x="1325" y="1667"/>
                    </a:lnTo>
                    <a:lnTo>
                      <a:pt x="1291" y="1683"/>
                    </a:lnTo>
                    <a:lnTo>
                      <a:pt x="1251" y="1692"/>
                    </a:lnTo>
                    <a:lnTo>
                      <a:pt x="1201" y="1702"/>
                    </a:lnTo>
                    <a:lnTo>
                      <a:pt x="1152" y="1702"/>
                    </a:lnTo>
                    <a:lnTo>
                      <a:pt x="1097" y="1702"/>
                    </a:lnTo>
                    <a:lnTo>
                      <a:pt x="978" y="1697"/>
                    </a:lnTo>
                    <a:lnTo>
                      <a:pt x="849" y="1678"/>
                    </a:lnTo>
                    <a:lnTo>
                      <a:pt x="720" y="1658"/>
                    </a:lnTo>
                    <a:lnTo>
                      <a:pt x="472" y="1603"/>
                    </a:lnTo>
                    <a:lnTo>
                      <a:pt x="437" y="1598"/>
                    </a:lnTo>
                    <a:lnTo>
                      <a:pt x="402" y="1583"/>
                    </a:lnTo>
                    <a:lnTo>
                      <a:pt x="372" y="1569"/>
                    </a:lnTo>
                    <a:lnTo>
                      <a:pt x="343" y="1548"/>
                    </a:lnTo>
                    <a:lnTo>
                      <a:pt x="288" y="1504"/>
                    </a:lnTo>
                    <a:lnTo>
                      <a:pt x="244" y="1449"/>
                    </a:lnTo>
                    <a:lnTo>
                      <a:pt x="199" y="1390"/>
                    </a:lnTo>
                    <a:lnTo>
                      <a:pt x="159" y="1320"/>
                    </a:lnTo>
                    <a:lnTo>
                      <a:pt x="130" y="1241"/>
                    </a:lnTo>
                    <a:lnTo>
                      <a:pt x="100" y="1162"/>
                    </a:lnTo>
                    <a:lnTo>
                      <a:pt x="74" y="1082"/>
                    </a:lnTo>
                    <a:lnTo>
                      <a:pt x="55" y="997"/>
                    </a:lnTo>
                    <a:lnTo>
                      <a:pt x="40" y="918"/>
                    </a:lnTo>
                    <a:lnTo>
                      <a:pt x="25" y="834"/>
                    </a:lnTo>
                    <a:lnTo>
                      <a:pt x="5" y="679"/>
                    </a:lnTo>
                    <a:lnTo>
                      <a:pt x="0" y="551"/>
                    </a:lnTo>
                    <a:lnTo>
                      <a:pt x="0" y="496"/>
                    </a:lnTo>
                    <a:lnTo>
                      <a:pt x="5" y="442"/>
                    </a:lnTo>
                    <a:lnTo>
                      <a:pt x="11" y="382"/>
                    </a:lnTo>
                    <a:lnTo>
                      <a:pt x="25" y="328"/>
                    </a:lnTo>
                    <a:lnTo>
                      <a:pt x="44" y="268"/>
                    </a:lnTo>
                    <a:lnTo>
                      <a:pt x="65" y="214"/>
                    </a:lnTo>
                    <a:lnTo>
                      <a:pt x="90" y="158"/>
                    </a:lnTo>
                    <a:lnTo>
                      <a:pt x="119" y="114"/>
                    </a:lnTo>
                    <a:lnTo>
                      <a:pt x="154" y="74"/>
                    </a:lnTo>
                    <a:lnTo>
                      <a:pt x="194" y="40"/>
                    </a:lnTo>
                    <a:lnTo>
                      <a:pt x="234" y="14"/>
                    </a:lnTo>
                    <a:lnTo>
                      <a:pt x="258" y="10"/>
                    </a:lnTo>
                    <a:lnTo>
                      <a:pt x="283" y="5"/>
                    </a:lnTo>
                    <a:lnTo>
                      <a:pt x="308" y="0"/>
                    </a:lnTo>
                    <a:lnTo>
                      <a:pt x="332" y="0"/>
                    </a:lnTo>
                    <a:lnTo>
                      <a:pt x="362" y="5"/>
                    </a:lnTo>
                    <a:lnTo>
                      <a:pt x="388" y="14"/>
                    </a:lnTo>
                    <a:lnTo>
                      <a:pt x="418" y="25"/>
                    </a:lnTo>
                    <a:lnTo>
                      <a:pt x="446" y="40"/>
                    </a:lnTo>
                    <a:lnTo>
                      <a:pt x="511" y="84"/>
                    </a:lnTo>
                    <a:lnTo>
                      <a:pt x="536" y="104"/>
                    </a:lnTo>
                    <a:lnTo>
                      <a:pt x="551" y="124"/>
                    </a:lnTo>
                    <a:lnTo>
                      <a:pt x="586" y="174"/>
                    </a:lnTo>
                    <a:lnTo>
                      <a:pt x="611" y="228"/>
                    </a:lnTo>
                    <a:lnTo>
                      <a:pt x="625" y="293"/>
                    </a:lnTo>
                    <a:lnTo>
                      <a:pt x="641" y="358"/>
                    </a:lnTo>
                    <a:lnTo>
                      <a:pt x="646" y="427"/>
                    </a:lnTo>
                    <a:lnTo>
                      <a:pt x="650" y="576"/>
                    </a:lnTo>
                    <a:lnTo>
                      <a:pt x="655" y="735"/>
                    </a:lnTo>
                    <a:lnTo>
                      <a:pt x="660" y="883"/>
                    </a:lnTo>
                    <a:lnTo>
                      <a:pt x="665" y="953"/>
                    </a:lnTo>
                    <a:lnTo>
                      <a:pt x="676" y="1023"/>
                    </a:lnTo>
                    <a:lnTo>
                      <a:pt x="690" y="1082"/>
                    </a:lnTo>
                    <a:lnTo>
                      <a:pt x="710" y="1137"/>
                    </a:lnTo>
                    <a:close/>
                  </a:path>
                </a:pathLst>
              </a:custGeom>
              <a:solidFill>
                <a:schemeClr val="accent1"/>
              </a:solidFill>
              <a:ln w="9525">
                <a:noFill/>
              </a:ln>
            </p:spPr>
            <p:txBody>
              <a:bodyPr/>
              <a:p>
                <a:endParaRPr lang="zh-CN" altLang="en-US"/>
              </a:p>
            </p:txBody>
          </p:sp>
          <p:sp>
            <p:nvSpPr>
              <p:cNvPr id="46282" name="Freeform 102"/>
              <p:cNvSpPr/>
              <p:nvPr/>
            </p:nvSpPr>
            <p:spPr>
              <a:xfrm>
                <a:off x="4211778" y="3708094"/>
                <a:ext cx="312849" cy="353338"/>
              </a:xfrm>
              <a:custGeom>
                <a:avLst/>
                <a:gdLst/>
                <a:ahLst/>
                <a:cxnLst>
                  <a:cxn ang="0">
                    <a:pos x="16837" y="0"/>
                  </a:cxn>
                  <a:cxn ang="0">
                    <a:pos x="15927" y="26839"/>
                  </a:cxn>
                  <a:cxn ang="0">
                    <a:pos x="16837" y="55778"/>
                  </a:cxn>
                  <a:cxn ang="0">
                    <a:pos x="19340" y="85884"/>
                  </a:cxn>
                  <a:cxn ang="0">
                    <a:pos x="23663" y="117157"/>
                  </a:cxn>
                  <a:cxn ang="0">
                    <a:pos x="30489" y="148197"/>
                  </a:cxn>
                  <a:cxn ang="0">
                    <a:pos x="37314" y="177369"/>
                  </a:cxn>
                  <a:cxn ang="0">
                    <a:pos x="45278" y="205141"/>
                  </a:cxn>
                  <a:cxn ang="0">
                    <a:pos x="53241" y="230580"/>
                  </a:cxn>
                  <a:cxn ang="0">
                    <a:pos x="56427" y="239915"/>
                  </a:cxn>
                  <a:cxn ang="0">
                    <a:pos x="59839" y="248083"/>
                  </a:cxn>
                  <a:cxn ang="0">
                    <a:pos x="63252" y="256018"/>
                  </a:cxn>
                  <a:cxn ang="0">
                    <a:pos x="67803" y="264187"/>
                  </a:cxn>
                  <a:cxn ang="0">
                    <a:pos x="73491" y="269788"/>
                  </a:cxn>
                  <a:cxn ang="0">
                    <a:pos x="79179" y="276789"/>
                  </a:cxn>
                  <a:cxn ang="0">
                    <a:pos x="86005" y="282857"/>
                  </a:cxn>
                  <a:cxn ang="0">
                    <a:pos x="92603" y="287525"/>
                  </a:cxn>
                  <a:cxn ang="0">
                    <a:pos x="108303" y="296627"/>
                  </a:cxn>
                  <a:cxn ang="0">
                    <a:pos x="124229" y="304795"/>
                  </a:cxn>
                  <a:cxn ang="0">
                    <a:pos x="142204" y="310396"/>
                  </a:cxn>
                  <a:cxn ang="0">
                    <a:pos x="161544" y="315297"/>
                  </a:cxn>
                  <a:cxn ang="0">
                    <a:pos x="181794" y="317397"/>
                  </a:cxn>
                  <a:cxn ang="0">
                    <a:pos x="200906" y="319731"/>
                  </a:cxn>
                  <a:cxn ang="0">
                    <a:pos x="221383" y="320898"/>
                  </a:cxn>
                  <a:cxn ang="0">
                    <a:pos x="241633" y="319731"/>
                  </a:cxn>
                  <a:cxn ang="0">
                    <a:pos x="260973" y="318564"/>
                  </a:cxn>
                  <a:cxn ang="0">
                    <a:pos x="279175" y="317397"/>
                  </a:cxn>
                  <a:cxn ang="0">
                    <a:pos x="312849" y="312963"/>
                  </a:cxn>
                  <a:cxn ang="0">
                    <a:pos x="309436" y="326733"/>
                  </a:cxn>
                  <a:cxn ang="0">
                    <a:pos x="307161" y="339569"/>
                  </a:cxn>
                  <a:cxn ang="0">
                    <a:pos x="301473" y="345170"/>
                  </a:cxn>
                  <a:cxn ang="0">
                    <a:pos x="293737" y="348904"/>
                  </a:cxn>
                  <a:cxn ang="0">
                    <a:pos x="284636" y="351004"/>
                  </a:cxn>
                  <a:cxn ang="0">
                    <a:pos x="273259" y="353338"/>
                  </a:cxn>
                  <a:cxn ang="0">
                    <a:pos x="262111" y="353338"/>
                  </a:cxn>
                  <a:cxn ang="0">
                    <a:pos x="249597" y="353338"/>
                  </a:cxn>
                  <a:cxn ang="0">
                    <a:pos x="222521" y="352171"/>
                  </a:cxn>
                  <a:cxn ang="0">
                    <a:pos x="193170" y="347737"/>
                  </a:cxn>
                  <a:cxn ang="0">
                    <a:pos x="163819" y="343069"/>
                  </a:cxn>
                  <a:cxn ang="0">
                    <a:pos x="107393" y="330233"/>
                  </a:cxn>
                  <a:cxn ang="0">
                    <a:pos x="99429" y="329066"/>
                  </a:cxn>
                  <a:cxn ang="0">
                    <a:pos x="91466" y="325566"/>
                  </a:cxn>
                  <a:cxn ang="0">
                    <a:pos x="84640" y="322298"/>
                  </a:cxn>
                  <a:cxn ang="0">
                    <a:pos x="78042" y="317397"/>
                  </a:cxn>
                  <a:cxn ang="0">
                    <a:pos x="65528" y="307129"/>
                  </a:cxn>
                  <a:cxn ang="0">
                    <a:pos x="55516" y="294293"/>
                  </a:cxn>
                  <a:cxn ang="0">
                    <a:pos x="45278" y="280523"/>
                  </a:cxn>
                  <a:cxn ang="0">
                    <a:pos x="36177" y="264187"/>
                  </a:cxn>
                  <a:cxn ang="0">
                    <a:pos x="29578" y="245750"/>
                  </a:cxn>
                  <a:cxn ang="0">
                    <a:pos x="22753" y="227313"/>
                  </a:cxn>
                  <a:cxn ang="0">
                    <a:pos x="16837" y="208642"/>
                  </a:cxn>
                  <a:cxn ang="0">
                    <a:pos x="12514" y="188805"/>
                  </a:cxn>
                  <a:cxn ang="0">
                    <a:pos x="9101" y="170368"/>
                  </a:cxn>
                  <a:cxn ang="0">
                    <a:pos x="5688" y="150764"/>
                  </a:cxn>
                  <a:cxn ang="0">
                    <a:pos x="1138" y="114590"/>
                  </a:cxn>
                  <a:cxn ang="0">
                    <a:pos x="0" y="84717"/>
                  </a:cxn>
                  <a:cxn ang="0">
                    <a:pos x="0" y="63713"/>
                  </a:cxn>
                  <a:cxn ang="0">
                    <a:pos x="3413" y="42942"/>
                  </a:cxn>
                  <a:cxn ang="0">
                    <a:pos x="9101" y="20771"/>
                  </a:cxn>
                  <a:cxn ang="0">
                    <a:pos x="12514" y="9335"/>
                  </a:cxn>
                  <a:cxn ang="0">
                    <a:pos x="16837" y="0"/>
                  </a:cxn>
                </a:cxnLst>
                <a:pathLst>
                  <a:path w="1375" h="1514">
                    <a:moveTo>
                      <a:pt x="74" y="0"/>
                    </a:moveTo>
                    <a:lnTo>
                      <a:pt x="70" y="115"/>
                    </a:lnTo>
                    <a:lnTo>
                      <a:pt x="74" y="239"/>
                    </a:lnTo>
                    <a:lnTo>
                      <a:pt x="85" y="368"/>
                    </a:lnTo>
                    <a:lnTo>
                      <a:pt x="104" y="502"/>
                    </a:lnTo>
                    <a:lnTo>
                      <a:pt x="134" y="635"/>
                    </a:lnTo>
                    <a:lnTo>
                      <a:pt x="164" y="760"/>
                    </a:lnTo>
                    <a:lnTo>
                      <a:pt x="199" y="879"/>
                    </a:lnTo>
                    <a:lnTo>
                      <a:pt x="234" y="988"/>
                    </a:lnTo>
                    <a:lnTo>
                      <a:pt x="248" y="1028"/>
                    </a:lnTo>
                    <a:lnTo>
                      <a:pt x="263" y="1063"/>
                    </a:lnTo>
                    <a:lnTo>
                      <a:pt x="278" y="1097"/>
                    </a:lnTo>
                    <a:lnTo>
                      <a:pt x="298" y="1132"/>
                    </a:lnTo>
                    <a:lnTo>
                      <a:pt x="323" y="1156"/>
                    </a:lnTo>
                    <a:lnTo>
                      <a:pt x="348" y="1186"/>
                    </a:lnTo>
                    <a:lnTo>
                      <a:pt x="378" y="1212"/>
                    </a:lnTo>
                    <a:lnTo>
                      <a:pt x="407" y="1232"/>
                    </a:lnTo>
                    <a:lnTo>
                      <a:pt x="476" y="1271"/>
                    </a:lnTo>
                    <a:lnTo>
                      <a:pt x="546" y="1306"/>
                    </a:lnTo>
                    <a:lnTo>
                      <a:pt x="625" y="1330"/>
                    </a:lnTo>
                    <a:lnTo>
                      <a:pt x="710" y="1351"/>
                    </a:lnTo>
                    <a:lnTo>
                      <a:pt x="799" y="1360"/>
                    </a:lnTo>
                    <a:lnTo>
                      <a:pt x="883" y="1370"/>
                    </a:lnTo>
                    <a:lnTo>
                      <a:pt x="973" y="1375"/>
                    </a:lnTo>
                    <a:lnTo>
                      <a:pt x="1062" y="1370"/>
                    </a:lnTo>
                    <a:lnTo>
                      <a:pt x="1147" y="1365"/>
                    </a:lnTo>
                    <a:lnTo>
                      <a:pt x="1227" y="1360"/>
                    </a:lnTo>
                    <a:lnTo>
                      <a:pt x="1375" y="1341"/>
                    </a:lnTo>
                    <a:lnTo>
                      <a:pt x="1360" y="1400"/>
                    </a:lnTo>
                    <a:lnTo>
                      <a:pt x="1350" y="1455"/>
                    </a:lnTo>
                    <a:lnTo>
                      <a:pt x="1325" y="1479"/>
                    </a:lnTo>
                    <a:lnTo>
                      <a:pt x="1291" y="1495"/>
                    </a:lnTo>
                    <a:lnTo>
                      <a:pt x="1251" y="1504"/>
                    </a:lnTo>
                    <a:lnTo>
                      <a:pt x="1201" y="1514"/>
                    </a:lnTo>
                    <a:lnTo>
                      <a:pt x="1152" y="1514"/>
                    </a:lnTo>
                    <a:lnTo>
                      <a:pt x="1097" y="1514"/>
                    </a:lnTo>
                    <a:lnTo>
                      <a:pt x="978" y="1509"/>
                    </a:lnTo>
                    <a:lnTo>
                      <a:pt x="849" y="1490"/>
                    </a:lnTo>
                    <a:lnTo>
                      <a:pt x="720" y="1470"/>
                    </a:lnTo>
                    <a:lnTo>
                      <a:pt x="472" y="1415"/>
                    </a:lnTo>
                    <a:lnTo>
                      <a:pt x="437" y="1410"/>
                    </a:lnTo>
                    <a:lnTo>
                      <a:pt x="402" y="1395"/>
                    </a:lnTo>
                    <a:lnTo>
                      <a:pt x="372" y="1381"/>
                    </a:lnTo>
                    <a:lnTo>
                      <a:pt x="343" y="1360"/>
                    </a:lnTo>
                    <a:lnTo>
                      <a:pt x="288" y="1316"/>
                    </a:lnTo>
                    <a:lnTo>
                      <a:pt x="244" y="1261"/>
                    </a:lnTo>
                    <a:lnTo>
                      <a:pt x="199" y="1202"/>
                    </a:lnTo>
                    <a:lnTo>
                      <a:pt x="159" y="1132"/>
                    </a:lnTo>
                    <a:lnTo>
                      <a:pt x="130" y="1053"/>
                    </a:lnTo>
                    <a:lnTo>
                      <a:pt x="100" y="974"/>
                    </a:lnTo>
                    <a:lnTo>
                      <a:pt x="74" y="894"/>
                    </a:lnTo>
                    <a:lnTo>
                      <a:pt x="55" y="809"/>
                    </a:lnTo>
                    <a:lnTo>
                      <a:pt x="40" y="730"/>
                    </a:lnTo>
                    <a:lnTo>
                      <a:pt x="25" y="646"/>
                    </a:lnTo>
                    <a:lnTo>
                      <a:pt x="5" y="491"/>
                    </a:lnTo>
                    <a:lnTo>
                      <a:pt x="0" y="363"/>
                    </a:lnTo>
                    <a:lnTo>
                      <a:pt x="0" y="273"/>
                    </a:lnTo>
                    <a:lnTo>
                      <a:pt x="15" y="184"/>
                    </a:lnTo>
                    <a:lnTo>
                      <a:pt x="40" y="89"/>
                    </a:lnTo>
                    <a:lnTo>
                      <a:pt x="55" y="40"/>
                    </a:lnTo>
                    <a:lnTo>
                      <a:pt x="74" y="0"/>
                    </a:lnTo>
                    <a:close/>
                  </a:path>
                </a:pathLst>
              </a:custGeom>
              <a:solidFill>
                <a:srgbClr val="242729"/>
              </a:solidFill>
              <a:ln w="9525">
                <a:noFill/>
              </a:ln>
            </p:spPr>
            <p:txBody>
              <a:bodyPr/>
              <a:p>
                <a:endParaRPr lang="zh-CN" altLang="en-US"/>
              </a:p>
            </p:txBody>
          </p:sp>
          <p:sp>
            <p:nvSpPr>
              <p:cNvPr id="46283" name="Freeform 105"/>
              <p:cNvSpPr/>
              <p:nvPr/>
            </p:nvSpPr>
            <p:spPr>
              <a:xfrm>
                <a:off x="4557977" y="3934425"/>
                <a:ext cx="60347" cy="24424"/>
              </a:xfrm>
              <a:custGeom>
                <a:avLst/>
                <a:gdLst/>
                <a:ahLst/>
                <a:cxnLst>
                  <a:cxn ang="0">
                    <a:pos x="0" y="13990"/>
                  </a:cxn>
                  <a:cxn ang="0">
                    <a:pos x="0" y="11619"/>
                  </a:cxn>
                  <a:cxn ang="0">
                    <a:pos x="2252" y="10434"/>
                  </a:cxn>
                  <a:cxn ang="0">
                    <a:pos x="7881" y="10434"/>
                  </a:cxn>
                  <a:cxn ang="0">
                    <a:pos x="24544" y="11619"/>
                  </a:cxn>
                  <a:cxn ang="0">
                    <a:pos x="32425" y="12805"/>
                  </a:cxn>
                  <a:cxn ang="0">
                    <a:pos x="39181" y="11619"/>
                  </a:cxn>
                  <a:cxn ang="0">
                    <a:pos x="41432" y="10434"/>
                  </a:cxn>
                  <a:cxn ang="0">
                    <a:pos x="42558" y="8062"/>
                  </a:cxn>
                  <a:cxn ang="0">
                    <a:pos x="42558" y="4505"/>
                  </a:cxn>
                  <a:cxn ang="0">
                    <a:pos x="41432" y="0"/>
                  </a:cxn>
                  <a:cxn ang="0">
                    <a:pos x="45711" y="3320"/>
                  </a:cxn>
                  <a:cxn ang="0">
                    <a:pos x="50214" y="6877"/>
                  </a:cxn>
                  <a:cxn ang="0">
                    <a:pos x="52466" y="11619"/>
                  </a:cxn>
                  <a:cxn ang="0">
                    <a:pos x="53592" y="16125"/>
                  </a:cxn>
                  <a:cxn ang="0">
                    <a:pos x="60347" y="18733"/>
                  </a:cxn>
                  <a:cxn ang="0">
                    <a:pos x="54943" y="21104"/>
                  </a:cxn>
                  <a:cxn ang="0">
                    <a:pos x="48188" y="22290"/>
                  </a:cxn>
                  <a:cxn ang="0">
                    <a:pos x="40306" y="23238"/>
                  </a:cxn>
                  <a:cxn ang="0">
                    <a:pos x="33551" y="24424"/>
                  </a:cxn>
                  <a:cxn ang="0">
                    <a:pos x="25670" y="23238"/>
                  </a:cxn>
                  <a:cxn ang="0">
                    <a:pos x="16888" y="21104"/>
                  </a:cxn>
                  <a:cxn ang="0">
                    <a:pos x="9007" y="18733"/>
                  </a:cxn>
                  <a:cxn ang="0">
                    <a:pos x="0" y="13990"/>
                  </a:cxn>
                </a:cxnLst>
                <a:pathLst>
                  <a:path w="268" h="103">
                    <a:moveTo>
                      <a:pt x="0" y="59"/>
                    </a:moveTo>
                    <a:lnTo>
                      <a:pt x="0" y="49"/>
                    </a:lnTo>
                    <a:lnTo>
                      <a:pt x="10" y="44"/>
                    </a:lnTo>
                    <a:lnTo>
                      <a:pt x="35" y="44"/>
                    </a:lnTo>
                    <a:lnTo>
                      <a:pt x="109" y="49"/>
                    </a:lnTo>
                    <a:lnTo>
                      <a:pt x="144" y="54"/>
                    </a:lnTo>
                    <a:lnTo>
                      <a:pt x="174" y="49"/>
                    </a:lnTo>
                    <a:lnTo>
                      <a:pt x="184" y="44"/>
                    </a:lnTo>
                    <a:lnTo>
                      <a:pt x="189" y="34"/>
                    </a:lnTo>
                    <a:lnTo>
                      <a:pt x="189" y="19"/>
                    </a:lnTo>
                    <a:lnTo>
                      <a:pt x="184" y="0"/>
                    </a:lnTo>
                    <a:lnTo>
                      <a:pt x="203" y="14"/>
                    </a:lnTo>
                    <a:lnTo>
                      <a:pt x="223" y="29"/>
                    </a:lnTo>
                    <a:lnTo>
                      <a:pt x="233" y="49"/>
                    </a:lnTo>
                    <a:lnTo>
                      <a:pt x="238" y="68"/>
                    </a:lnTo>
                    <a:lnTo>
                      <a:pt x="268" y="79"/>
                    </a:lnTo>
                    <a:lnTo>
                      <a:pt x="244" y="89"/>
                    </a:lnTo>
                    <a:lnTo>
                      <a:pt x="214" y="94"/>
                    </a:lnTo>
                    <a:lnTo>
                      <a:pt x="179" y="98"/>
                    </a:lnTo>
                    <a:lnTo>
                      <a:pt x="149" y="103"/>
                    </a:lnTo>
                    <a:lnTo>
                      <a:pt x="114" y="98"/>
                    </a:lnTo>
                    <a:lnTo>
                      <a:pt x="75" y="89"/>
                    </a:lnTo>
                    <a:lnTo>
                      <a:pt x="40" y="79"/>
                    </a:lnTo>
                    <a:lnTo>
                      <a:pt x="0" y="59"/>
                    </a:lnTo>
                    <a:close/>
                  </a:path>
                </a:pathLst>
              </a:custGeom>
              <a:solidFill>
                <a:srgbClr val="F0BE89"/>
              </a:solidFill>
              <a:ln w="9525">
                <a:noFill/>
              </a:ln>
            </p:spPr>
            <p:txBody>
              <a:bodyPr/>
              <a:p>
                <a:endParaRPr lang="zh-CN" altLang="en-US"/>
              </a:p>
            </p:txBody>
          </p:sp>
          <p:sp>
            <p:nvSpPr>
              <p:cNvPr id="46284" name="Freeform 106"/>
              <p:cNvSpPr/>
              <p:nvPr/>
            </p:nvSpPr>
            <p:spPr>
              <a:xfrm>
                <a:off x="4572270" y="3966991"/>
                <a:ext cx="63523" cy="24424"/>
              </a:xfrm>
              <a:custGeom>
                <a:avLst/>
                <a:gdLst/>
                <a:ahLst/>
                <a:cxnLst>
                  <a:cxn ang="0">
                    <a:pos x="0" y="15265"/>
                  </a:cxn>
                  <a:cxn ang="0">
                    <a:pos x="0" y="12917"/>
                  </a:cxn>
                  <a:cxn ang="0">
                    <a:pos x="1126" y="10333"/>
                  </a:cxn>
                  <a:cxn ang="0">
                    <a:pos x="3379" y="10333"/>
                  </a:cxn>
                  <a:cxn ang="0">
                    <a:pos x="6533" y="9394"/>
                  </a:cxn>
                  <a:cxn ang="0">
                    <a:pos x="15543" y="10333"/>
                  </a:cxn>
                  <a:cxn ang="0">
                    <a:pos x="26806" y="11742"/>
                  </a:cxn>
                  <a:cxn ang="0">
                    <a:pos x="38970" y="11742"/>
                  </a:cxn>
                  <a:cxn ang="0">
                    <a:pos x="50233" y="10333"/>
                  </a:cxn>
                  <a:cxn ang="0">
                    <a:pos x="54738" y="9394"/>
                  </a:cxn>
                  <a:cxn ang="0">
                    <a:pos x="59243" y="7045"/>
                  </a:cxn>
                  <a:cxn ang="0">
                    <a:pos x="61496" y="4697"/>
                  </a:cxn>
                  <a:cxn ang="0">
                    <a:pos x="63523" y="0"/>
                  </a:cxn>
                  <a:cxn ang="0">
                    <a:pos x="63523" y="5871"/>
                  </a:cxn>
                  <a:cxn ang="0">
                    <a:pos x="63523" y="14091"/>
                  </a:cxn>
                  <a:cxn ang="0">
                    <a:pos x="63523" y="17379"/>
                  </a:cxn>
                  <a:cxn ang="0">
                    <a:pos x="62397" y="19962"/>
                  </a:cxn>
                  <a:cxn ang="0">
                    <a:pos x="60369" y="21136"/>
                  </a:cxn>
                  <a:cxn ang="0">
                    <a:pos x="58117" y="21136"/>
                  </a:cxn>
                  <a:cxn ang="0">
                    <a:pos x="58117" y="22310"/>
                  </a:cxn>
                  <a:cxn ang="0">
                    <a:pos x="56765" y="23485"/>
                  </a:cxn>
                  <a:cxn ang="0">
                    <a:pos x="52485" y="23485"/>
                  </a:cxn>
                  <a:cxn ang="0">
                    <a:pos x="45728" y="24424"/>
                  </a:cxn>
                  <a:cxn ang="0">
                    <a:pos x="37843" y="24424"/>
                  </a:cxn>
                  <a:cxn ang="0">
                    <a:pos x="26806" y="22310"/>
                  </a:cxn>
                  <a:cxn ang="0">
                    <a:pos x="14417" y="19962"/>
                  </a:cxn>
                  <a:cxn ang="0">
                    <a:pos x="0" y="15265"/>
                  </a:cxn>
                </a:cxnLst>
                <a:pathLst>
                  <a:path w="282" h="104">
                    <a:moveTo>
                      <a:pt x="0" y="65"/>
                    </a:moveTo>
                    <a:lnTo>
                      <a:pt x="0" y="55"/>
                    </a:lnTo>
                    <a:lnTo>
                      <a:pt x="5" y="44"/>
                    </a:lnTo>
                    <a:lnTo>
                      <a:pt x="15" y="44"/>
                    </a:lnTo>
                    <a:lnTo>
                      <a:pt x="29" y="40"/>
                    </a:lnTo>
                    <a:lnTo>
                      <a:pt x="69" y="44"/>
                    </a:lnTo>
                    <a:lnTo>
                      <a:pt x="119" y="50"/>
                    </a:lnTo>
                    <a:lnTo>
                      <a:pt x="173" y="50"/>
                    </a:lnTo>
                    <a:lnTo>
                      <a:pt x="223" y="44"/>
                    </a:lnTo>
                    <a:lnTo>
                      <a:pt x="243" y="40"/>
                    </a:lnTo>
                    <a:lnTo>
                      <a:pt x="263" y="30"/>
                    </a:lnTo>
                    <a:lnTo>
                      <a:pt x="273" y="20"/>
                    </a:lnTo>
                    <a:lnTo>
                      <a:pt x="282" y="0"/>
                    </a:lnTo>
                    <a:lnTo>
                      <a:pt x="282" y="25"/>
                    </a:lnTo>
                    <a:lnTo>
                      <a:pt x="282" y="60"/>
                    </a:lnTo>
                    <a:lnTo>
                      <a:pt x="282" y="74"/>
                    </a:lnTo>
                    <a:lnTo>
                      <a:pt x="277" y="85"/>
                    </a:lnTo>
                    <a:lnTo>
                      <a:pt x="268" y="90"/>
                    </a:lnTo>
                    <a:lnTo>
                      <a:pt x="258" y="90"/>
                    </a:lnTo>
                    <a:lnTo>
                      <a:pt x="258" y="95"/>
                    </a:lnTo>
                    <a:lnTo>
                      <a:pt x="252" y="100"/>
                    </a:lnTo>
                    <a:lnTo>
                      <a:pt x="233" y="100"/>
                    </a:lnTo>
                    <a:lnTo>
                      <a:pt x="203" y="104"/>
                    </a:lnTo>
                    <a:lnTo>
                      <a:pt x="168" y="104"/>
                    </a:lnTo>
                    <a:lnTo>
                      <a:pt x="119" y="95"/>
                    </a:lnTo>
                    <a:lnTo>
                      <a:pt x="64" y="85"/>
                    </a:lnTo>
                    <a:lnTo>
                      <a:pt x="0" y="65"/>
                    </a:lnTo>
                    <a:close/>
                  </a:path>
                </a:pathLst>
              </a:custGeom>
              <a:solidFill>
                <a:srgbClr val="F0BE89"/>
              </a:solidFill>
              <a:ln w="9525">
                <a:noFill/>
              </a:ln>
            </p:spPr>
            <p:txBody>
              <a:bodyPr/>
              <a:p>
                <a:endParaRPr lang="zh-CN" altLang="en-US"/>
              </a:p>
            </p:txBody>
          </p:sp>
          <p:sp>
            <p:nvSpPr>
              <p:cNvPr id="46285" name="Freeform 107"/>
              <p:cNvSpPr/>
              <p:nvPr/>
            </p:nvSpPr>
            <p:spPr>
              <a:xfrm>
                <a:off x="4567505" y="4009327"/>
                <a:ext cx="73051" cy="21168"/>
              </a:xfrm>
              <a:custGeom>
                <a:avLst/>
                <a:gdLst/>
                <a:ahLst/>
                <a:cxnLst>
                  <a:cxn ang="0">
                    <a:pos x="0" y="8232"/>
                  </a:cxn>
                  <a:cxn ang="0">
                    <a:pos x="0" y="5880"/>
                  </a:cxn>
                  <a:cxn ang="0">
                    <a:pos x="1131" y="4704"/>
                  </a:cxn>
                  <a:cxn ang="0">
                    <a:pos x="4523" y="3528"/>
                  </a:cxn>
                  <a:cxn ang="0">
                    <a:pos x="7916" y="3528"/>
                  </a:cxn>
                  <a:cxn ang="0">
                    <a:pos x="18998" y="4704"/>
                  </a:cxn>
                  <a:cxn ang="0">
                    <a:pos x="31437" y="7056"/>
                  </a:cxn>
                  <a:cxn ang="0">
                    <a:pos x="44780" y="9173"/>
                  </a:cxn>
                  <a:cxn ang="0">
                    <a:pos x="57220" y="9173"/>
                  </a:cxn>
                  <a:cxn ang="0">
                    <a:pos x="62874" y="8232"/>
                  </a:cxn>
                  <a:cxn ang="0">
                    <a:pos x="67171" y="7056"/>
                  </a:cxn>
                  <a:cxn ang="0">
                    <a:pos x="70789" y="3528"/>
                  </a:cxn>
                  <a:cxn ang="0">
                    <a:pos x="73051" y="0"/>
                  </a:cxn>
                  <a:cxn ang="0">
                    <a:pos x="71920" y="2117"/>
                  </a:cxn>
                  <a:cxn ang="0">
                    <a:pos x="70789" y="5880"/>
                  </a:cxn>
                  <a:cxn ang="0">
                    <a:pos x="66266" y="11760"/>
                  </a:cxn>
                  <a:cxn ang="0">
                    <a:pos x="64004" y="15288"/>
                  </a:cxn>
                  <a:cxn ang="0">
                    <a:pos x="60386" y="16229"/>
                  </a:cxn>
                  <a:cxn ang="0">
                    <a:pos x="57220" y="17405"/>
                  </a:cxn>
                  <a:cxn ang="0">
                    <a:pos x="54958" y="17405"/>
                  </a:cxn>
                  <a:cxn ang="0">
                    <a:pos x="54958" y="18581"/>
                  </a:cxn>
                  <a:cxn ang="0">
                    <a:pos x="54053" y="19757"/>
                  </a:cxn>
                  <a:cxn ang="0">
                    <a:pos x="50435" y="19757"/>
                  </a:cxn>
                  <a:cxn ang="0">
                    <a:pos x="43650" y="21168"/>
                  </a:cxn>
                  <a:cxn ang="0">
                    <a:pos x="35734" y="19757"/>
                  </a:cxn>
                  <a:cxn ang="0">
                    <a:pos x="25783" y="18581"/>
                  </a:cxn>
                  <a:cxn ang="0">
                    <a:pos x="14701" y="14112"/>
                  </a:cxn>
                  <a:cxn ang="0">
                    <a:pos x="0" y="8232"/>
                  </a:cxn>
                </a:cxnLst>
                <a:pathLst>
                  <a:path w="323" h="90">
                    <a:moveTo>
                      <a:pt x="0" y="35"/>
                    </a:moveTo>
                    <a:lnTo>
                      <a:pt x="0" y="25"/>
                    </a:lnTo>
                    <a:lnTo>
                      <a:pt x="5" y="20"/>
                    </a:lnTo>
                    <a:lnTo>
                      <a:pt x="20" y="15"/>
                    </a:lnTo>
                    <a:lnTo>
                      <a:pt x="35" y="15"/>
                    </a:lnTo>
                    <a:lnTo>
                      <a:pt x="84" y="20"/>
                    </a:lnTo>
                    <a:lnTo>
                      <a:pt x="139" y="30"/>
                    </a:lnTo>
                    <a:lnTo>
                      <a:pt x="198" y="39"/>
                    </a:lnTo>
                    <a:lnTo>
                      <a:pt x="253" y="39"/>
                    </a:lnTo>
                    <a:lnTo>
                      <a:pt x="278" y="35"/>
                    </a:lnTo>
                    <a:lnTo>
                      <a:pt x="297" y="30"/>
                    </a:lnTo>
                    <a:lnTo>
                      <a:pt x="313" y="15"/>
                    </a:lnTo>
                    <a:lnTo>
                      <a:pt x="323" y="0"/>
                    </a:lnTo>
                    <a:lnTo>
                      <a:pt x="318" y="9"/>
                    </a:lnTo>
                    <a:lnTo>
                      <a:pt x="313" y="25"/>
                    </a:lnTo>
                    <a:lnTo>
                      <a:pt x="293" y="50"/>
                    </a:lnTo>
                    <a:lnTo>
                      <a:pt x="283" y="65"/>
                    </a:lnTo>
                    <a:lnTo>
                      <a:pt x="267" y="69"/>
                    </a:lnTo>
                    <a:lnTo>
                      <a:pt x="253" y="74"/>
                    </a:lnTo>
                    <a:lnTo>
                      <a:pt x="243" y="74"/>
                    </a:lnTo>
                    <a:lnTo>
                      <a:pt x="243" y="79"/>
                    </a:lnTo>
                    <a:lnTo>
                      <a:pt x="239" y="84"/>
                    </a:lnTo>
                    <a:lnTo>
                      <a:pt x="223" y="84"/>
                    </a:lnTo>
                    <a:lnTo>
                      <a:pt x="193" y="90"/>
                    </a:lnTo>
                    <a:lnTo>
                      <a:pt x="158" y="84"/>
                    </a:lnTo>
                    <a:lnTo>
                      <a:pt x="114" y="79"/>
                    </a:lnTo>
                    <a:lnTo>
                      <a:pt x="65" y="60"/>
                    </a:lnTo>
                    <a:lnTo>
                      <a:pt x="0" y="35"/>
                    </a:lnTo>
                    <a:close/>
                  </a:path>
                </a:pathLst>
              </a:custGeom>
              <a:solidFill>
                <a:srgbClr val="F0BE89"/>
              </a:solidFill>
              <a:ln w="9525">
                <a:noFill/>
              </a:ln>
            </p:spPr>
            <p:txBody>
              <a:bodyPr/>
              <a:p>
                <a:endParaRPr lang="zh-CN" altLang="en-US"/>
              </a:p>
            </p:txBody>
          </p:sp>
          <p:sp>
            <p:nvSpPr>
              <p:cNvPr id="46286" name="Freeform 108"/>
              <p:cNvSpPr/>
              <p:nvPr/>
            </p:nvSpPr>
            <p:spPr>
              <a:xfrm>
                <a:off x="4567505" y="4045149"/>
                <a:ext cx="68287" cy="19539"/>
              </a:xfrm>
              <a:custGeom>
                <a:avLst/>
                <a:gdLst/>
                <a:ahLst/>
                <a:cxnLst>
                  <a:cxn ang="0">
                    <a:pos x="1131" y="6816"/>
                  </a:cxn>
                  <a:cxn ang="0">
                    <a:pos x="0" y="4771"/>
                  </a:cxn>
                  <a:cxn ang="0">
                    <a:pos x="2035" y="2499"/>
                  </a:cxn>
                  <a:cxn ang="0">
                    <a:pos x="4522" y="2499"/>
                  </a:cxn>
                  <a:cxn ang="0">
                    <a:pos x="7914" y="2499"/>
                  </a:cxn>
                  <a:cxn ang="0">
                    <a:pos x="17863" y="3635"/>
                  </a:cxn>
                  <a:cxn ang="0">
                    <a:pos x="30300" y="5907"/>
                  </a:cxn>
                  <a:cxn ang="0">
                    <a:pos x="42510" y="7952"/>
                  </a:cxn>
                  <a:cxn ang="0">
                    <a:pos x="54042" y="9088"/>
                  </a:cxn>
                  <a:cxn ang="0">
                    <a:pos x="58338" y="7952"/>
                  </a:cxn>
                  <a:cxn ang="0">
                    <a:pos x="62860" y="6816"/>
                  </a:cxn>
                  <a:cxn ang="0">
                    <a:pos x="66252" y="3635"/>
                  </a:cxn>
                  <a:cxn ang="0">
                    <a:pos x="68287" y="0"/>
                  </a:cxn>
                  <a:cxn ang="0">
                    <a:pos x="68287" y="2499"/>
                  </a:cxn>
                  <a:cxn ang="0">
                    <a:pos x="67156" y="5907"/>
                  </a:cxn>
                  <a:cxn ang="0">
                    <a:pos x="62860" y="11587"/>
                  </a:cxn>
                  <a:cxn ang="0">
                    <a:pos x="59468" y="13632"/>
                  </a:cxn>
                  <a:cxn ang="0">
                    <a:pos x="57207" y="15904"/>
                  </a:cxn>
                  <a:cxn ang="0">
                    <a:pos x="54042" y="17040"/>
                  </a:cxn>
                  <a:cxn ang="0">
                    <a:pos x="50424" y="15904"/>
                  </a:cxn>
                  <a:cxn ang="0">
                    <a:pos x="51554" y="17040"/>
                  </a:cxn>
                  <a:cxn ang="0">
                    <a:pos x="50424" y="18403"/>
                  </a:cxn>
                  <a:cxn ang="0">
                    <a:pos x="47258" y="19539"/>
                  </a:cxn>
                  <a:cxn ang="0">
                    <a:pos x="41379" y="19539"/>
                  </a:cxn>
                  <a:cxn ang="0">
                    <a:pos x="33691" y="19539"/>
                  </a:cxn>
                  <a:cxn ang="0">
                    <a:pos x="24647" y="17040"/>
                  </a:cxn>
                  <a:cxn ang="0">
                    <a:pos x="13567" y="12723"/>
                  </a:cxn>
                  <a:cxn ang="0">
                    <a:pos x="1131" y="6816"/>
                  </a:cxn>
                </a:cxnLst>
                <a:pathLst>
                  <a:path w="302" h="86">
                    <a:moveTo>
                      <a:pt x="5" y="30"/>
                    </a:moveTo>
                    <a:lnTo>
                      <a:pt x="0" y="21"/>
                    </a:lnTo>
                    <a:lnTo>
                      <a:pt x="9" y="11"/>
                    </a:lnTo>
                    <a:lnTo>
                      <a:pt x="20" y="11"/>
                    </a:lnTo>
                    <a:lnTo>
                      <a:pt x="35" y="11"/>
                    </a:lnTo>
                    <a:lnTo>
                      <a:pt x="79" y="16"/>
                    </a:lnTo>
                    <a:lnTo>
                      <a:pt x="134" y="26"/>
                    </a:lnTo>
                    <a:lnTo>
                      <a:pt x="188" y="35"/>
                    </a:lnTo>
                    <a:lnTo>
                      <a:pt x="239" y="40"/>
                    </a:lnTo>
                    <a:lnTo>
                      <a:pt x="258" y="35"/>
                    </a:lnTo>
                    <a:lnTo>
                      <a:pt x="278" y="30"/>
                    </a:lnTo>
                    <a:lnTo>
                      <a:pt x="293" y="16"/>
                    </a:lnTo>
                    <a:lnTo>
                      <a:pt x="302" y="0"/>
                    </a:lnTo>
                    <a:lnTo>
                      <a:pt x="302" y="11"/>
                    </a:lnTo>
                    <a:lnTo>
                      <a:pt x="297" y="26"/>
                    </a:lnTo>
                    <a:lnTo>
                      <a:pt x="278" y="51"/>
                    </a:lnTo>
                    <a:lnTo>
                      <a:pt x="263" y="60"/>
                    </a:lnTo>
                    <a:lnTo>
                      <a:pt x="253" y="70"/>
                    </a:lnTo>
                    <a:lnTo>
                      <a:pt x="239" y="75"/>
                    </a:lnTo>
                    <a:lnTo>
                      <a:pt x="223" y="70"/>
                    </a:lnTo>
                    <a:lnTo>
                      <a:pt x="228" y="75"/>
                    </a:lnTo>
                    <a:lnTo>
                      <a:pt x="223" y="81"/>
                    </a:lnTo>
                    <a:lnTo>
                      <a:pt x="209" y="86"/>
                    </a:lnTo>
                    <a:lnTo>
                      <a:pt x="183" y="86"/>
                    </a:lnTo>
                    <a:lnTo>
                      <a:pt x="149" y="86"/>
                    </a:lnTo>
                    <a:lnTo>
                      <a:pt x="109" y="75"/>
                    </a:lnTo>
                    <a:lnTo>
                      <a:pt x="60" y="56"/>
                    </a:lnTo>
                    <a:lnTo>
                      <a:pt x="5" y="30"/>
                    </a:lnTo>
                    <a:close/>
                  </a:path>
                </a:pathLst>
              </a:custGeom>
              <a:solidFill>
                <a:srgbClr val="F0BE89"/>
              </a:solidFill>
              <a:ln w="9525">
                <a:noFill/>
              </a:ln>
            </p:spPr>
            <p:txBody>
              <a:bodyPr/>
              <a:p>
                <a:endParaRPr lang="zh-CN" altLang="en-US"/>
              </a:p>
            </p:txBody>
          </p:sp>
        </p:grpSp>
      </p:grpSp>
      <p:grpSp>
        <p:nvGrpSpPr>
          <p:cNvPr id="46287" name="组合 433"/>
          <p:cNvGrpSpPr/>
          <p:nvPr/>
        </p:nvGrpSpPr>
        <p:grpSpPr>
          <a:xfrm>
            <a:off x="3984625" y="3511550"/>
            <a:ext cx="590550" cy="619125"/>
            <a:chOff x="4148192" y="3065937"/>
            <a:chExt cx="590050" cy="619075"/>
          </a:xfrm>
        </p:grpSpPr>
        <p:sp>
          <p:nvSpPr>
            <p:cNvPr id="46288" name="Freeform 77"/>
            <p:cNvSpPr/>
            <p:nvPr/>
          </p:nvSpPr>
          <p:spPr>
            <a:xfrm>
              <a:off x="4210724" y="3124432"/>
              <a:ext cx="509880" cy="560580"/>
            </a:xfrm>
            <a:custGeom>
              <a:avLst/>
              <a:gdLst/>
              <a:ahLst/>
              <a:cxnLst>
                <a:cxn ang="0">
                  <a:pos x="415780" y="11621"/>
                </a:cxn>
                <a:cxn ang="0">
                  <a:pos x="438446" y="48342"/>
                </a:cxn>
                <a:cxn ang="0">
                  <a:pos x="457679" y="91106"/>
                </a:cxn>
                <a:cxn ang="0">
                  <a:pos x="470271" y="128060"/>
                </a:cxn>
                <a:cxn ang="0">
                  <a:pos x="481719" y="169429"/>
                </a:cxn>
                <a:cxn ang="0">
                  <a:pos x="499806" y="273550"/>
                </a:cxn>
                <a:cxn ang="0">
                  <a:pos x="504385" y="308180"/>
                </a:cxn>
                <a:cxn ang="0">
                  <a:pos x="505530" y="335604"/>
                </a:cxn>
                <a:cxn ang="0">
                  <a:pos x="509880" y="364423"/>
                </a:cxn>
                <a:cxn ang="0">
                  <a:pos x="508964" y="388594"/>
                </a:cxn>
                <a:cxn ang="0">
                  <a:pos x="502325" y="415322"/>
                </a:cxn>
                <a:cxn ang="0">
                  <a:pos x="491793" y="442747"/>
                </a:cxn>
                <a:cxn ang="0">
                  <a:pos x="475995" y="469474"/>
                </a:cxn>
                <a:cxn ang="0">
                  <a:pos x="455618" y="493645"/>
                </a:cxn>
                <a:cxn ang="0">
                  <a:pos x="431578" y="515724"/>
                </a:cxn>
                <a:cxn ang="0">
                  <a:pos x="402272" y="534085"/>
                </a:cxn>
                <a:cxn ang="0">
                  <a:pos x="368158" y="546868"/>
                </a:cxn>
                <a:cxn ang="0">
                  <a:pos x="325801" y="556164"/>
                </a:cxn>
                <a:cxn ang="0">
                  <a:pos x="278408" y="560580"/>
                </a:cxn>
                <a:cxn ang="0">
                  <a:pos x="227122" y="559418"/>
                </a:cxn>
                <a:cxn ang="0">
                  <a:pos x="177210" y="552446"/>
                </a:cxn>
                <a:cxn ang="0">
                  <a:pos x="130504" y="538733"/>
                </a:cxn>
                <a:cxn ang="0">
                  <a:pos x="99595" y="523626"/>
                </a:cxn>
                <a:cxn ang="0">
                  <a:pos x="82652" y="510844"/>
                </a:cxn>
                <a:cxn ang="0">
                  <a:pos x="67999" y="495969"/>
                </a:cxn>
                <a:cxn ang="0">
                  <a:pos x="56552" y="479933"/>
                </a:cxn>
                <a:cxn ang="0">
                  <a:pos x="36175" y="426943"/>
                </a:cxn>
                <a:cxn ang="0">
                  <a:pos x="20377" y="374882"/>
                </a:cxn>
                <a:cxn ang="0">
                  <a:pos x="6640" y="318406"/>
                </a:cxn>
                <a:cxn ang="0">
                  <a:pos x="0" y="260767"/>
                </a:cxn>
                <a:cxn ang="0">
                  <a:pos x="0" y="218003"/>
                </a:cxn>
                <a:cxn ang="0">
                  <a:pos x="4350" y="191508"/>
                </a:cxn>
                <a:cxn ang="0">
                  <a:pos x="11219" y="167105"/>
                </a:cxn>
                <a:cxn ang="0">
                  <a:pos x="21293" y="144096"/>
                </a:cxn>
                <a:cxn ang="0">
                  <a:pos x="36175" y="124573"/>
                </a:cxn>
                <a:cxn ang="0">
                  <a:pos x="54262" y="107142"/>
                </a:cxn>
                <a:cxn ang="0">
                  <a:pos x="78302" y="94592"/>
                </a:cxn>
                <a:cxn ang="0">
                  <a:pos x="149736" y="70421"/>
                </a:cxn>
                <a:cxn ang="0">
                  <a:pos x="306569" y="25565"/>
                </a:cxn>
                <a:cxn ang="0">
                  <a:pos x="406622" y="0"/>
                </a:cxn>
              </a:cxnLst>
              <a:pathLst>
                <a:path w="2227" h="2412">
                  <a:moveTo>
                    <a:pt x="1776" y="0"/>
                  </a:moveTo>
                  <a:lnTo>
                    <a:pt x="1816" y="50"/>
                  </a:lnTo>
                  <a:lnTo>
                    <a:pt x="1860" y="114"/>
                  </a:lnTo>
                  <a:lnTo>
                    <a:pt x="1915" y="208"/>
                  </a:lnTo>
                  <a:lnTo>
                    <a:pt x="1969" y="327"/>
                  </a:lnTo>
                  <a:lnTo>
                    <a:pt x="1999" y="392"/>
                  </a:lnTo>
                  <a:lnTo>
                    <a:pt x="2029" y="466"/>
                  </a:lnTo>
                  <a:lnTo>
                    <a:pt x="2054" y="551"/>
                  </a:lnTo>
                  <a:lnTo>
                    <a:pt x="2079" y="635"/>
                  </a:lnTo>
                  <a:lnTo>
                    <a:pt x="2104" y="729"/>
                  </a:lnTo>
                  <a:lnTo>
                    <a:pt x="2124" y="833"/>
                  </a:lnTo>
                  <a:lnTo>
                    <a:pt x="2183" y="1177"/>
                  </a:lnTo>
                  <a:lnTo>
                    <a:pt x="2194" y="1266"/>
                  </a:lnTo>
                  <a:lnTo>
                    <a:pt x="2203" y="1326"/>
                  </a:lnTo>
                  <a:lnTo>
                    <a:pt x="2203" y="1395"/>
                  </a:lnTo>
                  <a:lnTo>
                    <a:pt x="2208" y="1444"/>
                  </a:lnTo>
                  <a:lnTo>
                    <a:pt x="2223" y="1519"/>
                  </a:lnTo>
                  <a:lnTo>
                    <a:pt x="2227" y="1568"/>
                  </a:lnTo>
                  <a:lnTo>
                    <a:pt x="2227" y="1618"/>
                  </a:lnTo>
                  <a:lnTo>
                    <a:pt x="2223" y="1672"/>
                  </a:lnTo>
                  <a:lnTo>
                    <a:pt x="2208" y="1732"/>
                  </a:lnTo>
                  <a:lnTo>
                    <a:pt x="2194" y="1787"/>
                  </a:lnTo>
                  <a:lnTo>
                    <a:pt x="2173" y="1846"/>
                  </a:lnTo>
                  <a:lnTo>
                    <a:pt x="2148" y="1905"/>
                  </a:lnTo>
                  <a:lnTo>
                    <a:pt x="2113" y="1960"/>
                  </a:lnTo>
                  <a:lnTo>
                    <a:pt x="2079" y="2020"/>
                  </a:lnTo>
                  <a:lnTo>
                    <a:pt x="2039" y="2075"/>
                  </a:lnTo>
                  <a:lnTo>
                    <a:pt x="1990" y="2124"/>
                  </a:lnTo>
                  <a:lnTo>
                    <a:pt x="1940" y="2174"/>
                  </a:lnTo>
                  <a:lnTo>
                    <a:pt x="1885" y="2219"/>
                  </a:lnTo>
                  <a:lnTo>
                    <a:pt x="1820" y="2263"/>
                  </a:lnTo>
                  <a:lnTo>
                    <a:pt x="1757" y="2298"/>
                  </a:lnTo>
                  <a:lnTo>
                    <a:pt x="1687" y="2328"/>
                  </a:lnTo>
                  <a:lnTo>
                    <a:pt x="1608" y="2353"/>
                  </a:lnTo>
                  <a:lnTo>
                    <a:pt x="1523" y="2377"/>
                  </a:lnTo>
                  <a:lnTo>
                    <a:pt x="1423" y="2393"/>
                  </a:lnTo>
                  <a:lnTo>
                    <a:pt x="1320" y="2407"/>
                  </a:lnTo>
                  <a:lnTo>
                    <a:pt x="1216" y="2412"/>
                  </a:lnTo>
                  <a:lnTo>
                    <a:pt x="1101" y="2412"/>
                  </a:lnTo>
                  <a:lnTo>
                    <a:pt x="992" y="2407"/>
                  </a:lnTo>
                  <a:lnTo>
                    <a:pt x="878" y="2397"/>
                  </a:lnTo>
                  <a:lnTo>
                    <a:pt x="774" y="2377"/>
                  </a:lnTo>
                  <a:lnTo>
                    <a:pt x="665" y="2353"/>
                  </a:lnTo>
                  <a:lnTo>
                    <a:pt x="570" y="2318"/>
                  </a:lnTo>
                  <a:lnTo>
                    <a:pt x="476" y="2273"/>
                  </a:lnTo>
                  <a:lnTo>
                    <a:pt x="435" y="2253"/>
                  </a:lnTo>
                  <a:lnTo>
                    <a:pt x="396" y="2223"/>
                  </a:lnTo>
                  <a:lnTo>
                    <a:pt x="361" y="2198"/>
                  </a:lnTo>
                  <a:lnTo>
                    <a:pt x="326" y="2169"/>
                  </a:lnTo>
                  <a:lnTo>
                    <a:pt x="297" y="2134"/>
                  </a:lnTo>
                  <a:lnTo>
                    <a:pt x="272" y="2100"/>
                  </a:lnTo>
                  <a:lnTo>
                    <a:pt x="247" y="2065"/>
                  </a:lnTo>
                  <a:lnTo>
                    <a:pt x="233" y="2025"/>
                  </a:lnTo>
                  <a:lnTo>
                    <a:pt x="158" y="1837"/>
                  </a:lnTo>
                  <a:lnTo>
                    <a:pt x="123" y="1728"/>
                  </a:lnTo>
                  <a:lnTo>
                    <a:pt x="89" y="1613"/>
                  </a:lnTo>
                  <a:lnTo>
                    <a:pt x="59" y="1494"/>
                  </a:lnTo>
                  <a:lnTo>
                    <a:pt x="29" y="1370"/>
                  </a:lnTo>
                  <a:lnTo>
                    <a:pt x="9" y="1245"/>
                  </a:lnTo>
                  <a:lnTo>
                    <a:pt x="0" y="1122"/>
                  </a:lnTo>
                  <a:lnTo>
                    <a:pt x="0" y="998"/>
                  </a:lnTo>
                  <a:lnTo>
                    <a:pt x="0" y="938"/>
                  </a:lnTo>
                  <a:lnTo>
                    <a:pt x="9" y="884"/>
                  </a:lnTo>
                  <a:lnTo>
                    <a:pt x="19" y="824"/>
                  </a:lnTo>
                  <a:lnTo>
                    <a:pt x="29" y="770"/>
                  </a:lnTo>
                  <a:lnTo>
                    <a:pt x="49" y="719"/>
                  </a:lnTo>
                  <a:lnTo>
                    <a:pt x="68" y="670"/>
                  </a:lnTo>
                  <a:lnTo>
                    <a:pt x="93" y="620"/>
                  </a:lnTo>
                  <a:lnTo>
                    <a:pt x="123" y="575"/>
                  </a:lnTo>
                  <a:lnTo>
                    <a:pt x="158" y="536"/>
                  </a:lnTo>
                  <a:lnTo>
                    <a:pt x="198" y="496"/>
                  </a:lnTo>
                  <a:lnTo>
                    <a:pt x="237" y="461"/>
                  </a:lnTo>
                  <a:lnTo>
                    <a:pt x="287" y="431"/>
                  </a:lnTo>
                  <a:lnTo>
                    <a:pt x="342" y="407"/>
                  </a:lnTo>
                  <a:lnTo>
                    <a:pt x="402" y="382"/>
                  </a:lnTo>
                  <a:lnTo>
                    <a:pt x="654" y="303"/>
                  </a:lnTo>
                  <a:lnTo>
                    <a:pt x="897" y="233"/>
                  </a:lnTo>
                  <a:lnTo>
                    <a:pt x="1339" y="110"/>
                  </a:lnTo>
                  <a:lnTo>
                    <a:pt x="1657" y="29"/>
                  </a:lnTo>
                  <a:lnTo>
                    <a:pt x="1776" y="0"/>
                  </a:lnTo>
                  <a:close/>
                </a:path>
              </a:pathLst>
            </a:custGeom>
            <a:solidFill>
              <a:srgbClr val="F7DFC5"/>
            </a:solidFill>
            <a:ln w="9525">
              <a:noFill/>
            </a:ln>
          </p:spPr>
          <p:txBody>
            <a:bodyPr/>
            <a:p>
              <a:endParaRPr lang="zh-CN" altLang="en-US"/>
            </a:p>
          </p:txBody>
        </p:sp>
        <p:sp>
          <p:nvSpPr>
            <p:cNvPr id="46289" name="Freeform 78"/>
            <p:cNvSpPr/>
            <p:nvPr/>
          </p:nvSpPr>
          <p:spPr>
            <a:xfrm>
              <a:off x="4210724" y="3124432"/>
              <a:ext cx="426504" cy="560580"/>
            </a:xfrm>
            <a:custGeom>
              <a:avLst/>
              <a:gdLst/>
              <a:ahLst/>
              <a:cxnLst>
                <a:cxn ang="0">
                  <a:pos x="149482" y="70421"/>
                </a:cxn>
                <a:cxn ang="0">
                  <a:pos x="306050" y="25565"/>
                </a:cxn>
                <a:cxn ang="0">
                  <a:pos x="405933" y="0"/>
                </a:cxn>
                <a:cxn ang="0">
                  <a:pos x="426504" y="28819"/>
                </a:cxn>
                <a:cxn ang="0">
                  <a:pos x="373020" y="79485"/>
                </a:cxn>
                <a:cxn ang="0">
                  <a:pos x="332106" y="108304"/>
                </a:cxn>
                <a:cxn ang="0">
                  <a:pos x="302850" y="125735"/>
                </a:cxn>
                <a:cxn ang="0">
                  <a:pos x="256222" y="146653"/>
                </a:cxn>
                <a:cxn ang="0">
                  <a:pos x="181253" y="168267"/>
                </a:cxn>
                <a:cxn ang="0">
                  <a:pos x="171196" y="191508"/>
                </a:cxn>
                <a:cxn ang="0">
                  <a:pos x="160910" y="229392"/>
                </a:cxn>
                <a:cxn ang="0">
                  <a:pos x="155196" y="279128"/>
                </a:cxn>
                <a:cxn ang="0">
                  <a:pos x="154053" y="334675"/>
                </a:cxn>
                <a:cxn ang="0">
                  <a:pos x="159768" y="390919"/>
                </a:cxn>
                <a:cxn ang="0">
                  <a:pos x="172339" y="444141"/>
                </a:cxn>
                <a:cxn ang="0">
                  <a:pos x="182396" y="467150"/>
                </a:cxn>
                <a:cxn ang="0">
                  <a:pos x="194967" y="489229"/>
                </a:cxn>
                <a:cxn ang="0">
                  <a:pos x="209824" y="506428"/>
                </a:cxn>
                <a:cxn ang="0">
                  <a:pos x="227880" y="521535"/>
                </a:cxn>
                <a:cxn ang="0">
                  <a:pos x="259651" y="536177"/>
                </a:cxn>
                <a:cxn ang="0">
                  <a:pos x="289136" y="545473"/>
                </a:cxn>
                <a:cxn ang="0">
                  <a:pos x="320907" y="549192"/>
                </a:cxn>
                <a:cxn ang="0">
                  <a:pos x="358163" y="550121"/>
                </a:cxn>
                <a:cxn ang="0">
                  <a:pos x="318621" y="557094"/>
                </a:cxn>
                <a:cxn ang="0">
                  <a:pos x="274279" y="560580"/>
                </a:cxn>
                <a:cxn ang="0">
                  <a:pos x="229023" y="559418"/>
                </a:cxn>
                <a:cxn ang="0">
                  <a:pos x="182396" y="553608"/>
                </a:cxn>
                <a:cxn ang="0">
                  <a:pos x="139197" y="542219"/>
                </a:cxn>
                <a:cxn ang="0">
                  <a:pos x="101940" y="524788"/>
                </a:cxn>
                <a:cxn ang="0">
                  <a:pos x="79312" y="507590"/>
                </a:cxn>
                <a:cxn ang="0">
                  <a:pos x="66741" y="493645"/>
                </a:cxn>
                <a:cxn ang="0">
                  <a:pos x="56456" y="478771"/>
                </a:cxn>
                <a:cxn ang="0">
                  <a:pos x="36113" y="426943"/>
                </a:cxn>
                <a:cxn ang="0">
                  <a:pos x="20342" y="374882"/>
                </a:cxn>
                <a:cxn ang="0">
                  <a:pos x="6628" y="318406"/>
                </a:cxn>
                <a:cxn ang="0">
                  <a:pos x="0" y="260767"/>
                </a:cxn>
                <a:cxn ang="0">
                  <a:pos x="0" y="218003"/>
                </a:cxn>
                <a:cxn ang="0">
                  <a:pos x="4343" y="191508"/>
                </a:cxn>
                <a:cxn ang="0">
                  <a:pos x="11200" y="167105"/>
                </a:cxn>
                <a:cxn ang="0">
                  <a:pos x="21257" y="144096"/>
                </a:cxn>
                <a:cxn ang="0">
                  <a:pos x="36113" y="124573"/>
                </a:cxn>
                <a:cxn ang="0">
                  <a:pos x="54170" y="107142"/>
                </a:cxn>
                <a:cxn ang="0">
                  <a:pos x="78170" y="94592"/>
                </a:cxn>
              </a:cxnLst>
              <a:pathLst>
                <a:path w="1866" h="2412">
                  <a:moveTo>
                    <a:pt x="402" y="382"/>
                  </a:moveTo>
                  <a:lnTo>
                    <a:pt x="654" y="303"/>
                  </a:lnTo>
                  <a:lnTo>
                    <a:pt x="897" y="233"/>
                  </a:lnTo>
                  <a:lnTo>
                    <a:pt x="1339" y="110"/>
                  </a:lnTo>
                  <a:lnTo>
                    <a:pt x="1657" y="29"/>
                  </a:lnTo>
                  <a:lnTo>
                    <a:pt x="1776" y="0"/>
                  </a:lnTo>
                  <a:lnTo>
                    <a:pt x="1801" y="29"/>
                  </a:lnTo>
                  <a:lnTo>
                    <a:pt x="1866" y="124"/>
                  </a:lnTo>
                  <a:lnTo>
                    <a:pt x="1746" y="243"/>
                  </a:lnTo>
                  <a:lnTo>
                    <a:pt x="1632" y="342"/>
                  </a:lnTo>
                  <a:lnTo>
                    <a:pt x="1513" y="427"/>
                  </a:lnTo>
                  <a:lnTo>
                    <a:pt x="1453" y="466"/>
                  </a:lnTo>
                  <a:lnTo>
                    <a:pt x="1389" y="506"/>
                  </a:lnTo>
                  <a:lnTo>
                    <a:pt x="1325" y="541"/>
                  </a:lnTo>
                  <a:lnTo>
                    <a:pt x="1260" y="571"/>
                  </a:lnTo>
                  <a:lnTo>
                    <a:pt x="1121" y="631"/>
                  </a:lnTo>
                  <a:lnTo>
                    <a:pt x="967" y="680"/>
                  </a:lnTo>
                  <a:lnTo>
                    <a:pt x="793" y="724"/>
                  </a:lnTo>
                  <a:lnTo>
                    <a:pt x="769" y="764"/>
                  </a:lnTo>
                  <a:lnTo>
                    <a:pt x="749" y="824"/>
                  </a:lnTo>
                  <a:lnTo>
                    <a:pt x="724" y="898"/>
                  </a:lnTo>
                  <a:lnTo>
                    <a:pt x="704" y="987"/>
                  </a:lnTo>
                  <a:lnTo>
                    <a:pt x="689" y="1087"/>
                  </a:lnTo>
                  <a:lnTo>
                    <a:pt x="679" y="1201"/>
                  </a:lnTo>
                  <a:lnTo>
                    <a:pt x="674" y="1315"/>
                  </a:lnTo>
                  <a:lnTo>
                    <a:pt x="674" y="1440"/>
                  </a:lnTo>
                  <a:lnTo>
                    <a:pt x="684" y="1558"/>
                  </a:lnTo>
                  <a:lnTo>
                    <a:pt x="699" y="1682"/>
                  </a:lnTo>
                  <a:lnTo>
                    <a:pt x="719" y="1796"/>
                  </a:lnTo>
                  <a:lnTo>
                    <a:pt x="754" y="1911"/>
                  </a:lnTo>
                  <a:lnTo>
                    <a:pt x="774" y="1960"/>
                  </a:lnTo>
                  <a:lnTo>
                    <a:pt x="798" y="2010"/>
                  </a:lnTo>
                  <a:lnTo>
                    <a:pt x="823" y="2060"/>
                  </a:lnTo>
                  <a:lnTo>
                    <a:pt x="853" y="2105"/>
                  </a:lnTo>
                  <a:lnTo>
                    <a:pt x="883" y="2144"/>
                  </a:lnTo>
                  <a:lnTo>
                    <a:pt x="918" y="2179"/>
                  </a:lnTo>
                  <a:lnTo>
                    <a:pt x="953" y="2214"/>
                  </a:lnTo>
                  <a:lnTo>
                    <a:pt x="997" y="2244"/>
                  </a:lnTo>
                  <a:lnTo>
                    <a:pt x="1067" y="2278"/>
                  </a:lnTo>
                  <a:lnTo>
                    <a:pt x="1136" y="2307"/>
                  </a:lnTo>
                  <a:lnTo>
                    <a:pt x="1200" y="2333"/>
                  </a:lnTo>
                  <a:lnTo>
                    <a:pt x="1265" y="2347"/>
                  </a:lnTo>
                  <a:lnTo>
                    <a:pt x="1334" y="2358"/>
                  </a:lnTo>
                  <a:lnTo>
                    <a:pt x="1404" y="2363"/>
                  </a:lnTo>
                  <a:lnTo>
                    <a:pt x="1483" y="2367"/>
                  </a:lnTo>
                  <a:lnTo>
                    <a:pt x="1567" y="2367"/>
                  </a:lnTo>
                  <a:lnTo>
                    <a:pt x="1488" y="2382"/>
                  </a:lnTo>
                  <a:lnTo>
                    <a:pt x="1394" y="2397"/>
                  </a:lnTo>
                  <a:lnTo>
                    <a:pt x="1300" y="2407"/>
                  </a:lnTo>
                  <a:lnTo>
                    <a:pt x="1200" y="2412"/>
                  </a:lnTo>
                  <a:lnTo>
                    <a:pt x="1101" y="2412"/>
                  </a:lnTo>
                  <a:lnTo>
                    <a:pt x="1002" y="2407"/>
                  </a:lnTo>
                  <a:lnTo>
                    <a:pt x="897" y="2397"/>
                  </a:lnTo>
                  <a:lnTo>
                    <a:pt x="798" y="2382"/>
                  </a:lnTo>
                  <a:lnTo>
                    <a:pt x="704" y="2363"/>
                  </a:lnTo>
                  <a:lnTo>
                    <a:pt x="609" y="2333"/>
                  </a:lnTo>
                  <a:lnTo>
                    <a:pt x="525" y="2298"/>
                  </a:lnTo>
                  <a:lnTo>
                    <a:pt x="446" y="2258"/>
                  </a:lnTo>
                  <a:lnTo>
                    <a:pt x="377" y="2209"/>
                  </a:lnTo>
                  <a:lnTo>
                    <a:pt x="347" y="2184"/>
                  </a:lnTo>
                  <a:lnTo>
                    <a:pt x="317" y="2154"/>
                  </a:lnTo>
                  <a:lnTo>
                    <a:pt x="292" y="2124"/>
                  </a:lnTo>
                  <a:lnTo>
                    <a:pt x="267" y="2095"/>
                  </a:lnTo>
                  <a:lnTo>
                    <a:pt x="247" y="2060"/>
                  </a:lnTo>
                  <a:lnTo>
                    <a:pt x="233" y="2025"/>
                  </a:lnTo>
                  <a:lnTo>
                    <a:pt x="158" y="1837"/>
                  </a:lnTo>
                  <a:lnTo>
                    <a:pt x="123" y="1728"/>
                  </a:lnTo>
                  <a:lnTo>
                    <a:pt x="89" y="1613"/>
                  </a:lnTo>
                  <a:lnTo>
                    <a:pt x="59" y="1494"/>
                  </a:lnTo>
                  <a:lnTo>
                    <a:pt x="29" y="1370"/>
                  </a:lnTo>
                  <a:lnTo>
                    <a:pt x="9" y="1245"/>
                  </a:lnTo>
                  <a:lnTo>
                    <a:pt x="0" y="1122"/>
                  </a:lnTo>
                  <a:lnTo>
                    <a:pt x="0" y="998"/>
                  </a:lnTo>
                  <a:lnTo>
                    <a:pt x="0" y="938"/>
                  </a:lnTo>
                  <a:lnTo>
                    <a:pt x="9" y="884"/>
                  </a:lnTo>
                  <a:lnTo>
                    <a:pt x="19" y="824"/>
                  </a:lnTo>
                  <a:lnTo>
                    <a:pt x="29" y="770"/>
                  </a:lnTo>
                  <a:lnTo>
                    <a:pt x="49" y="719"/>
                  </a:lnTo>
                  <a:lnTo>
                    <a:pt x="68" y="670"/>
                  </a:lnTo>
                  <a:lnTo>
                    <a:pt x="93" y="620"/>
                  </a:lnTo>
                  <a:lnTo>
                    <a:pt x="123" y="575"/>
                  </a:lnTo>
                  <a:lnTo>
                    <a:pt x="158" y="536"/>
                  </a:lnTo>
                  <a:lnTo>
                    <a:pt x="198" y="496"/>
                  </a:lnTo>
                  <a:lnTo>
                    <a:pt x="237" y="461"/>
                  </a:lnTo>
                  <a:lnTo>
                    <a:pt x="287" y="431"/>
                  </a:lnTo>
                  <a:lnTo>
                    <a:pt x="342" y="407"/>
                  </a:lnTo>
                  <a:lnTo>
                    <a:pt x="402" y="382"/>
                  </a:lnTo>
                  <a:close/>
                </a:path>
              </a:pathLst>
            </a:custGeom>
            <a:solidFill>
              <a:srgbClr val="F7DFC5"/>
            </a:solidFill>
            <a:ln w="9525">
              <a:noFill/>
            </a:ln>
          </p:spPr>
          <p:txBody>
            <a:bodyPr/>
            <a:p>
              <a:endParaRPr lang="zh-CN" altLang="en-US"/>
            </a:p>
          </p:txBody>
        </p:sp>
        <p:sp>
          <p:nvSpPr>
            <p:cNvPr id="46290" name="Freeform 79"/>
            <p:cNvSpPr/>
            <p:nvPr/>
          </p:nvSpPr>
          <p:spPr>
            <a:xfrm>
              <a:off x="4148192" y="3065937"/>
              <a:ext cx="476209" cy="539457"/>
            </a:xfrm>
            <a:custGeom>
              <a:avLst/>
              <a:gdLst/>
              <a:ahLst/>
              <a:cxnLst>
                <a:cxn ang="0">
                  <a:pos x="128749" y="194836"/>
                </a:cxn>
                <a:cxn ang="0">
                  <a:pos x="140223" y="199248"/>
                </a:cxn>
                <a:cxn ang="0">
                  <a:pos x="169599" y="200410"/>
                </a:cxn>
                <a:cxn ang="0">
                  <a:pos x="219859" y="197158"/>
                </a:cxn>
                <a:cxn ang="0">
                  <a:pos x="268743" y="190192"/>
                </a:cxn>
                <a:cxn ang="0">
                  <a:pos x="319003" y="177652"/>
                </a:cxn>
                <a:cxn ang="0">
                  <a:pos x="386246" y="152107"/>
                </a:cxn>
                <a:cxn ang="0">
                  <a:pos x="418146" y="136083"/>
                </a:cxn>
                <a:cxn ang="0">
                  <a:pos x="445456" y="118667"/>
                </a:cxn>
                <a:cxn ang="0">
                  <a:pos x="466111" y="97999"/>
                </a:cxn>
                <a:cxn ang="0">
                  <a:pos x="473914" y="81743"/>
                </a:cxn>
                <a:cxn ang="0">
                  <a:pos x="476209" y="64558"/>
                </a:cxn>
                <a:cxn ang="0">
                  <a:pos x="472996" y="44819"/>
                </a:cxn>
                <a:cxn ang="0">
                  <a:pos x="461292" y="28796"/>
                </a:cxn>
                <a:cxn ang="0">
                  <a:pos x="444309" y="17417"/>
                </a:cxn>
                <a:cxn ang="0">
                  <a:pos x="422736" y="8128"/>
                </a:cxn>
                <a:cxn ang="0">
                  <a:pos x="396344" y="3483"/>
                </a:cxn>
                <a:cxn ang="0">
                  <a:pos x="352050" y="0"/>
                </a:cxn>
                <a:cxn ang="0">
                  <a:pos x="285955" y="3483"/>
                </a:cxn>
                <a:cxn ang="0">
                  <a:pos x="221236" y="13701"/>
                </a:cxn>
                <a:cxn ang="0">
                  <a:pos x="164091" y="28796"/>
                </a:cxn>
                <a:cxn ang="0">
                  <a:pos x="122093" y="44819"/>
                </a:cxn>
                <a:cxn ang="0">
                  <a:pos x="109241" y="51786"/>
                </a:cxn>
                <a:cxn ang="0">
                  <a:pos x="84226" y="72454"/>
                </a:cxn>
                <a:cxn ang="0">
                  <a:pos x="61735" y="96838"/>
                </a:cxn>
                <a:cxn ang="0">
                  <a:pos x="42228" y="124472"/>
                </a:cxn>
                <a:cxn ang="0">
                  <a:pos x="25015" y="153268"/>
                </a:cxn>
                <a:cxn ang="0">
                  <a:pos x="12622" y="183225"/>
                </a:cxn>
                <a:cxn ang="0">
                  <a:pos x="3442" y="215504"/>
                </a:cxn>
                <a:cxn ang="0">
                  <a:pos x="0" y="247783"/>
                </a:cxn>
                <a:cxn ang="0">
                  <a:pos x="2295" y="281224"/>
                </a:cxn>
                <a:cxn ang="0">
                  <a:pos x="16983" y="344621"/>
                </a:cxn>
                <a:cxn ang="0">
                  <a:pos x="41080" y="414753"/>
                </a:cxn>
                <a:cxn ang="0">
                  <a:pos x="56916" y="449354"/>
                </a:cxn>
                <a:cxn ang="0">
                  <a:pos x="76193" y="482794"/>
                </a:cxn>
                <a:cxn ang="0">
                  <a:pos x="97996" y="512983"/>
                </a:cxn>
                <a:cxn ang="0">
                  <a:pos x="124159" y="539457"/>
                </a:cxn>
                <a:cxn ang="0">
                  <a:pos x="111536" y="450747"/>
                </a:cxn>
                <a:cxn ang="0">
                  <a:pos x="96848" y="435653"/>
                </a:cxn>
                <a:cxn ang="0">
                  <a:pos x="85373" y="415914"/>
                </a:cxn>
                <a:cxn ang="0">
                  <a:pos x="79865" y="399890"/>
                </a:cxn>
                <a:cxn ang="0">
                  <a:pos x="76193" y="381312"/>
                </a:cxn>
                <a:cxn ang="0">
                  <a:pos x="77341" y="362967"/>
                </a:cxn>
                <a:cxn ang="0">
                  <a:pos x="84226" y="352749"/>
                </a:cxn>
                <a:cxn ang="0">
                  <a:pos x="93406" y="351588"/>
                </a:cxn>
                <a:cxn ang="0">
                  <a:pos x="106028" y="357393"/>
                </a:cxn>
                <a:cxn ang="0">
                  <a:pos x="124159" y="375739"/>
                </a:cxn>
                <a:cxn ang="0">
                  <a:pos x="140223" y="398729"/>
                </a:cxn>
                <a:cxn ang="0">
                  <a:pos x="147108" y="414753"/>
                </a:cxn>
                <a:cxn ang="0">
                  <a:pos x="153993" y="443781"/>
                </a:cxn>
                <a:cxn ang="0">
                  <a:pos x="159501" y="469093"/>
                </a:cxn>
                <a:cxn ang="0">
                  <a:pos x="180156" y="450747"/>
                </a:cxn>
                <a:cxn ang="0">
                  <a:pos x="167534" y="372256"/>
                </a:cxn>
                <a:cxn ang="0">
                  <a:pos x="167534" y="344621"/>
                </a:cxn>
                <a:cxn ang="0">
                  <a:pos x="174419" y="323953"/>
                </a:cxn>
                <a:cxn ang="0">
                  <a:pos x="200582" y="283546"/>
                </a:cxn>
                <a:cxn ang="0">
                  <a:pos x="207466" y="268451"/>
                </a:cxn>
                <a:cxn ang="0">
                  <a:pos x="209532" y="255911"/>
                </a:cxn>
                <a:cxn ang="0">
                  <a:pos x="209532" y="244300"/>
                </a:cxn>
                <a:cxn ang="0">
                  <a:pos x="203795" y="226883"/>
                </a:cxn>
                <a:cxn ang="0">
                  <a:pos x="197139" y="215504"/>
                </a:cxn>
                <a:cxn ang="0">
                  <a:pos x="136551" y="198320"/>
                </a:cxn>
                <a:cxn ang="0">
                  <a:pos x="126454" y="193443"/>
                </a:cxn>
              </a:cxnLst>
              <a:pathLst>
                <a:path w="2075" h="2323">
                  <a:moveTo>
                    <a:pt x="546" y="828"/>
                  </a:moveTo>
                  <a:lnTo>
                    <a:pt x="561" y="839"/>
                  </a:lnTo>
                  <a:lnTo>
                    <a:pt x="581" y="849"/>
                  </a:lnTo>
                  <a:lnTo>
                    <a:pt x="611" y="858"/>
                  </a:lnTo>
                  <a:lnTo>
                    <a:pt x="650" y="858"/>
                  </a:lnTo>
                  <a:lnTo>
                    <a:pt x="739" y="863"/>
                  </a:lnTo>
                  <a:lnTo>
                    <a:pt x="849" y="858"/>
                  </a:lnTo>
                  <a:lnTo>
                    <a:pt x="958" y="849"/>
                  </a:lnTo>
                  <a:lnTo>
                    <a:pt x="1052" y="839"/>
                  </a:lnTo>
                  <a:lnTo>
                    <a:pt x="1171" y="819"/>
                  </a:lnTo>
                  <a:lnTo>
                    <a:pt x="1266" y="798"/>
                  </a:lnTo>
                  <a:lnTo>
                    <a:pt x="1390" y="765"/>
                  </a:lnTo>
                  <a:lnTo>
                    <a:pt x="1534" y="714"/>
                  </a:lnTo>
                  <a:lnTo>
                    <a:pt x="1683" y="655"/>
                  </a:lnTo>
                  <a:lnTo>
                    <a:pt x="1752" y="625"/>
                  </a:lnTo>
                  <a:lnTo>
                    <a:pt x="1822" y="586"/>
                  </a:lnTo>
                  <a:lnTo>
                    <a:pt x="1887" y="551"/>
                  </a:lnTo>
                  <a:lnTo>
                    <a:pt x="1941" y="511"/>
                  </a:lnTo>
                  <a:lnTo>
                    <a:pt x="1991" y="466"/>
                  </a:lnTo>
                  <a:lnTo>
                    <a:pt x="2031" y="422"/>
                  </a:lnTo>
                  <a:lnTo>
                    <a:pt x="2061" y="377"/>
                  </a:lnTo>
                  <a:lnTo>
                    <a:pt x="2065" y="352"/>
                  </a:lnTo>
                  <a:lnTo>
                    <a:pt x="2075" y="328"/>
                  </a:lnTo>
                  <a:lnTo>
                    <a:pt x="2075" y="278"/>
                  </a:lnTo>
                  <a:lnTo>
                    <a:pt x="2070" y="233"/>
                  </a:lnTo>
                  <a:lnTo>
                    <a:pt x="2061" y="193"/>
                  </a:lnTo>
                  <a:lnTo>
                    <a:pt x="2040" y="159"/>
                  </a:lnTo>
                  <a:lnTo>
                    <a:pt x="2010" y="124"/>
                  </a:lnTo>
                  <a:lnTo>
                    <a:pt x="1980" y="99"/>
                  </a:lnTo>
                  <a:lnTo>
                    <a:pt x="1936" y="75"/>
                  </a:lnTo>
                  <a:lnTo>
                    <a:pt x="1891" y="54"/>
                  </a:lnTo>
                  <a:lnTo>
                    <a:pt x="1842" y="35"/>
                  </a:lnTo>
                  <a:lnTo>
                    <a:pt x="1787" y="24"/>
                  </a:lnTo>
                  <a:lnTo>
                    <a:pt x="1727" y="15"/>
                  </a:lnTo>
                  <a:lnTo>
                    <a:pt x="1668" y="5"/>
                  </a:lnTo>
                  <a:lnTo>
                    <a:pt x="1534" y="0"/>
                  </a:lnTo>
                  <a:lnTo>
                    <a:pt x="1390" y="5"/>
                  </a:lnTo>
                  <a:lnTo>
                    <a:pt x="1246" y="15"/>
                  </a:lnTo>
                  <a:lnTo>
                    <a:pt x="1102" y="35"/>
                  </a:lnTo>
                  <a:lnTo>
                    <a:pt x="964" y="59"/>
                  </a:lnTo>
                  <a:lnTo>
                    <a:pt x="829" y="89"/>
                  </a:lnTo>
                  <a:lnTo>
                    <a:pt x="715" y="124"/>
                  </a:lnTo>
                  <a:lnTo>
                    <a:pt x="611" y="159"/>
                  </a:lnTo>
                  <a:lnTo>
                    <a:pt x="532" y="193"/>
                  </a:lnTo>
                  <a:lnTo>
                    <a:pt x="497" y="208"/>
                  </a:lnTo>
                  <a:lnTo>
                    <a:pt x="476" y="223"/>
                  </a:lnTo>
                  <a:lnTo>
                    <a:pt x="422" y="268"/>
                  </a:lnTo>
                  <a:lnTo>
                    <a:pt x="367" y="312"/>
                  </a:lnTo>
                  <a:lnTo>
                    <a:pt x="318" y="367"/>
                  </a:lnTo>
                  <a:lnTo>
                    <a:pt x="269" y="417"/>
                  </a:lnTo>
                  <a:lnTo>
                    <a:pt x="223" y="477"/>
                  </a:lnTo>
                  <a:lnTo>
                    <a:pt x="184" y="536"/>
                  </a:lnTo>
                  <a:lnTo>
                    <a:pt x="144" y="595"/>
                  </a:lnTo>
                  <a:lnTo>
                    <a:pt x="109" y="660"/>
                  </a:lnTo>
                  <a:lnTo>
                    <a:pt x="79" y="724"/>
                  </a:lnTo>
                  <a:lnTo>
                    <a:pt x="55" y="789"/>
                  </a:lnTo>
                  <a:lnTo>
                    <a:pt x="30" y="858"/>
                  </a:lnTo>
                  <a:lnTo>
                    <a:pt x="15" y="928"/>
                  </a:lnTo>
                  <a:lnTo>
                    <a:pt x="5" y="998"/>
                  </a:lnTo>
                  <a:lnTo>
                    <a:pt x="0" y="1067"/>
                  </a:lnTo>
                  <a:lnTo>
                    <a:pt x="5" y="1137"/>
                  </a:lnTo>
                  <a:lnTo>
                    <a:pt x="10" y="1211"/>
                  </a:lnTo>
                  <a:lnTo>
                    <a:pt x="40" y="1340"/>
                  </a:lnTo>
                  <a:lnTo>
                    <a:pt x="74" y="1484"/>
                  </a:lnTo>
                  <a:lnTo>
                    <a:pt x="119" y="1637"/>
                  </a:lnTo>
                  <a:lnTo>
                    <a:pt x="179" y="1786"/>
                  </a:lnTo>
                  <a:lnTo>
                    <a:pt x="209" y="1861"/>
                  </a:lnTo>
                  <a:lnTo>
                    <a:pt x="248" y="1935"/>
                  </a:lnTo>
                  <a:lnTo>
                    <a:pt x="288" y="2010"/>
                  </a:lnTo>
                  <a:lnTo>
                    <a:pt x="332" y="2079"/>
                  </a:lnTo>
                  <a:lnTo>
                    <a:pt x="377" y="2144"/>
                  </a:lnTo>
                  <a:lnTo>
                    <a:pt x="427" y="2209"/>
                  </a:lnTo>
                  <a:lnTo>
                    <a:pt x="481" y="2268"/>
                  </a:lnTo>
                  <a:lnTo>
                    <a:pt x="541" y="2323"/>
                  </a:lnTo>
                  <a:lnTo>
                    <a:pt x="516" y="1965"/>
                  </a:lnTo>
                  <a:lnTo>
                    <a:pt x="486" y="1941"/>
                  </a:lnTo>
                  <a:lnTo>
                    <a:pt x="457" y="1916"/>
                  </a:lnTo>
                  <a:lnTo>
                    <a:pt x="422" y="1876"/>
                  </a:lnTo>
                  <a:lnTo>
                    <a:pt x="388" y="1821"/>
                  </a:lnTo>
                  <a:lnTo>
                    <a:pt x="372" y="1791"/>
                  </a:lnTo>
                  <a:lnTo>
                    <a:pt x="358" y="1762"/>
                  </a:lnTo>
                  <a:lnTo>
                    <a:pt x="348" y="1722"/>
                  </a:lnTo>
                  <a:lnTo>
                    <a:pt x="337" y="1688"/>
                  </a:lnTo>
                  <a:lnTo>
                    <a:pt x="332" y="1642"/>
                  </a:lnTo>
                  <a:lnTo>
                    <a:pt x="332" y="1603"/>
                  </a:lnTo>
                  <a:lnTo>
                    <a:pt x="337" y="1563"/>
                  </a:lnTo>
                  <a:lnTo>
                    <a:pt x="353" y="1533"/>
                  </a:lnTo>
                  <a:lnTo>
                    <a:pt x="367" y="1519"/>
                  </a:lnTo>
                  <a:lnTo>
                    <a:pt x="388" y="1514"/>
                  </a:lnTo>
                  <a:lnTo>
                    <a:pt x="407" y="1514"/>
                  </a:lnTo>
                  <a:lnTo>
                    <a:pt x="432" y="1523"/>
                  </a:lnTo>
                  <a:lnTo>
                    <a:pt x="462" y="1539"/>
                  </a:lnTo>
                  <a:lnTo>
                    <a:pt x="486" y="1563"/>
                  </a:lnTo>
                  <a:lnTo>
                    <a:pt x="541" y="1618"/>
                  </a:lnTo>
                  <a:lnTo>
                    <a:pt x="590" y="1682"/>
                  </a:lnTo>
                  <a:lnTo>
                    <a:pt x="611" y="1717"/>
                  </a:lnTo>
                  <a:lnTo>
                    <a:pt x="630" y="1751"/>
                  </a:lnTo>
                  <a:lnTo>
                    <a:pt x="641" y="1786"/>
                  </a:lnTo>
                  <a:lnTo>
                    <a:pt x="650" y="1816"/>
                  </a:lnTo>
                  <a:lnTo>
                    <a:pt x="671" y="1911"/>
                  </a:lnTo>
                  <a:lnTo>
                    <a:pt x="680" y="1975"/>
                  </a:lnTo>
                  <a:lnTo>
                    <a:pt x="695" y="2020"/>
                  </a:lnTo>
                  <a:lnTo>
                    <a:pt x="790" y="2010"/>
                  </a:lnTo>
                  <a:lnTo>
                    <a:pt x="785" y="1941"/>
                  </a:lnTo>
                  <a:lnTo>
                    <a:pt x="745" y="1688"/>
                  </a:lnTo>
                  <a:lnTo>
                    <a:pt x="730" y="1603"/>
                  </a:lnTo>
                  <a:lnTo>
                    <a:pt x="725" y="1539"/>
                  </a:lnTo>
                  <a:lnTo>
                    <a:pt x="730" y="1484"/>
                  </a:lnTo>
                  <a:lnTo>
                    <a:pt x="739" y="1439"/>
                  </a:lnTo>
                  <a:lnTo>
                    <a:pt x="760" y="1395"/>
                  </a:lnTo>
                  <a:lnTo>
                    <a:pt x="790" y="1345"/>
                  </a:lnTo>
                  <a:lnTo>
                    <a:pt x="874" y="1221"/>
                  </a:lnTo>
                  <a:lnTo>
                    <a:pt x="888" y="1186"/>
                  </a:lnTo>
                  <a:lnTo>
                    <a:pt x="904" y="1156"/>
                  </a:lnTo>
                  <a:lnTo>
                    <a:pt x="913" y="1131"/>
                  </a:lnTo>
                  <a:lnTo>
                    <a:pt x="913" y="1102"/>
                  </a:lnTo>
                  <a:lnTo>
                    <a:pt x="918" y="1077"/>
                  </a:lnTo>
                  <a:lnTo>
                    <a:pt x="913" y="1052"/>
                  </a:lnTo>
                  <a:lnTo>
                    <a:pt x="904" y="1012"/>
                  </a:lnTo>
                  <a:lnTo>
                    <a:pt x="888" y="977"/>
                  </a:lnTo>
                  <a:lnTo>
                    <a:pt x="874" y="953"/>
                  </a:lnTo>
                  <a:lnTo>
                    <a:pt x="859" y="928"/>
                  </a:lnTo>
                  <a:lnTo>
                    <a:pt x="700" y="888"/>
                  </a:lnTo>
                  <a:lnTo>
                    <a:pt x="595" y="854"/>
                  </a:lnTo>
                  <a:lnTo>
                    <a:pt x="561" y="839"/>
                  </a:lnTo>
                  <a:lnTo>
                    <a:pt x="551" y="833"/>
                  </a:lnTo>
                  <a:lnTo>
                    <a:pt x="546" y="828"/>
                  </a:lnTo>
                  <a:close/>
                </a:path>
              </a:pathLst>
            </a:custGeom>
            <a:solidFill>
              <a:srgbClr val="1B1D1F"/>
            </a:solidFill>
            <a:ln w="9525">
              <a:noFill/>
            </a:ln>
          </p:spPr>
          <p:txBody>
            <a:bodyPr/>
            <a:p>
              <a:endParaRPr lang="zh-CN" altLang="en-US"/>
            </a:p>
          </p:txBody>
        </p:sp>
        <p:sp>
          <p:nvSpPr>
            <p:cNvPr id="46291" name="Freeform 80"/>
            <p:cNvSpPr/>
            <p:nvPr/>
          </p:nvSpPr>
          <p:spPr>
            <a:xfrm>
              <a:off x="4470474" y="3392536"/>
              <a:ext cx="24051" cy="40622"/>
            </a:xfrm>
            <a:custGeom>
              <a:avLst/>
              <a:gdLst/>
              <a:ahLst/>
              <a:cxnLst>
                <a:cxn ang="0">
                  <a:pos x="2313" y="30581"/>
                </a:cxn>
                <a:cxn ang="0">
                  <a:pos x="4625" y="33776"/>
                </a:cxn>
                <a:cxn ang="0">
                  <a:pos x="6707" y="37199"/>
                </a:cxn>
                <a:cxn ang="0">
                  <a:pos x="10407" y="39709"/>
                </a:cxn>
                <a:cxn ang="0">
                  <a:pos x="12488" y="40622"/>
                </a:cxn>
                <a:cxn ang="0">
                  <a:pos x="16188" y="40622"/>
                </a:cxn>
                <a:cxn ang="0">
                  <a:pos x="18501" y="38568"/>
                </a:cxn>
                <a:cxn ang="0">
                  <a:pos x="20582" y="37199"/>
                </a:cxn>
                <a:cxn ang="0">
                  <a:pos x="22895" y="33776"/>
                </a:cxn>
                <a:cxn ang="0">
                  <a:pos x="24051" y="26016"/>
                </a:cxn>
                <a:cxn ang="0">
                  <a:pos x="24051" y="18029"/>
                </a:cxn>
                <a:cxn ang="0">
                  <a:pos x="22895" y="10041"/>
                </a:cxn>
                <a:cxn ang="0">
                  <a:pos x="20582" y="5705"/>
                </a:cxn>
                <a:cxn ang="0">
                  <a:pos x="19426" y="3195"/>
                </a:cxn>
                <a:cxn ang="0">
                  <a:pos x="16188" y="913"/>
                </a:cxn>
                <a:cxn ang="0">
                  <a:pos x="13644" y="0"/>
                </a:cxn>
                <a:cxn ang="0">
                  <a:pos x="10407" y="0"/>
                </a:cxn>
                <a:cxn ang="0">
                  <a:pos x="6707" y="913"/>
                </a:cxn>
                <a:cxn ang="0">
                  <a:pos x="4625" y="3195"/>
                </a:cxn>
                <a:cxn ang="0">
                  <a:pos x="2313" y="5705"/>
                </a:cxn>
                <a:cxn ang="0">
                  <a:pos x="1156" y="8900"/>
                </a:cxn>
                <a:cxn ang="0">
                  <a:pos x="0" y="13465"/>
                </a:cxn>
                <a:cxn ang="0">
                  <a:pos x="0" y="21224"/>
                </a:cxn>
                <a:cxn ang="0">
                  <a:pos x="2313" y="30581"/>
                </a:cxn>
              </a:cxnLst>
              <a:pathLst>
                <a:path w="104" h="178">
                  <a:moveTo>
                    <a:pt x="10" y="134"/>
                  </a:moveTo>
                  <a:lnTo>
                    <a:pt x="20" y="148"/>
                  </a:lnTo>
                  <a:lnTo>
                    <a:pt x="29" y="163"/>
                  </a:lnTo>
                  <a:lnTo>
                    <a:pt x="45" y="174"/>
                  </a:lnTo>
                  <a:lnTo>
                    <a:pt x="54" y="178"/>
                  </a:lnTo>
                  <a:lnTo>
                    <a:pt x="70" y="178"/>
                  </a:lnTo>
                  <a:lnTo>
                    <a:pt x="80" y="169"/>
                  </a:lnTo>
                  <a:lnTo>
                    <a:pt x="89" y="163"/>
                  </a:lnTo>
                  <a:lnTo>
                    <a:pt x="99" y="148"/>
                  </a:lnTo>
                  <a:lnTo>
                    <a:pt x="104" y="114"/>
                  </a:lnTo>
                  <a:lnTo>
                    <a:pt x="104" y="79"/>
                  </a:lnTo>
                  <a:lnTo>
                    <a:pt x="99" y="44"/>
                  </a:lnTo>
                  <a:lnTo>
                    <a:pt x="89" y="25"/>
                  </a:lnTo>
                  <a:lnTo>
                    <a:pt x="84" y="14"/>
                  </a:lnTo>
                  <a:lnTo>
                    <a:pt x="70" y="4"/>
                  </a:lnTo>
                  <a:lnTo>
                    <a:pt x="59" y="0"/>
                  </a:lnTo>
                  <a:lnTo>
                    <a:pt x="45" y="0"/>
                  </a:lnTo>
                  <a:lnTo>
                    <a:pt x="29" y="4"/>
                  </a:lnTo>
                  <a:lnTo>
                    <a:pt x="20" y="14"/>
                  </a:lnTo>
                  <a:lnTo>
                    <a:pt x="10" y="25"/>
                  </a:lnTo>
                  <a:lnTo>
                    <a:pt x="5" y="39"/>
                  </a:lnTo>
                  <a:lnTo>
                    <a:pt x="0" y="59"/>
                  </a:lnTo>
                  <a:lnTo>
                    <a:pt x="0" y="93"/>
                  </a:lnTo>
                  <a:lnTo>
                    <a:pt x="10" y="134"/>
                  </a:lnTo>
                  <a:close/>
                </a:path>
              </a:pathLst>
            </a:custGeom>
            <a:solidFill>
              <a:srgbClr val="402627"/>
            </a:solidFill>
            <a:ln w="9525">
              <a:noFill/>
            </a:ln>
          </p:spPr>
          <p:txBody>
            <a:bodyPr/>
            <a:p>
              <a:endParaRPr lang="zh-CN" altLang="en-US"/>
            </a:p>
          </p:txBody>
        </p:sp>
        <p:sp>
          <p:nvSpPr>
            <p:cNvPr id="46292" name="Freeform 81"/>
            <p:cNvSpPr/>
            <p:nvPr/>
          </p:nvSpPr>
          <p:spPr>
            <a:xfrm>
              <a:off x="4648451" y="3325916"/>
              <a:ext cx="24051" cy="40622"/>
            </a:xfrm>
            <a:custGeom>
              <a:avLst/>
              <a:gdLst/>
              <a:ahLst/>
              <a:cxnLst>
                <a:cxn ang="0">
                  <a:pos x="2291" y="30350"/>
                </a:cxn>
                <a:cxn ang="0">
                  <a:pos x="4581" y="34786"/>
                </a:cxn>
                <a:cxn ang="0">
                  <a:pos x="6872" y="37354"/>
                </a:cxn>
                <a:cxn ang="0">
                  <a:pos x="10308" y="39455"/>
                </a:cxn>
                <a:cxn ang="0">
                  <a:pos x="13743" y="40622"/>
                </a:cxn>
                <a:cxn ang="0">
                  <a:pos x="16034" y="40622"/>
                </a:cxn>
                <a:cxn ang="0">
                  <a:pos x="18325" y="39455"/>
                </a:cxn>
                <a:cxn ang="0">
                  <a:pos x="20386" y="37354"/>
                </a:cxn>
                <a:cxn ang="0">
                  <a:pos x="22906" y="34786"/>
                </a:cxn>
                <a:cxn ang="0">
                  <a:pos x="24051" y="26614"/>
                </a:cxn>
                <a:cxn ang="0">
                  <a:pos x="24051" y="17509"/>
                </a:cxn>
                <a:cxn ang="0">
                  <a:pos x="22906" y="9338"/>
                </a:cxn>
                <a:cxn ang="0">
                  <a:pos x="20386" y="5836"/>
                </a:cxn>
                <a:cxn ang="0">
                  <a:pos x="19241" y="3735"/>
                </a:cxn>
                <a:cxn ang="0">
                  <a:pos x="17179" y="1167"/>
                </a:cxn>
                <a:cxn ang="0">
                  <a:pos x="13743" y="0"/>
                </a:cxn>
                <a:cxn ang="0">
                  <a:pos x="10308" y="0"/>
                </a:cxn>
                <a:cxn ang="0">
                  <a:pos x="6872" y="1167"/>
                </a:cxn>
                <a:cxn ang="0">
                  <a:pos x="4581" y="2335"/>
                </a:cxn>
                <a:cxn ang="0">
                  <a:pos x="2291" y="5836"/>
                </a:cxn>
                <a:cxn ang="0">
                  <a:pos x="1145" y="9338"/>
                </a:cxn>
                <a:cxn ang="0">
                  <a:pos x="0" y="12840"/>
                </a:cxn>
                <a:cxn ang="0">
                  <a:pos x="1145" y="22179"/>
                </a:cxn>
                <a:cxn ang="0">
                  <a:pos x="2291" y="30350"/>
                </a:cxn>
              </a:cxnLst>
              <a:pathLst>
                <a:path w="105" h="174">
                  <a:moveTo>
                    <a:pt x="10" y="130"/>
                  </a:moveTo>
                  <a:lnTo>
                    <a:pt x="20" y="149"/>
                  </a:lnTo>
                  <a:lnTo>
                    <a:pt x="30" y="160"/>
                  </a:lnTo>
                  <a:lnTo>
                    <a:pt x="45" y="169"/>
                  </a:lnTo>
                  <a:lnTo>
                    <a:pt x="60" y="174"/>
                  </a:lnTo>
                  <a:lnTo>
                    <a:pt x="70" y="174"/>
                  </a:lnTo>
                  <a:lnTo>
                    <a:pt x="80" y="169"/>
                  </a:lnTo>
                  <a:lnTo>
                    <a:pt x="89" y="160"/>
                  </a:lnTo>
                  <a:lnTo>
                    <a:pt x="100" y="149"/>
                  </a:lnTo>
                  <a:lnTo>
                    <a:pt x="105" y="114"/>
                  </a:lnTo>
                  <a:lnTo>
                    <a:pt x="105" y="75"/>
                  </a:lnTo>
                  <a:lnTo>
                    <a:pt x="100" y="40"/>
                  </a:lnTo>
                  <a:lnTo>
                    <a:pt x="89" y="25"/>
                  </a:lnTo>
                  <a:lnTo>
                    <a:pt x="84" y="16"/>
                  </a:lnTo>
                  <a:lnTo>
                    <a:pt x="75" y="5"/>
                  </a:lnTo>
                  <a:lnTo>
                    <a:pt x="60" y="0"/>
                  </a:lnTo>
                  <a:lnTo>
                    <a:pt x="45" y="0"/>
                  </a:lnTo>
                  <a:lnTo>
                    <a:pt x="30" y="5"/>
                  </a:lnTo>
                  <a:lnTo>
                    <a:pt x="20" y="10"/>
                  </a:lnTo>
                  <a:lnTo>
                    <a:pt x="10" y="25"/>
                  </a:lnTo>
                  <a:lnTo>
                    <a:pt x="5" y="40"/>
                  </a:lnTo>
                  <a:lnTo>
                    <a:pt x="0" y="55"/>
                  </a:lnTo>
                  <a:lnTo>
                    <a:pt x="5" y="95"/>
                  </a:lnTo>
                  <a:lnTo>
                    <a:pt x="10" y="130"/>
                  </a:lnTo>
                  <a:close/>
                </a:path>
              </a:pathLst>
            </a:custGeom>
            <a:solidFill>
              <a:srgbClr val="402627"/>
            </a:solidFill>
            <a:ln w="9525">
              <a:noFill/>
            </a:ln>
          </p:spPr>
          <p:txBody>
            <a:bodyPr/>
            <a:p>
              <a:endParaRPr lang="zh-CN" altLang="en-US"/>
            </a:p>
          </p:txBody>
        </p:sp>
        <p:sp>
          <p:nvSpPr>
            <p:cNvPr id="46293" name="Freeform 82"/>
            <p:cNvSpPr/>
            <p:nvPr/>
          </p:nvSpPr>
          <p:spPr>
            <a:xfrm>
              <a:off x="4600349" y="3358414"/>
              <a:ext cx="72153" cy="165737"/>
            </a:xfrm>
            <a:custGeom>
              <a:avLst/>
              <a:gdLst/>
              <a:ahLst/>
              <a:cxnLst>
                <a:cxn ang="0">
                  <a:pos x="72153" y="116294"/>
                </a:cxn>
                <a:cxn ang="0">
                  <a:pos x="69617" y="105849"/>
                </a:cxn>
                <a:cxn ang="0">
                  <a:pos x="67543" y="96564"/>
                </a:cxn>
                <a:cxn ang="0">
                  <a:pos x="58322" y="74976"/>
                </a:cxn>
                <a:cxn ang="0">
                  <a:pos x="50254" y="57567"/>
                </a:cxn>
                <a:cxn ang="0">
                  <a:pos x="47026" y="48282"/>
                </a:cxn>
                <a:cxn ang="0">
                  <a:pos x="44491" y="37836"/>
                </a:cxn>
                <a:cxn ang="0">
                  <a:pos x="42185" y="28551"/>
                </a:cxn>
                <a:cxn ang="0">
                  <a:pos x="41033" y="24141"/>
                </a:cxn>
                <a:cxn ang="0">
                  <a:pos x="38958" y="19498"/>
                </a:cxn>
                <a:cxn ang="0">
                  <a:pos x="36422" y="14856"/>
                </a:cxn>
                <a:cxn ang="0">
                  <a:pos x="32042" y="9053"/>
                </a:cxn>
                <a:cxn ang="0">
                  <a:pos x="27201" y="4410"/>
                </a:cxn>
                <a:cxn ang="0">
                  <a:pos x="25127" y="0"/>
                </a:cxn>
                <a:cxn ang="0">
                  <a:pos x="33195" y="40390"/>
                </a:cxn>
                <a:cxn ang="0">
                  <a:pos x="37805" y="61049"/>
                </a:cxn>
                <a:cxn ang="0">
                  <a:pos x="42185" y="81476"/>
                </a:cxn>
                <a:cxn ang="0">
                  <a:pos x="45874" y="94475"/>
                </a:cxn>
                <a:cxn ang="0">
                  <a:pos x="45874" y="108170"/>
                </a:cxn>
                <a:cxn ang="0">
                  <a:pos x="44491" y="114902"/>
                </a:cxn>
                <a:cxn ang="0">
                  <a:pos x="43338" y="121865"/>
                </a:cxn>
                <a:cxn ang="0">
                  <a:pos x="41033" y="127901"/>
                </a:cxn>
                <a:cxn ang="0">
                  <a:pos x="37805" y="133704"/>
                </a:cxn>
                <a:cxn ang="0">
                  <a:pos x="34117" y="139275"/>
                </a:cxn>
                <a:cxn ang="0">
                  <a:pos x="29737" y="142757"/>
                </a:cxn>
                <a:cxn ang="0">
                  <a:pos x="19364" y="149488"/>
                </a:cxn>
                <a:cxn ang="0">
                  <a:pos x="8990" y="155291"/>
                </a:cxn>
                <a:cxn ang="0">
                  <a:pos x="4610" y="160166"/>
                </a:cxn>
                <a:cxn ang="0">
                  <a:pos x="922" y="164576"/>
                </a:cxn>
                <a:cxn ang="0">
                  <a:pos x="0" y="164576"/>
                </a:cxn>
                <a:cxn ang="0">
                  <a:pos x="922" y="164576"/>
                </a:cxn>
                <a:cxn ang="0">
                  <a:pos x="4610" y="165737"/>
                </a:cxn>
                <a:cxn ang="0">
                  <a:pos x="14753" y="165737"/>
                </a:cxn>
                <a:cxn ang="0">
                  <a:pos x="33195" y="163416"/>
                </a:cxn>
                <a:cxn ang="0">
                  <a:pos x="40111" y="160166"/>
                </a:cxn>
                <a:cxn ang="0">
                  <a:pos x="47026" y="156452"/>
                </a:cxn>
                <a:cxn ang="0">
                  <a:pos x="52559" y="152042"/>
                </a:cxn>
                <a:cxn ang="0">
                  <a:pos x="59474" y="147399"/>
                </a:cxn>
                <a:cxn ang="0">
                  <a:pos x="65237" y="139275"/>
                </a:cxn>
                <a:cxn ang="0">
                  <a:pos x="69617" y="131150"/>
                </a:cxn>
                <a:cxn ang="0">
                  <a:pos x="72153" y="123026"/>
                </a:cxn>
                <a:cxn ang="0">
                  <a:pos x="72153" y="116294"/>
                </a:cxn>
              </a:cxnLst>
              <a:pathLst>
                <a:path w="313" h="714">
                  <a:moveTo>
                    <a:pt x="313" y="501"/>
                  </a:moveTo>
                  <a:lnTo>
                    <a:pt x="302" y="456"/>
                  </a:lnTo>
                  <a:lnTo>
                    <a:pt x="293" y="416"/>
                  </a:lnTo>
                  <a:lnTo>
                    <a:pt x="253" y="323"/>
                  </a:lnTo>
                  <a:lnTo>
                    <a:pt x="218" y="248"/>
                  </a:lnTo>
                  <a:lnTo>
                    <a:pt x="204" y="208"/>
                  </a:lnTo>
                  <a:lnTo>
                    <a:pt x="193" y="163"/>
                  </a:lnTo>
                  <a:lnTo>
                    <a:pt x="183" y="123"/>
                  </a:lnTo>
                  <a:lnTo>
                    <a:pt x="178" y="104"/>
                  </a:lnTo>
                  <a:lnTo>
                    <a:pt x="169" y="84"/>
                  </a:lnTo>
                  <a:lnTo>
                    <a:pt x="158" y="64"/>
                  </a:lnTo>
                  <a:lnTo>
                    <a:pt x="139" y="39"/>
                  </a:lnTo>
                  <a:lnTo>
                    <a:pt x="118" y="19"/>
                  </a:lnTo>
                  <a:lnTo>
                    <a:pt x="109" y="0"/>
                  </a:lnTo>
                  <a:lnTo>
                    <a:pt x="144" y="174"/>
                  </a:lnTo>
                  <a:lnTo>
                    <a:pt x="164" y="263"/>
                  </a:lnTo>
                  <a:lnTo>
                    <a:pt x="183" y="351"/>
                  </a:lnTo>
                  <a:lnTo>
                    <a:pt x="199" y="407"/>
                  </a:lnTo>
                  <a:lnTo>
                    <a:pt x="199" y="466"/>
                  </a:lnTo>
                  <a:lnTo>
                    <a:pt x="193" y="495"/>
                  </a:lnTo>
                  <a:lnTo>
                    <a:pt x="188" y="525"/>
                  </a:lnTo>
                  <a:lnTo>
                    <a:pt x="178" y="551"/>
                  </a:lnTo>
                  <a:lnTo>
                    <a:pt x="164" y="576"/>
                  </a:lnTo>
                  <a:lnTo>
                    <a:pt x="148" y="600"/>
                  </a:lnTo>
                  <a:lnTo>
                    <a:pt x="129" y="615"/>
                  </a:lnTo>
                  <a:lnTo>
                    <a:pt x="84" y="644"/>
                  </a:lnTo>
                  <a:lnTo>
                    <a:pt x="39" y="669"/>
                  </a:lnTo>
                  <a:lnTo>
                    <a:pt x="20" y="690"/>
                  </a:lnTo>
                  <a:lnTo>
                    <a:pt x="4" y="709"/>
                  </a:lnTo>
                  <a:lnTo>
                    <a:pt x="0" y="709"/>
                  </a:lnTo>
                  <a:lnTo>
                    <a:pt x="4" y="709"/>
                  </a:lnTo>
                  <a:lnTo>
                    <a:pt x="20" y="714"/>
                  </a:lnTo>
                  <a:lnTo>
                    <a:pt x="64" y="714"/>
                  </a:lnTo>
                  <a:lnTo>
                    <a:pt x="144" y="704"/>
                  </a:lnTo>
                  <a:lnTo>
                    <a:pt x="174" y="690"/>
                  </a:lnTo>
                  <a:lnTo>
                    <a:pt x="204" y="674"/>
                  </a:lnTo>
                  <a:lnTo>
                    <a:pt x="228" y="655"/>
                  </a:lnTo>
                  <a:lnTo>
                    <a:pt x="258" y="635"/>
                  </a:lnTo>
                  <a:lnTo>
                    <a:pt x="283" y="600"/>
                  </a:lnTo>
                  <a:lnTo>
                    <a:pt x="302" y="565"/>
                  </a:lnTo>
                  <a:lnTo>
                    <a:pt x="313" y="530"/>
                  </a:lnTo>
                  <a:lnTo>
                    <a:pt x="313" y="501"/>
                  </a:lnTo>
                  <a:close/>
                </a:path>
              </a:pathLst>
            </a:custGeom>
            <a:solidFill>
              <a:srgbClr val="F0BE89"/>
            </a:solidFill>
            <a:ln w="9525">
              <a:noFill/>
            </a:ln>
          </p:spPr>
          <p:txBody>
            <a:bodyPr/>
            <a:p>
              <a:endParaRPr lang="zh-CN" altLang="en-US"/>
            </a:p>
          </p:txBody>
        </p:sp>
        <p:sp>
          <p:nvSpPr>
            <p:cNvPr id="46294" name="Freeform 83"/>
            <p:cNvSpPr/>
            <p:nvPr/>
          </p:nvSpPr>
          <p:spPr>
            <a:xfrm>
              <a:off x="4581109" y="3555023"/>
              <a:ext cx="67343" cy="32497"/>
            </a:xfrm>
            <a:custGeom>
              <a:avLst/>
              <a:gdLst/>
              <a:ahLst/>
              <a:cxnLst>
                <a:cxn ang="0">
                  <a:pos x="61674" y="17828"/>
                </a:cxn>
                <a:cxn ang="0">
                  <a:pos x="41494" y="23696"/>
                </a:cxn>
                <a:cxn ang="0">
                  <a:pos x="22221" y="30466"/>
                </a:cxn>
                <a:cxn ang="0">
                  <a:pos x="13378" y="31369"/>
                </a:cxn>
                <a:cxn ang="0">
                  <a:pos x="6802" y="32497"/>
                </a:cxn>
                <a:cxn ang="0">
                  <a:pos x="2041" y="31369"/>
                </a:cxn>
                <a:cxn ang="0">
                  <a:pos x="0" y="30466"/>
                </a:cxn>
                <a:cxn ang="0">
                  <a:pos x="0" y="29112"/>
                </a:cxn>
                <a:cxn ang="0">
                  <a:pos x="0" y="26855"/>
                </a:cxn>
                <a:cxn ang="0">
                  <a:pos x="907" y="24598"/>
                </a:cxn>
                <a:cxn ang="0">
                  <a:pos x="7709" y="20085"/>
                </a:cxn>
                <a:cxn ang="0">
                  <a:pos x="16779" y="16926"/>
                </a:cxn>
                <a:cxn ang="0">
                  <a:pos x="27890" y="12186"/>
                </a:cxn>
                <a:cxn ang="0">
                  <a:pos x="51698" y="5642"/>
                </a:cxn>
                <a:cxn ang="0">
                  <a:pos x="67343" y="0"/>
                </a:cxn>
                <a:cxn ang="0">
                  <a:pos x="66209" y="3385"/>
                </a:cxn>
                <a:cxn ang="0">
                  <a:pos x="66209" y="6770"/>
                </a:cxn>
                <a:cxn ang="0">
                  <a:pos x="66209" y="11284"/>
                </a:cxn>
                <a:cxn ang="0">
                  <a:pos x="66209" y="13540"/>
                </a:cxn>
                <a:cxn ang="0">
                  <a:pos x="66209" y="14669"/>
                </a:cxn>
                <a:cxn ang="0">
                  <a:pos x="64169" y="16926"/>
                </a:cxn>
                <a:cxn ang="0">
                  <a:pos x="61674" y="17828"/>
                </a:cxn>
              </a:cxnLst>
              <a:pathLst>
                <a:path w="297" h="144">
                  <a:moveTo>
                    <a:pt x="272" y="79"/>
                  </a:moveTo>
                  <a:lnTo>
                    <a:pt x="183" y="105"/>
                  </a:lnTo>
                  <a:lnTo>
                    <a:pt x="98" y="135"/>
                  </a:lnTo>
                  <a:lnTo>
                    <a:pt x="59" y="139"/>
                  </a:lnTo>
                  <a:lnTo>
                    <a:pt x="30" y="144"/>
                  </a:lnTo>
                  <a:lnTo>
                    <a:pt x="9" y="139"/>
                  </a:lnTo>
                  <a:lnTo>
                    <a:pt x="0" y="135"/>
                  </a:lnTo>
                  <a:lnTo>
                    <a:pt x="0" y="129"/>
                  </a:lnTo>
                  <a:lnTo>
                    <a:pt x="0" y="119"/>
                  </a:lnTo>
                  <a:lnTo>
                    <a:pt x="4" y="109"/>
                  </a:lnTo>
                  <a:lnTo>
                    <a:pt x="34" y="89"/>
                  </a:lnTo>
                  <a:lnTo>
                    <a:pt x="74" y="75"/>
                  </a:lnTo>
                  <a:lnTo>
                    <a:pt x="123" y="54"/>
                  </a:lnTo>
                  <a:lnTo>
                    <a:pt x="228" y="25"/>
                  </a:lnTo>
                  <a:lnTo>
                    <a:pt x="297" y="0"/>
                  </a:lnTo>
                  <a:lnTo>
                    <a:pt x="292" y="15"/>
                  </a:lnTo>
                  <a:lnTo>
                    <a:pt x="292" y="30"/>
                  </a:lnTo>
                  <a:lnTo>
                    <a:pt x="292" y="50"/>
                  </a:lnTo>
                  <a:lnTo>
                    <a:pt x="292" y="60"/>
                  </a:lnTo>
                  <a:lnTo>
                    <a:pt x="292" y="65"/>
                  </a:lnTo>
                  <a:lnTo>
                    <a:pt x="283" y="75"/>
                  </a:lnTo>
                  <a:lnTo>
                    <a:pt x="272" y="79"/>
                  </a:lnTo>
                  <a:close/>
                </a:path>
              </a:pathLst>
            </a:custGeom>
            <a:solidFill>
              <a:srgbClr val="EA9E96"/>
            </a:solidFill>
            <a:ln w="9525">
              <a:noFill/>
            </a:ln>
          </p:spPr>
          <p:txBody>
            <a:bodyPr/>
            <a:p>
              <a:endParaRPr lang="zh-CN" altLang="en-US"/>
            </a:p>
          </p:txBody>
        </p:sp>
        <p:sp>
          <p:nvSpPr>
            <p:cNvPr id="46295" name="Freeform 84"/>
            <p:cNvSpPr/>
            <p:nvPr/>
          </p:nvSpPr>
          <p:spPr>
            <a:xfrm>
              <a:off x="4443217" y="3441282"/>
              <a:ext cx="97807" cy="58495"/>
            </a:xfrm>
            <a:custGeom>
              <a:avLst/>
              <a:gdLst/>
              <a:ahLst/>
              <a:cxnLst>
                <a:cxn ang="0">
                  <a:pos x="0" y="44892"/>
                </a:cxn>
                <a:cxn ang="0">
                  <a:pos x="2514" y="49653"/>
                </a:cxn>
                <a:cxn ang="0">
                  <a:pos x="5942" y="53961"/>
                </a:cxn>
                <a:cxn ang="0">
                  <a:pos x="11655" y="56228"/>
                </a:cxn>
                <a:cxn ang="0">
                  <a:pos x="18510" y="57361"/>
                </a:cxn>
                <a:cxn ang="0">
                  <a:pos x="26051" y="58495"/>
                </a:cxn>
                <a:cxn ang="0">
                  <a:pos x="35421" y="57361"/>
                </a:cxn>
                <a:cxn ang="0">
                  <a:pos x="45704" y="56228"/>
                </a:cxn>
                <a:cxn ang="0">
                  <a:pos x="54617" y="52827"/>
                </a:cxn>
                <a:cxn ang="0">
                  <a:pos x="63757" y="49653"/>
                </a:cxn>
                <a:cxn ang="0">
                  <a:pos x="72670" y="46025"/>
                </a:cxn>
                <a:cxn ang="0">
                  <a:pos x="80668" y="41717"/>
                </a:cxn>
                <a:cxn ang="0">
                  <a:pos x="87524" y="36049"/>
                </a:cxn>
                <a:cxn ang="0">
                  <a:pos x="93008" y="30381"/>
                </a:cxn>
                <a:cxn ang="0">
                  <a:pos x="96664" y="23579"/>
                </a:cxn>
                <a:cxn ang="0">
                  <a:pos x="97807" y="17004"/>
                </a:cxn>
                <a:cxn ang="0">
                  <a:pos x="96664" y="10203"/>
                </a:cxn>
                <a:cxn ang="0">
                  <a:pos x="94379" y="5441"/>
                </a:cxn>
                <a:cxn ang="0">
                  <a:pos x="90951" y="2267"/>
                </a:cxn>
                <a:cxn ang="0">
                  <a:pos x="85238" y="0"/>
                </a:cxn>
                <a:cxn ang="0">
                  <a:pos x="78383" y="0"/>
                </a:cxn>
                <a:cxn ang="0">
                  <a:pos x="71756" y="0"/>
                </a:cxn>
                <a:cxn ang="0">
                  <a:pos x="63757" y="1134"/>
                </a:cxn>
                <a:cxn ang="0">
                  <a:pos x="47761" y="6575"/>
                </a:cxn>
                <a:cxn ang="0">
                  <a:pos x="30850" y="13377"/>
                </a:cxn>
                <a:cxn ang="0">
                  <a:pos x="17139" y="22446"/>
                </a:cxn>
                <a:cxn ang="0">
                  <a:pos x="11655" y="26980"/>
                </a:cxn>
                <a:cxn ang="0">
                  <a:pos x="6856" y="30381"/>
                </a:cxn>
                <a:cxn ang="0">
                  <a:pos x="3656" y="34916"/>
                </a:cxn>
                <a:cxn ang="0">
                  <a:pos x="1143" y="39223"/>
                </a:cxn>
                <a:cxn ang="0">
                  <a:pos x="0" y="44892"/>
                </a:cxn>
              </a:cxnLst>
              <a:pathLst>
                <a:path w="428" h="258">
                  <a:moveTo>
                    <a:pt x="0" y="198"/>
                  </a:moveTo>
                  <a:lnTo>
                    <a:pt x="11" y="219"/>
                  </a:lnTo>
                  <a:lnTo>
                    <a:pt x="26" y="238"/>
                  </a:lnTo>
                  <a:lnTo>
                    <a:pt x="51" y="248"/>
                  </a:lnTo>
                  <a:lnTo>
                    <a:pt x="81" y="253"/>
                  </a:lnTo>
                  <a:lnTo>
                    <a:pt x="114" y="258"/>
                  </a:lnTo>
                  <a:lnTo>
                    <a:pt x="155" y="253"/>
                  </a:lnTo>
                  <a:lnTo>
                    <a:pt x="200" y="248"/>
                  </a:lnTo>
                  <a:lnTo>
                    <a:pt x="239" y="233"/>
                  </a:lnTo>
                  <a:lnTo>
                    <a:pt x="279" y="219"/>
                  </a:lnTo>
                  <a:lnTo>
                    <a:pt x="318" y="203"/>
                  </a:lnTo>
                  <a:lnTo>
                    <a:pt x="353" y="184"/>
                  </a:lnTo>
                  <a:lnTo>
                    <a:pt x="383" y="159"/>
                  </a:lnTo>
                  <a:lnTo>
                    <a:pt x="407" y="134"/>
                  </a:lnTo>
                  <a:lnTo>
                    <a:pt x="423" y="104"/>
                  </a:lnTo>
                  <a:lnTo>
                    <a:pt x="428" y="75"/>
                  </a:lnTo>
                  <a:lnTo>
                    <a:pt x="423" y="45"/>
                  </a:lnTo>
                  <a:lnTo>
                    <a:pt x="413" y="24"/>
                  </a:lnTo>
                  <a:lnTo>
                    <a:pt x="398" y="10"/>
                  </a:lnTo>
                  <a:lnTo>
                    <a:pt x="373" y="0"/>
                  </a:lnTo>
                  <a:lnTo>
                    <a:pt x="343" y="0"/>
                  </a:lnTo>
                  <a:lnTo>
                    <a:pt x="314" y="0"/>
                  </a:lnTo>
                  <a:lnTo>
                    <a:pt x="279" y="5"/>
                  </a:lnTo>
                  <a:lnTo>
                    <a:pt x="209" y="29"/>
                  </a:lnTo>
                  <a:lnTo>
                    <a:pt x="135" y="59"/>
                  </a:lnTo>
                  <a:lnTo>
                    <a:pt x="75" y="99"/>
                  </a:lnTo>
                  <a:lnTo>
                    <a:pt x="51" y="119"/>
                  </a:lnTo>
                  <a:lnTo>
                    <a:pt x="30" y="134"/>
                  </a:lnTo>
                  <a:lnTo>
                    <a:pt x="16" y="154"/>
                  </a:lnTo>
                  <a:lnTo>
                    <a:pt x="5" y="173"/>
                  </a:lnTo>
                  <a:lnTo>
                    <a:pt x="0" y="198"/>
                  </a:lnTo>
                  <a:close/>
                </a:path>
              </a:pathLst>
            </a:custGeom>
            <a:solidFill>
              <a:srgbClr val="F0C4BD"/>
            </a:solidFill>
            <a:ln w="9525">
              <a:noFill/>
            </a:ln>
          </p:spPr>
          <p:txBody>
            <a:bodyPr/>
            <a:p>
              <a:endParaRPr lang="zh-CN" altLang="en-US"/>
            </a:p>
          </p:txBody>
        </p:sp>
        <p:sp>
          <p:nvSpPr>
            <p:cNvPr id="46296" name="Freeform 85"/>
            <p:cNvSpPr/>
            <p:nvPr/>
          </p:nvSpPr>
          <p:spPr>
            <a:xfrm>
              <a:off x="4611573" y="3238173"/>
              <a:ext cx="67343" cy="47121"/>
            </a:xfrm>
            <a:custGeom>
              <a:avLst/>
              <a:gdLst/>
              <a:ahLst/>
              <a:cxnLst>
                <a:cxn ang="0">
                  <a:pos x="63895" y="9053"/>
                </a:cxn>
                <a:cxn ang="0">
                  <a:pos x="60678" y="3250"/>
                </a:cxn>
                <a:cxn ang="0">
                  <a:pos x="54932" y="928"/>
                </a:cxn>
                <a:cxn ang="0">
                  <a:pos x="49186" y="0"/>
                </a:cxn>
                <a:cxn ang="0">
                  <a:pos x="42290" y="928"/>
                </a:cxn>
                <a:cxn ang="0">
                  <a:pos x="35625" y="3250"/>
                </a:cxn>
                <a:cxn ang="0">
                  <a:pos x="29649" y="5803"/>
                </a:cxn>
                <a:cxn ang="0">
                  <a:pos x="19536" y="12535"/>
                </a:cxn>
                <a:cxn ang="0">
                  <a:pos x="12641" y="18338"/>
                </a:cxn>
                <a:cxn ang="0">
                  <a:pos x="4597" y="25301"/>
                </a:cxn>
                <a:cxn ang="0">
                  <a:pos x="2528" y="28551"/>
                </a:cxn>
                <a:cxn ang="0">
                  <a:pos x="0" y="33426"/>
                </a:cxn>
                <a:cxn ang="0">
                  <a:pos x="0" y="36675"/>
                </a:cxn>
                <a:cxn ang="0">
                  <a:pos x="1379" y="41318"/>
                </a:cxn>
                <a:cxn ang="0">
                  <a:pos x="3448" y="45960"/>
                </a:cxn>
                <a:cxn ang="0">
                  <a:pos x="5746" y="45960"/>
                </a:cxn>
                <a:cxn ang="0">
                  <a:pos x="8044" y="47121"/>
                </a:cxn>
                <a:cxn ang="0">
                  <a:pos x="12641" y="45960"/>
                </a:cxn>
                <a:cxn ang="0">
                  <a:pos x="17008" y="43639"/>
                </a:cxn>
                <a:cxn ang="0">
                  <a:pos x="27581" y="35515"/>
                </a:cxn>
                <a:cxn ang="0">
                  <a:pos x="31948" y="32265"/>
                </a:cxn>
                <a:cxn ang="0">
                  <a:pos x="36544" y="29712"/>
                </a:cxn>
                <a:cxn ang="0">
                  <a:pos x="41141" y="27391"/>
                </a:cxn>
                <a:cxn ang="0">
                  <a:pos x="46887" y="27391"/>
                </a:cxn>
                <a:cxn ang="0">
                  <a:pos x="59299" y="25301"/>
                </a:cxn>
                <a:cxn ang="0">
                  <a:pos x="63895" y="24141"/>
                </a:cxn>
                <a:cxn ang="0">
                  <a:pos x="66194" y="20427"/>
                </a:cxn>
                <a:cxn ang="0">
                  <a:pos x="67343" y="18338"/>
                </a:cxn>
                <a:cxn ang="0">
                  <a:pos x="67343" y="16016"/>
                </a:cxn>
                <a:cxn ang="0">
                  <a:pos x="65045" y="9053"/>
                </a:cxn>
                <a:cxn ang="0">
                  <a:pos x="63895" y="9053"/>
                </a:cxn>
              </a:cxnLst>
              <a:pathLst>
                <a:path w="293" h="203">
                  <a:moveTo>
                    <a:pt x="278" y="39"/>
                  </a:moveTo>
                  <a:lnTo>
                    <a:pt x="264" y="14"/>
                  </a:lnTo>
                  <a:lnTo>
                    <a:pt x="239" y="4"/>
                  </a:lnTo>
                  <a:lnTo>
                    <a:pt x="214" y="0"/>
                  </a:lnTo>
                  <a:lnTo>
                    <a:pt x="184" y="4"/>
                  </a:lnTo>
                  <a:lnTo>
                    <a:pt x="155" y="14"/>
                  </a:lnTo>
                  <a:lnTo>
                    <a:pt x="129" y="25"/>
                  </a:lnTo>
                  <a:lnTo>
                    <a:pt x="85" y="54"/>
                  </a:lnTo>
                  <a:lnTo>
                    <a:pt x="55" y="79"/>
                  </a:lnTo>
                  <a:lnTo>
                    <a:pt x="20" y="109"/>
                  </a:lnTo>
                  <a:lnTo>
                    <a:pt x="11" y="123"/>
                  </a:lnTo>
                  <a:lnTo>
                    <a:pt x="0" y="144"/>
                  </a:lnTo>
                  <a:lnTo>
                    <a:pt x="0" y="158"/>
                  </a:lnTo>
                  <a:lnTo>
                    <a:pt x="6" y="178"/>
                  </a:lnTo>
                  <a:lnTo>
                    <a:pt x="15" y="198"/>
                  </a:lnTo>
                  <a:lnTo>
                    <a:pt x="25" y="198"/>
                  </a:lnTo>
                  <a:lnTo>
                    <a:pt x="35" y="203"/>
                  </a:lnTo>
                  <a:lnTo>
                    <a:pt x="55" y="198"/>
                  </a:lnTo>
                  <a:lnTo>
                    <a:pt x="74" y="188"/>
                  </a:lnTo>
                  <a:lnTo>
                    <a:pt x="120" y="153"/>
                  </a:lnTo>
                  <a:lnTo>
                    <a:pt x="139" y="139"/>
                  </a:lnTo>
                  <a:lnTo>
                    <a:pt x="159" y="128"/>
                  </a:lnTo>
                  <a:lnTo>
                    <a:pt x="179" y="118"/>
                  </a:lnTo>
                  <a:lnTo>
                    <a:pt x="204" y="118"/>
                  </a:lnTo>
                  <a:lnTo>
                    <a:pt x="258" y="109"/>
                  </a:lnTo>
                  <a:lnTo>
                    <a:pt x="278" y="104"/>
                  </a:lnTo>
                  <a:lnTo>
                    <a:pt x="288" y="88"/>
                  </a:lnTo>
                  <a:lnTo>
                    <a:pt x="293" y="79"/>
                  </a:lnTo>
                  <a:lnTo>
                    <a:pt x="293" y="69"/>
                  </a:lnTo>
                  <a:lnTo>
                    <a:pt x="283" y="39"/>
                  </a:lnTo>
                  <a:lnTo>
                    <a:pt x="278" y="39"/>
                  </a:lnTo>
                  <a:close/>
                </a:path>
              </a:pathLst>
            </a:custGeom>
            <a:solidFill>
              <a:srgbClr val="402627"/>
            </a:solidFill>
            <a:ln w="9525">
              <a:noFill/>
            </a:ln>
          </p:spPr>
          <p:txBody>
            <a:bodyPr/>
            <a:p>
              <a:endParaRPr lang="zh-CN" altLang="en-US"/>
            </a:p>
          </p:txBody>
        </p:sp>
        <p:sp>
          <p:nvSpPr>
            <p:cNvPr id="46297" name="Freeform 86"/>
            <p:cNvSpPr/>
            <p:nvPr/>
          </p:nvSpPr>
          <p:spPr>
            <a:xfrm>
              <a:off x="4443217" y="3304793"/>
              <a:ext cx="68946" cy="35747"/>
            </a:xfrm>
            <a:custGeom>
              <a:avLst/>
              <a:gdLst/>
              <a:ahLst/>
              <a:cxnLst>
                <a:cxn ang="0">
                  <a:pos x="0" y="24065"/>
                </a:cxn>
                <a:cxn ang="0">
                  <a:pos x="0" y="17289"/>
                </a:cxn>
                <a:cxn ang="0">
                  <a:pos x="2495" y="12617"/>
                </a:cxn>
                <a:cxn ang="0">
                  <a:pos x="6804" y="7944"/>
                </a:cxn>
                <a:cxn ang="0">
                  <a:pos x="12474" y="4439"/>
                </a:cxn>
                <a:cxn ang="0">
                  <a:pos x="18370" y="2103"/>
                </a:cxn>
                <a:cxn ang="0">
                  <a:pos x="24948" y="935"/>
                </a:cxn>
                <a:cxn ang="0">
                  <a:pos x="37421" y="0"/>
                </a:cxn>
                <a:cxn ang="0">
                  <a:pos x="46266" y="0"/>
                </a:cxn>
                <a:cxn ang="0">
                  <a:pos x="55338" y="935"/>
                </a:cxn>
                <a:cxn ang="0">
                  <a:pos x="59874" y="2103"/>
                </a:cxn>
                <a:cxn ang="0">
                  <a:pos x="64410" y="4439"/>
                </a:cxn>
                <a:cxn ang="0">
                  <a:pos x="67585" y="7944"/>
                </a:cxn>
                <a:cxn ang="0">
                  <a:pos x="68946" y="11448"/>
                </a:cxn>
                <a:cxn ang="0">
                  <a:pos x="68946" y="17289"/>
                </a:cxn>
                <a:cxn ang="0">
                  <a:pos x="67585" y="18458"/>
                </a:cxn>
                <a:cxn ang="0">
                  <a:pos x="66451" y="20560"/>
                </a:cxn>
                <a:cxn ang="0">
                  <a:pos x="62142" y="21729"/>
                </a:cxn>
                <a:cxn ang="0">
                  <a:pos x="57606" y="22897"/>
                </a:cxn>
                <a:cxn ang="0">
                  <a:pos x="45359" y="22897"/>
                </a:cxn>
                <a:cxn ang="0">
                  <a:pos x="38555" y="22897"/>
                </a:cxn>
                <a:cxn ang="0">
                  <a:pos x="33793" y="24065"/>
                </a:cxn>
                <a:cxn ang="0">
                  <a:pos x="29483" y="25467"/>
                </a:cxn>
                <a:cxn ang="0">
                  <a:pos x="23814" y="28738"/>
                </a:cxn>
                <a:cxn ang="0">
                  <a:pos x="13608" y="34579"/>
                </a:cxn>
                <a:cxn ang="0">
                  <a:pos x="9072" y="35747"/>
                </a:cxn>
                <a:cxn ang="0">
                  <a:pos x="4763" y="35747"/>
                </a:cxn>
                <a:cxn ang="0">
                  <a:pos x="3629" y="34579"/>
                </a:cxn>
                <a:cxn ang="0">
                  <a:pos x="1134" y="32242"/>
                </a:cxn>
                <a:cxn ang="0">
                  <a:pos x="0" y="25467"/>
                </a:cxn>
                <a:cxn ang="0">
                  <a:pos x="0" y="24065"/>
                </a:cxn>
              </a:cxnLst>
              <a:pathLst>
                <a:path w="304" h="153">
                  <a:moveTo>
                    <a:pt x="0" y="103"/>
                  </a:moveTo>
                  <a:lnTo>
                    <a:pt x="0" y="74"/>
                  </a:lnTo>
                  <a:lnTo>
                    <a:pt x="11" y="54"/>
                  </a:lnTo>
                  <a:lnTo>
                    <a:pt x="30" y="34"/>
                  </a:lnTo>
                  <a:lnTo>
                    <a:pt x="55" y="19"/>
                  </a:lnTo>
                  <a:lnTo>
                    <a:pt x="81" y="9"/>
                  </a:lnTo>
                  <a:lnTo>
                    <a:pt x="110" y="4"/>
                  </a:lnTo>
                  <a:lnTo>
                    <a:pt x="165" y="0"/>
                  </a:lnTo>
                  <a:lnTo>
                    <a:pt x="204" y="0"/>
                  </a:lnTo>
                  <a:lnTo>
                    <a:pt x="244" y="4"/>
                  </a:lnTo>
                  <a:lnTo>
                    <a:pt x="264" y="9"/>
                  </a:lnTo>
                  <a:lnTo>
                    <a:pt x="284" y="19"/>
                  </a:lnTo>
                  <a:lnTo>
                    <a:pt x="298" y="34"/>
                  </a:lnTo>
                  <a:lnTo>
                    <a:pt x="304" y="49"/>
                  </a:lnTo>
                  <a:lnTo>
                    <a:pt x="304" y="74"/>
                  </a:lnTo>
                  <a:lnTo>
                    <a:pt x="298" y="79"/>
                  </a:lnTo>
                  <a:lnTo>
                    <a:pt x="293" y="88"/>
                  </a:lnTo>
                  <a:lnTo>
                    <a:pt x="274" y="93"/>
                  </a:lnTo>
                  <a:lnTo>
                    <a:pt x="254" y="98"/>
                  </a:lnTo>
                  <a:lnTo>
                    <a:pt x="200" y="98"/>
                  </a:lnTo>
                  <a:lnTo>
                    <a:pt x="170" y="98"/>
                  </a:lnTo>
                  <a:lnTo>
                    <a:pt x="149" y="103"/>
                  </a:lnTo>
                  <a:lnTo>
                    <a:pt x="130" y="109"/>
                  </a:lnTo>
                  <a:lnTo>
                    <a:pt x="105" y="123"/>
                  </a:lnTo>
                  <a:lnTo>
                    <a:pt x="60" y="148"/>
                  </a:lnTo>
                  <a:lnTo>
                    <a:pt x="40" y="153"/>
                  </a:lnTo>
                  <a:lnTo>
                    <a:pt x="21" y="153"/>
                  </a:lnTo>
                  <a:lnTo>
                    <a:pt x="16" y="148"/>
                  </a:lnTo>
                  <a:lnTo>
                    <a:pt x="5" y="138"/>
                  </a:lnTo>
                  <a:lnTo>
                    <a:pt x="0" y="109"/>
                  </a:lnTo>
                  <a:lnTo>
                    <a:pt x="0" y="103"/>
                  </a:lnTo>
                  <a:close/>
                </a:path>
              </a:pathLst>
            </a:custGeom>
            <a:solidFill>
              <a:srgbClr val="402627"/>
            </a:solidFill>
            <a:ln w="9525">
              <a:noFill/>
            </a:ln>
          </p:spPr>
          <p:txBody>
            <a:bodyPr/>
            <a:p>
              <a:endParaRPr lang="zh-CN" altLang="en-US"/>
            </a:p>
          </p:txBody>
        </p:sp>
        <p:sp>
          <p:nvSpPr>
            <p:cNvPr id="46298" name="Freeform 87"/>
            <p:cNvSpPr/>
            <p:nvPr/>
          </p:nvSpPr>
          <p:spPr>
            <a:xfrm>
              <a:off x="4550644" y="3335666"/>
              <a:ext cx="81773" cy="32497"/>
            </a:xfrm>
            <a:custGeom>
              <a:avLst/>
              <a:gdLst/>
              <a:ahLst/>
              <a:cxnLst>
                <a:cxn ang="0">
                  <a:pos x="37991" y="2572"/>
                </a:cxn>
                <a:cxn ang="0">
                  <a:pos x="50500" y="0"/>
                </a:cxn>
                <a:cxn ang="0">
                  <a:pos x="62314" y="0"/>
                </a:cxn>
                <a:cxn ang="0">
                  <a:pos x="72507" y="1169"/>
                </a:cxn>
                <a:cxn ang="0">
                  <a:pos x="81773" y="5845"/>
                </a:cxn>
                <a:cxn ang="0">
                  <a:pos x="78067" y="11690"/>
                </a:cxn>
                <a:cxn ang="0">
                  <a:pos x="70422" y="8183"/>
                </a:cxn>
                <a:cxn ang="0">
                  <a:pos x="60924" y="5845"/>
                </a:cxn>
                <a:cxn ang="0">
                  <a:pos x="50500" y="7014"/>
                </a:cxn>
                <a:cxn ang="0">
                  <a:pos x="40307" y="8183"/>
                </a:cxn>
                <a:cxn ang="0">
                  <a:pos x="28956" y="12859"/>
                </a:cxn>
                <a:cxn ang="0">
                  <a:pos x="19690" y="17301"/>
                </a:cxn>
                <a:cxn ang="0">
                  <a:pos x="11583" y="24314"/>
                </a:cxn>
                <a:cxn ang="0">
                  <a:pos x="5791" y="32497"/>
                </a:cxn>
                <a:cxn ang="0">
                  <a:pos x="0" y="29224"/>
                </a:cxn>
                <a:cxn ang="0">
                  <a:pos x="6950" y="21041"/>
                </a:cxn>
                <a:cxn ang="0">
                  <a:pos x="16216" y="12859"/>
                </a:cxn>
                <a:cxn ang="0">
                  <a:pos x="26408" y="5845"/>
                </a:cxn>
                <a:cxn ang="0">
                  <a:pos x="37991" y="2572"/>
                </a:cxn>
              </a:cxnLst>
              <a:pathLst>
                <a:path w="353" h="139">
                  <a:moveTo>
                    <a:pt x="164" y="11"/>
                  </a:moveTo>
                  <a:lnTo>
                    <a:pt x="218" y="0"/>
                  </a:lnTo>
                  <a:lnTo>
                    <a:pt x="269" y="0"/>
                  </a:lnTo>
                  <a:lnTo>
                    <a:pt x="313" y="5"/>
                  </a:lnTo>
                  <a:lnTo>
                    <a:pt x="353" y="25"/>
                  </a:lnTo>
                  <a:lnTo>
                    <a:pt x="337" y="50"/>
                  </a:lnTo>
                  <a:lnTo>
                    <a:pt x="304" y="35"/>
                  </a:lnTo>
                  <a:lnTo>
                    <a:pt x="263" y="25"/>
                  </a:lnTo>
                  <a:lnTo>
                    <a:pt x="218" y="30"/>
                  </a:lnTo>
                  <a:lnTo>
                    <a:pt x="174" y="35"/>
                  </a:lnTo>
                  <a:lnTo>
                    <a:pt x="125" y="55"/>
                  </a:lnTo>
                  <a:lnTo>
                    <a:pt x="85" y="74"/>
                  </a:lnTo>
                  <a:lnTo>
                    <a:pt x="50" y="104"/>
                  </a:lnTo>
                  <a:lnTo>
                    <a:pt x="25" y="139"/>
                  </a:lnTo>
                  <a:lnTo>
                    <a:pt x="0" y="125"/>
                  </a:lnTo>
                  <a:lnTo>
                    <a:pt x="30" y="90"/>
                  </a:lnTo>
                  <a:lnTo>
                    <a:pt x="70" y="55"/>
                  </a:lnTo>
                  <a:lnTo>
                    <a:pt x="114" y="25"/>
                  </a:lnTo>
                  <a:lnTo>
                    <a:pt x="164" y="11"/>
                  </a:lnTo>
                  <a:close/>
                </a:path>
              </a:pathLst>
            </a:custGeom>
            <a:solidFill>
              <a:srgbClr val="402627"/>
            </a:solidFill>
            <a:ln w="9525">
              <a:noFill/>
            </a:ln>
          </p:spPr>
          <p:txBody>
            <a:bodyPr/>
            <a:p>
              <a:endParaRPr lang="zh-CN" altLang="en-US"/>
            </a:p>
          </p:txBody>
        </p:sp>
        <p:sp>
          <p:nvSpPr>
            <p:cNvPr id="46299" name="Freeform 88"/>
            <p:cNvSpPr>
              <a:spLocks noEditPoints="1"/>
            </p:cNvSpPr>
            <p:nvPr/>
          </p:nvSpPr>
          <p:spPr>
            <a:xfrm>
              <a:off x="4404735" y="3332416"/>
              <a:ext cx="158736" cy="146238"/>
            </a:xfrm>
            <a:custGeom>
              <a:avLst/>
              <a:gdLst/>
              <a:ahLst/>
              <a:cxnLst>
                <a:cxn ang="0">
                  <a:pos x="0" y="73698"/>
                </a:cxn>
                <a:cxn ang="0">
                  <a:pos x="1142" y="95483"/>
                </a:cxn>
                <a:cxn ang="0">
                  <a:pos x="9136" y="116341"/>
                </a:cxn>
                <a:cxn ang="0">
                  <a:pos x="21469" y="133491"/>
                </a:cxn>
                <a:cxn ang="0">
                  <a:pos x="36315" y="143920"/>
                </a:cxn>
                <a:cxn ang="0">
                  <a:pos x="53217" y="146238"/>
                </a:cxn>
                <a:cxn ang="0">
                  <a:pos x="72402" y="145079"/>
                </a:cxn>
                <a:cxn ang="0">
                  <a:pos x="100952" y="138127"/>
                </a:cxn>
                <a:cxn ang="0">
                  <a:pos x="126989" y="127698"/>
                </a:cxn>
                <a:cxn ang="0">
                  <a:pos x="141835" y="117500"/>
                </a:cxn>
                <a:cxn ang="0">
                  <a:pos x="151884" y="105912"/>
                </a:cxn>
                <a:cxn ang="0">
                  <a:pos x="157594" y="85286"/>
                </a:cxn>
                <a:cxn ang="0">
                  <a:pos x="156224" y="50755"/>
                </a:cxn>
                <a:cxn ang="0">
                  <a:pos x="153026" y="33373"/>
                </a:cxn>
                <a:cxn ang="0">
                  <a:pos x="141835" y="12747"/>
                </a:cxn>
                <a:cxn ang="0">
                  <a:pos x="128131" y="2318"/>
                </a:cxn>
                <a:cxn ang="0">
                  <a:pos x="111001" y="0"/>
                </a:cxn>
                <a:cxn ang="0">
                  <a:pos x="86106" y="6026"/>
                </a:cxn>
                <a:cxn ang="0">
                  <a:pos x="37457" y="21785"/>
                </a:cxn>
                <a:cxn ang="0">
                  <a:pos x="24895" y="27579"/>
                </a:cxn>
                <a:cxn ang="0">
                  <a:pos x="13475" y="36849"/>
                </a:cxn>
                <a:cxn ang="0">
                  <a:pos x="5482" y="48437"/>
                </a:cxn>
                <a:cxn ang="0">
                  <a:pos x="1142" y="62111"/>
                </a:cxn>
                <a:cxn ang="0">
                  <a:pos x="88390" y="12747"/>
                </a:cxn>
                <a:cxn ang="0">
                  <a:pos x="112143" y="6953"/>
                </a:cxn>
                <a:cxn ang="0">
                  <a:pos x="124705" y="9270"/>
                </a:cxn>
                <a:cxn ang="0">
                  <a:pos x="136125" y="17382"/>
                </a:cxn>
                <a:cxn ang="0">
                  <a:pos x="146174" y="35690"/>
                </a:cxn>
                <a:cxn ang="0">
                  <a:pos x="150742" y="57707"/>
                </a:cxn>
                <a:cxn ang="0">
                  <a:pos x="151884" y="79492"/>
                </a:cxn>
                <a:cxn ang="0">
                  <a:pos x="148687" y="96642"/>
                </a:cxn>
                <a:cxn ang="0">
                  <a:pos x="142977" y="106839"/>
                </a:cxn>
                <a:cxn ang="0">
                  <a:pos x="132699" y="116341"/>
                </a:cxn>
                <a:cxn ang="0">
                  <a:pos x="98668" y="132333"/>
                </a:cxn>
                <a:cxn ang="0">
                  <a:pos x="78112" y="138127"/>
                </a:cxn>
                <a:cxn ang="0">
                  <a:pos x="60068" y="140212"/>
                </a:cxn>
                <a:cxn ang="0">
                  <a:pos x="44309" y="139285"/>
                </a:cxn>
                <a:cxn ang="0">
                  <a:pos x="32889" y="134650"/>
                </a:cxn>
                <a:cxn ang="0">
                  <a:pos x="20327" y="120745"/>
                </a:cxn>
                <a:cxn ang="0">
                  <a:pos x="11191" y="103595"/>
                </a:cxn>
                <a:cxn ang="0">
                  <a:pos x="6852" y="84127"/>
                </a:cxn>
                <a:cxn ang="0">
                  <a:pos x="7994" y="63269"/>
                </a:cxn>
                <a:cxn ang="0">
                  <a:pos x="13475" y="48437"/>
                </a:cxn>
                <a:cxn ang="0">
                  <a:pos x="20327" y="39167"/>
                </a:cxn>
                <a:cxn ang="0">
                  <a:pos x="31747" y="31287"/>
                </a:cxn>
                <a:cxn ang="0">
                  <a:pos x="64408" y="19699"/>
                </a:cxn>
              </a:cxnLst>
              <a:pathLst>
                <a:path w="695" h="631">
                  <a:moveTo>
                    <a:pt x="5" y="268"/>
                  </a:moveTo>
                  <a:lnTo>
                    <a:pt x="0" y="318"/>
                  </a:lnTo>
                  <a:lnTo>
                    <a:pt x="0" y="363"/>
                  </a:lnTo>
                  <a:lnTo>
                    <a:pt x="5" y="412"/>
                  </a:lnTo>
                  <a:lnTo>
                    <a:pt x="20" y="457"/>
                  </a:lnTo>
                  <a:lnTo>
                    <a:pt x="40" y="502"/>
                  </a:lnTo>
                  <a:lnTo>
                    <a:pt x="64" y="542"/>
                  </a:lnTo>
                  <a:lnTo>
                    <a:pt x="94" y="576"/>
                  </a:lnTo>
                  <a:lnTo>
                    <a:pt x="129" y="601"/>
                  </a:lnTo>
                  <a:lnTo>
                    <a:pt x="159" y="621"/>
                  </a:lnTo>
                  <a:lnTo>
                    <a:pt x="194" y="626"/>
                  </a:lnTo>
                  <a:lnTo>
                    <a:pt x="233" y="631"/>
                  </a:lnTo>
                  <a:lnTo>
                    <a:pt x="273" y="631"/>
                  </a:lnTo>
                  <a:lnTo>
                    <a:pt x="317" y="626"/>
                  </a:lnTo>
                  <a:lnTo>
                    <a:pt x="363" y="621"/>
                  </a:lnTo>
                  <a:lnTo>
                    <a:pt x="442" y="596"/>
                  </a:lnTo>
                  <a:lnTo>
                    <a:pt x="516" y="566"/>
                  </a:lnTo>
                  <a:lnTo>
                    <a:pt x="556" y="551"/>
                  </a:lnTo>
                  <a:lnTo>
                    <a:pt x="591" y="526"/>
                  </a:lnTo>
                  <a:lnTo>
                    <a:pt x="621" y="507"/>
                  </a:lnTo>
                  <a:lnTo>
                    <a:pt x="645" y="482"/>
                  </a:lnTo>
                  <a:lnTo>
                    <a:pt x="665" y="457"/>
                  </a:lnTo>
                  <a:lnTo>
                    <a:pt x="680" y="428"/>
                  </a:lnTo>
                  <a:lnTo>
                    <a:pt x="690" y="368"/>
                  </a:lnTo>
                  <a:lnTo>
                    <a:pt x="695" y="298"/>
                  </a:lnTo>
                  <a:lnTo>
                    <a:pt x="684" y="219"/>
                  </a:lnTo>
                  <a:lnTo>
                    <a:pt x="680" y="184"/>
                  </a:lnTo>
                  <a:lnTo>
                    <a:pt x="670" y="144"/>
                  </a:lnTo>
                  <a:lnTo>
                    <a:pt x="645" y="100"/>
                  </a:lnTo>
                  <a:lnTo>
                    <a:pt x="621" y="55"/>
                  </a:lnTo>
                  <a:lnTo>
                    <a:pt x="591" y="30"/>
                  </a:lnTo>
                  <a:lnTo>
                    <a:pt x="561" y="10"/>
                  </a:lnTo>
                  <a:lnTo>
                    <a:pt x="526" y="5"/>
                  </a:lnTo>
                  <a:lnTo>
                    <a:pt x="486" y="0"/>
                  </a:lnTo>
                  <a:lnTo>
                    <a:pt x="432" y="10"/>
                  </a:lnTo>
                  <a:lnTo>
                    <a:pt x="377" y="26"/>
                  </a:lnTo>
                  <a:lnTo>
                    <a:pt x="273" y="60"/>
                  </a:lnTo>
                  <a:lnTo>
                    <a:pt x="164" y="94"/>
                  </a:lnTo>
                  <a:lnTo>
                    <a:pt x="134" y="110"/>
                  </a:lnTo>
                  <a:lnTo>
                    <a:pt x="109" y="119"/>
                  </a:lnTo>
                  <a:lnTo>
                    <a:pt x="79" y="140"/>
                  </a:lnTo>
                  <a:lnTo>
                    <a:pt x="59" y="159"/>
                  </a:lnTo>
                  <a:lnTo>
                    <a:pt x="40" y="184"/>
                  </a:lnTo>
                  <a:lnTo>
                    <a:pt x="24" y="209"/>
                  </a:lnTo>
                  <a:lnTo>
                    <a:pt x="15" y="238"/>
                  </a:lnTo>
                  <a:lnTo>
                    <a:pt x="5" y="268"/>
                  </a:lnTo>
                  <a:close/>
                  <a:moveTo>
                    <a:pt x="282" y="85"/>
                  </a:moveTo>
                  <a:lnTo>
                    <a:pt x="387" y="55"/>
                  </a:lnTo>
                  <a:lnTo>
                    <a:pt x="437" y="40"/>
                  </a:lnTo>
                  <a:lnTo>
                    <a:pt x="491" y="30"/>
                  </a:lnTo>
                  <a:lnTo>
                    <a:pt x="521" y="30"/>
                  </a:lnTo>
                  <a:lnTo>
                    <a:pt x="546" y="40"/>
                  </a:lnTo>
                  <a:lnTo>
                    <a:pt x="570" y="55"/>
                  </a:lnTo>
                  <a:lnTo>
                    <a:pt x="596" y="75"/>
                  </a:lnTo>
                  <a:lnTo>
                    <a:pt x="621" y="110"/>
                  </a:lnTo>
                  <a:lnTo>
                    <a:pt x="640" y="154"/>
                  </a:lnTo>
                  <a:lnTo>
                    <a:pt x="651" y="199"/>
                  </a:lnTo>
                  <a:lnTo>
                    <a:pt x="660" y="249"/>
                  </a:lnTo>
                  <a:lnTo>
                    <a:pt x="665" y="298"/>
                  </a:lnTo>
                  <a:lnTo>
                    <a:pt x="665" y="343"/>
                  </a:lnTo>
                  <a:lnTo>
                    <a:pt x="660" y="387"/>
                  </a:lnTo>
                  <a:lnTo>
                    <a:pt x="651" y="417"/>
                  </a:lnTo>
                  <a:lnTo>
                    <a:pt x="640" y="442"/>
                  </a:lnTo>
                  <a:lnTo>
                    <a:pt x="626" y="461"/>
                  </a:lnTo>
                  <a:lnTo>
                    <a:pt x="605" y="482"/>
                  </a:lnTo>
                  <a:lnTo>
                    <a:pt x="581" y="502"/>
                  </a:lnTo>
                  <a:lnTo>
                    <a:pt x="511" y="536"/>
                  </a:lnTo>
                  <a:lnTo>
                    <a:pt x="432" y="571"/>
                  </a:lnTo>
                  <a:lnTo>
                    <a:pt x="387" y="586"/>
                  </a:lnTo>
                  <a:lnTo>
                    <a:pt x="342" y="596"/>
                  </a:lnTo>
                  <a:lnTo>
                    <a:pt x="303" y="601"/>
                  </a:lnTo>
                  <a:lnTo>
                    <a:pt x="263" y="605"/>
                  </a:lnTo>
                  <a:lnTo>
                    <a:pt x="228" y="601"/>
                  </a:lnTo>
                  <a:lnTo>
                    <a:pt x="194" y="601"/>
                  </a:lnTo>
                  <a:lnTo>
                    <a:pt x="168" y="591"/>
                  </a:lnTo>
                  <a:lnTo>
                    <a:pt x="144" y="581"/>
                  </a:lnTo>
                  <a:lnTo>
                    <a:pt x="114" y="556"/>
                  </a:lnTo>
                  <a:lnTo>
                    <a:pt x="89" y="521"/>
                  </a:lnTo>
                  <a:lnTo>
                    <a:pt x="64" y="487"/>
                  </a:lnTo>
                  <a:lnTo>
                    <a:pt x="49" y="447"/>
                  </a:lnTo>
                  <a:lnTo>
                    <a:pt x="35" y="402"/>
                  </a:lnTo>
                  <a:lnTo>
                    <a:pt x="30" y="363"/>
                  </a:lnTo>
                  <a:lnTo>
                    <a:pt x="30" y="318"/>
                  </a:lnTo>
                  <a:lnTo>
                    <a:pt x="35" y="273"/>
                  </a:lnTo>
                  <a:lnTo>
                    <a:pt x="45" y="233"/>
                  </a:lnTo>
                  <a:lnTo>
                    <a:pt x="59" y="209"/>
                  </a:lnTo>
                  <a:lnTo>
                    <a:pt x="70" y="189"/>
                  </a:lnTo>
                  <a:lnTo>
                    <a:pt x="89" y="169"/>
                  </a:lnTo>
                  <a:lnTo>
                    <a:pt x="114" y="149"/>
                  </a:lnTo>
                  <a:lnTo>
                    <a:pt x="139" y="135"/>
                  </a:lnTo>
                  <a:lnTo>
                    <a:pt x="173" y="124"/>
                  </a:lnTo>
                  <a:lnTo>
                    <a:pt x="282" y="85"/>
                  </a:lnTo>
                  <a:close/>
                </a:path>
              </a:pathLst>
            </a:custGeom>
            <a:solidFill>
              <a:srgbClr val="402627"/>
            </a:solidFill>
            <a:ln w="9525">
              <a:noFill/>
            </a:ln>
          </p:spPr>
          <p:txBody>
            <a:bodyPr/>
            <a:p>
              <a:endParaRPr lang="zh-CN" altLang="en-US"/>
            </a:p>
          </p:txBody>
        </p:sp>
        <p:sp>
          <p:nvSpPr>
            <p:cNvPr id="46300" name="Freeform 89"/>
            <p:cNvSpPr>
              <a:spLocks noEditPoints="1"/>
            </p:cNvSpPr>
            <p:nvPr/>
          </p:nvSpPr>
          <p:spPr>
            <a:xfrm>
              <a:off x="4626004" y="3270671"/>
              <a:ext cx="112238" cy="129990"/>
            </a:xfrm>
            <a:custGeom>
              <a:avLst/>
              <a:gdLst/>
              <a:ahLst/>
              <a:cxnLst>
                <a:cxn ang="0">
                  <a:pos x="0" y="55677"/>
                </a:cxn>
                <a:cxn ang="0">
                  <a:pos x="3194" y="76384"/>
                </a:cxn>
                <a:cxn ang="0">
                  <a:pos x="10038" y="95709"/>
                </a:cxn>
                <a:cxn ang="0">
                  <a:pos x="20531" y="112965"/>
                </a:cxn>
                <a:cxn ang="0">
                  <a:pos x="31710" y="124238"/>
                </a:cxn>
                <a:cxn ang="0">
                  <a:pos x="44028" y="128840"/>
                </a:cxn>
                <a:cxn ang="0">
                  <a:pos x="57716" y="129990"/>
                </a:cxn>
                <a:cxn ang="0">
                  <a:pos x="76878" y="125389"/>
                </a:cxn>
                <a:cxn ang="0">
                  <a:pos x="93988" y="118717"/>
                </a:cxn>
                <a:cxn ang="0">
                  <a:pos x="102885" y="110664"/>
                </a:cxn>
                <a:cxn ang="0">
                  <a:pos x="109729" y="100311"/>
                </a:cxn>
                <a:cxn ang="0">
                  <a:pos x="112238" y="83056"/>
                </a:cxn>
                <a:cxn ang="0">
                  <a:pos x="107447" y="51306"/>
                </a:cxn>
                <a:cxn ang="0">
                  <a:pos x="98550" y="23697"/>
                </a:cxn>
                <a:cxn ang="0">
                  <a:pos x="88285" y="7822"/>
                </a:cxn>
                <a:cxn ang="0">
                  <a:pos x="76878" y="1150"/>
                </a:cxn>
                <a:cxn ang="0">
                  <a:pos x="62278" y="1150"/>
                </a:cxn>
                <a:cxn ang="0">
                  <a:pos x="38553" y="7822"/>
                </a:cxn>
                <a:cxn ang="0">
                  <a:pos x="16881" y="14725"/>
                </a:cxn>
                <a:cxn ang="0">
                  <a:pos x="8897" y="20476"/>
                </a:cxn>
                <a:cxn ang="0">
                  <a:pos x="3194" y="28299"/>
                </a:cxn>
                <a:cxn ang="0">
                  <a:pos x="0" y="39802"/>
                </a:cxn>
                <a:cxn ang="0">
                  <a:pos x="40835" y="14725"/>
                </a:cxn>
                <a:cxn ang="0">
                  <a:pos x="63419" y="7822"/>
                </a:cxn>
                <a:cxn ang="0">
                  <a:pos x="75738" y="7822"/>
                </a:cxn>
                <a:cxn ang="0">
                  <a:pos x="84863" y="13574"/>
                </a:cxn>
                <a:cxn ang="0">
                  <a:pos x="93988" y="27378"/>
                </a:cxn>
                <a:cxn ang="0">
                  <a:pos x="100832" y="46704"/>
                </a:cxn>
                <a:cxn ang="0">
                  <a:pos x="105394" y="76384"/>
                </a:cxn>
                <a:cxn ang="0">
                  <a:pos x="105394" y="92488"/>
                </a:cxn>
                <a:cxn ang="0">
                  <a:pos x="101744" y="100311"/>
                </a:cxn>
                <a:cxn ang="0">
                  <a:pos x="94900" y="107213"/>
                </a:cxn>
                <a:cxn ang="0">
                  <a:pos x="74597" y="118717"/>
                </a:cxn>
                <a:cxn ang="0">
                  <a:pos x="48591" y="121938"/>
                </a:cxn>
                <a:cxn ang="0">
                  <a:pos x="38553" y="119867"/>
                </a:cxn>
                <a:cxn ang="0">
                  <a:pos x="30569" y="114115"/>
                </a:cxn>
                <a:cxn ang="0">
                  <a:pos x="20531" y="101461"/>
                </a:cxn>
                <a:cxn ang="0">
                  <a:pos x="12547" y="84436"/>
                </a:cxn>
                <a:cxn ang="0">
                  <a:pos x="6844" y="66030"/>
                </a:cxn>
                <a:cxn ang="0">
                  <a:pos x="5703" y="48775"/>
                </a:cxn>
                <a:cxn ang="0">
                  <a:pos x="10038" y="31750"/>
                </a:cxn>
                <a:cxn ang="0">
                  <a:pos x="15741" y="25078"/>
                </a:cxn>
                <a:cxn ang="0">
                  <a:pos x="24866" y="20476"/>
                </a:cxn>
              </a:cxnLst>
              <a:pathLst>
                <a:path w="492" h="565">
                  <a:moveTo>
                    <a:pt x="0" y="203"/>
                  </a:moveTo>
                  <a:lnTo>
                    <a:pt x="0" y="242"/>
                  </a:lnTo>
                  <a:lnTo>
                    <a:pt x="5" y="287"/>
                  </a:lnTo>
                  <a:lnTo>
                    <a:pt x="14" y="332"/>
                  </a:lnTo>
                  <a:lnTo>
                    <a:pt x="30" y="377"/>
                  </a:lnTo>
                  <a:lnTo>
                    <a:pt x="44" y="416"/>
                  </a:lnTo>
                  <a:lnTo>
                    <a:pt x="65" y="456"/>
                  </a:lnTo>
                  <a:lnTo>
                    <a:pt x="90" y="491"/>
                  </a:lnTo>
                  <a:lnTo>
                    <a:pt x="119" y="521"/>
                  </a:lnTo>
                  <a:lnTo>
                    <a:pt x="139" y="540"/>
                  </a:lnTo>
                  <a:lnTo>
                    <a:pt x="164" y="551"/>
                  </a:lnTo>
                  <a:lnTo>
                    <a:pt x="193" y="560"/>
                  </a:lnTo>
                  <a:lnTo>
                    <a:pt x="223" y="565"/>
                  </a:lnTo>
                  <a:lnTo>
                    <a:pt x="253" y="565"/>
                  </a:lnTo>
                  <a:lnTo>
                    <a:pt x="283" y="560"/>
                  </a:lnTo>
                  <a:lnTo>
                    <a:pt x="337" y="545"/>
                  </a:lnTo>
                  <a:lnTo>
                    <a:pt x="387" y="526"/>
                  </a:lnTo>
                  <a:lnTo>
                    <a:pt x="412" y="516"/>
                  </a:lnTo>
                  <a:lnTo>
                    <a:pt x="432" y="496"/>
                  </a:lnTo>
                  <a:lnTo>
                    <a:pt x="451" y="481"/>
                  </a:lnTo>
                  <a:lnTo>
                    <a:pt x="471" y="461"/>
                  </a:lnTo>
                  <a:lnTo>
                    <a:pt x="481" y="436"/>
                  </a:lnTo>
                  <a:lnTo>
                    <a:pt x="486" y="411"/>
                  </a:lnTo>
                  <a:lnTo>
                    <a:pt x="492" y="361"/>
                  </a:lnTo>
                  <a:lnTo>
                    <a:pt x="486" y="293"/>
                  </a:lnTo>
                  <a:lnTo>
                    <a:pt x="471" y="223"/>
                  </a:lnTo>
                  <a:lnTo>
                    <a:pt x="451" y="149"/>
                  </a:lnTo>
                  <a:lnTo>
                    <a:pt x="432" y="103"/>
                  </a:lnTo>
                  <a:lnTo>
                    <a:pt x="407" y="59"/>
                  </a:lnTo>
                  <a:lnTo>
                    <a:pt x="387" y="34"/>
                  </a:lnTo>
                  <a:lnTo>
                    <a:pt x="362" y="14"/>
                  </a:lnTo>
                  <a:lnTo>
                    <a:pt x="337" y="5"/>
                  </a:lnTo>
                  <a:lnTo>
                    <a:pt x="313" y="0"/>
                  </a:lnTo>
                  <a:lnTo>
                    <a:pt x="273" y="5"/>
                  </a:lnTo>
                  <a:lnTo>
                    <a:pt x="239" y="9"/>
                  </a:lnTo>
                  <a:lnTo>
                    <a:pt x="169" y="34"/>
                  </a:lnTo>
                  <a:lnTo>
                    <a:pt x="95" y="54"/>
                  </a:lnTo>
                  <a:lnTo>
                    <a:pt x="74" y="64"/>
                  </a:lnTo>
                  <a:lnTo>
                    <a:pt x="55" y="74"/>
                  </a:lnTo>
                  <a:lnTo>
                    <a:pt x="39" y="89"/>
                  </a:lnTo>
                  <a:lnTo>
                    <a:pt x="25" y="103"/>
                  </a:lnTo>
                  <a:lnTo>
                    <a:pt x="14" y="123"/>
                  </a:lnTo>
                  <a:lnTo>
                    <a:pt x="5" y="149"/>
                  </a:lnTo>
                  <a:lnTo>
                    <a:pt x="0" y="173"/>
                  </a:lnTo>
                  <a:lnTo>
                    <a:pt x="0" y="203"/>
                  </a:lnTo>
                  <a:close/>
                  <a:moveTo>
                    <a:pt x="179" y="64"/>
                  </a:moveTo>
                  <a:lnTo>
                    <a:pt x="243" y="44"/>
                  </a:lnTo>
                  <a:lnTo>
                    <a:pt x="278" y="34"/>
                  </a:lnTo>
                  <a:lnTo>
                    <a:pt x="313" y="34"/>
                  </a:lnTo>
                  <a:lnTo>
                    <a:pt x="332" y="34"/>
                  </a:lnTo>
                  <a:lnTo>
                    <a:pt x="353" y="44"/>
                  </a:lnTo>
                  <a:lnTo>
                    <a:pt x="372" y="59"/>
                  </a:lnTo>
                  <a:lnTo>
                    <a:pt x="387" y="84"/>
                  </a:lnTo>
                  <a:lnTo>
                    <a:pt x="412" y="119"/>
                  </a:lnTo>
                  <a:lnTo>
                    <a:pt x="427" y="158"/>
                  </a:lnTo>
                  <a:lnTo>
                    <a:pt x="442" y="203"/>
                  </a:lnTo>
                  <a:lnTo>
                    <a:pt x="451" y="247"/>
                  </a:lnTo>
                  <a:lnTo>
                    <a:pt x="462" y="332"/>
                  </a:lnTo>
                  <a:lnTo>
                    <a:pt x="462" y="372"/>
                  </a:lnTo>
                  <a:lnTo>
                    <a:pt x="462" y="402"/>
                  </a:lnTo>
                  <a:lnTo>
                    <a:pt x="457" y="416"/>
                  </a:lnTo>
                  <a:lnTo>
                    <a:pt x="446" y="436"/>
                  </a:lnTo>
                  <a:lnTo>
                    <a:pt x="437" y="451"/>
                  </a:lnTo>
                  <a:lnTo>
                    <a:pt x="416" y="466"/>
                  </a:lnTo>
                  <a:lnTo>
                    <a:pt x="377" y="496"/>
                  </a:lnTo>
                  <a:lnTo>
                    <a:pt x="327" y="516"/>
                  </a:lnTo>
                  <a:lnTo>
                    <a:pt x="268" y="530"/>
                  </a:lnTo>
                  <a:lnTo>
                    <a:pt x="213" y="530"/>
                  </a:lnTo>
                  <a:lnTo>
                    <a:pt x="188" y="526"/>
                  </a:lnTo>
                  <a:lnTo>
                    <a:pt x="169" y="521"/>
                  </a:lnTo>
                  <a:lnTo>
                    <a:pt x="149" y="511"/>
                  </a:lnTo>
                  <a:lnTo>
                    <a:pt x="134" y="496"/>
                  </a:lnTo>
                  <a:lnTo>
                    <a:pt x="109" y="470"/>
                  </a:lnTo>
                  <a:lnTo>
                    <a:pt x="90" y="441"/>
                  </a:lnTo>
                  <a:lnTo>
                    <a:pt x="69" y="407"/>
                  </a:lnTo>
                  <a:lnTo>
                    <a:pt x="55" y="367"/>
                  </a:lnTo>
                  <a:lnTo>
                    <a:pt x="39" y="327"/>
                  </a:lnTo>
                  <a:lnTo>
                    <a:pt x="30" y="287"/>
                  </a:lnTo>
                  <a:lnTo>
                    <a:pt x="25" y="247"/>
                  </a:lnTo>
                  <a:lnTo>
                    <a:pt x="25" y="212"/>
                  </a:lnTo>
                  <a:lnTo>
                    <a:pt x="30" y="173"/>
                  </a:lnTo>
                  <a:lnTo>
                    <a:pt x="44" y="138"/>
                  </a:lnTo>
                  <a:lnTo>
                    <a:pt x="55" y="119"/>
                  </a:lnTo>
                  <a:lnTo>
                    <a:pt x="69" y="109"/>
                  </a:lnTo>
                  <a:lnTo>
                    <a:pt x="84" y="93"/>
                  </a:lnTo>
                  <a:lnTo>
                    <a:pt x="109" y="89"/>
                  </a:lnTo>
                  <a:lnTo>
                    <a:pt x="179" y="64"/>
                  </a:lnTo>
                  <a:close/>
                </a:path>
              </a:pathLst>
            </a:custGeom>
            <a:solidFill>
              <a:srgbClr val="402627"/>
            </a:solidFill>
            <a:ln w="9525">
              <a:noFill/>
            </a:ln>
          </p:spPr>
          <p:txBody>
            <a:bodyPr/>
            <a:p>
              <a:endParaRPr lang="zh-CN" altLang="en-US"/>
            </a:p>
          </p:txBody>
        </p:sp>
        <p:sp>
          <p:nvSpPr>
            <p:cNvPr id="46301" name="Freeform 90"/>
            <p:cNvSpPr/>
            <p:nvPr/>
          </p:nvSpPr>
          <p:spPr>
            <a:xfrm>
              <a:off x="4278067" y="3407160"/>
              <a:ext cx="131479" cy="21123"/>
            </a:xfrm>
            <a:custGeom>
              <a:avLst/>
              <a:gdLst/>
              <a:ahLst/>
              <a:cxnLst>
                <a:cxn ang="0">
                  <a:pos x="2287" y="0"/>
                </a:cxn>
                <a:cxn ang="0">
                  <a:pos x="12348" y="2373"/>
                </a:cxn>
                <a:cxn ang="0">
                  <a:pos x="27210" y="5696"/>
                </a:cxn>
                <a:cxn ang="0">
                  <a:pos x="65854" y="11867"/>
                </a:cxn>
                <a:cxn ang="0">
                  <a:pos x="86204" y="12816"/>
                </a:cxn>
                <a:cxn ang="0">
                  <a:pos x="104497" y="14003"/>
                </a:cxn>
                <a:cxn ang="0">
                  <a:pos x="119131" y="14003"/>
                </a:cxn>
                <a:cxn ang="0">
                  <a:pos x="124848" y="12816"/>
                </a:cxn>
                <a:cxn ang="0">
                  <a:pos x="129421" y="11867"/>
                </a:cxn>
                <a:cxn ang="0">
                  <a:pos x="131479" y="17800"/>
                </a:cxn>
                <a:cxn ang="0">
                  <a:pos x="127134" y="18750"/>
                </a:cxn>
                <a:cxn ang="0">
                  <a:pos x="120275" y="19936"/>
                </a:cxn>
                <a:cxn ang="0">
                  <a:pos x="104497" y="21123"/>
                </a:cxn>
                <a:cxn ang="0">
                  <a:pos x="85061" y="19936"/>
                </a:cxn>
                <a:cxn ang="0">
                  <a:pos x="64711" y="17800"/>
                </a:cxn>
                <a:cxn ang="0">
                  <a:pos x="44360" y="15190"/>
                </a:cxn>
                <a:cxn ang="0">
                  <a:pos x="25153" y="11867"/>
                </a:cxn>
                <a:cxn ang="0">
                  <a:pos x="10290" y="9493"/>
                </a:cxn>
                <a:cxn ang="0">
                  <a:pos x="0" y="5696"/>
                </a:cxn>
                <a:cxn ang="0">
                  <a:pos x="2287" y="0"/>
                </a:cxn>
              </a:cxnLst>
              <a:pathLst>
                <a:path w="575" h="89">
                  <a:moveTo>
                    <a:pt x="10" y="0"/>
                  </a:moveTo>
                  <a:lnTo>
                    <a:pt x="54" y="10"/>
                  </a:lnTo>
                  <a:lnTo>
                    <a:pt x="119" y="24"/>
                  </a:lnTo>
                  <a:lnTo>
                    <a:pt x="288" y="50"/>
                  </a:lnTo>
                  <a:lnTo>
                    <a:pt x="377" y="54"/>
                  </a:lnTo>
                  <a:lnTo>
                    <a:pt x="457" y="59"/>
                  </a:lnTo>
                  <a:lnTo>
                    <a:pt x="521" y="59"/>
                  </a:lnTo>
                  <a:lnTo>
                    <a:pt x="546" y="54"/>
                  </a:lnTo>
                  <a:lnTo>
                    <a:pt x="566" y="50"/>
                  </a:lnTo>
                  <a:lnTo>
                    <a:pt x="575" y="75"/>
                  </a:lnTo>
                  <a:lnTo>
                    <a:pt x="556" y="79"/>
                  </a:lnTo>
                  <a:lnTo>
                    <a:pt x="526" y="84"/>
                  </a:lnTo>
                  <a:lnTo>
                    <a:pt x="457" y="89"/>
                  </a:lnTo>
                  <a:lnTo>
                    <a:pt x="372" y="84"/>
                  </a:lnTo>
                  <a:lnTo>
                    <a:pt x="283" y="75"/>
                  </a:lnTo>
                  <a:lnTo>
                    <a:pt x="194" y="64"/>
                  </a:lnTo>
                  <a:lnTo>
                    <a:pt x="110" y="50"/>
                  </a:lnTo>
                  <a:lnTo>
                    <a:pt x="45" y="40"/>
                  </a:lnTo>
                  <a:lnTo>
                    <a:pt x="0" y="24"/>
                  </a:lnTo>
                  <a:lnTo>
                    <a:pt x="10" y="0"/>
                  </a:lnTo>
                  <a:close/>
                </a:path>
              </a:pathLst>
            </a:custGeom>
            <a:solidFill>
              <a:srgbClr val="402627"/>
            </a:solidFill>
            <a:ln w="9525">
              <a:noFill/>
            </a:ln>
          </p:spPr>
          <p:txBody>
            <a:bodyPr/>
            <a:p>
              <a:endParaRPr lang="zh-CN" altLang="en-US"/>
            </a:p>
          </p:txBody>
        </p:sp>
        <p:sp>
          <p:nvSpPr>
            <p:cNvPr id="46302" name="Freeform 91"/>
            <p:cNvSpPr/>
            <p:nvPr/>
          </p:nvSpPr>
          <p:spPr>
            <a:xfrm>
              <a:off x="4266843" y="3130932"/>
              <a:ext cx="274181" cy="87743"/>
            </a:xfrm>
            <a:custGeom>
              <a:avLst/>
              <a:gdLst/>
              <a:ahLst/>
              <a:cxnLst>
                <a:cxn ang="0">
                  <a:pos x="224018" y="56556"/>
                </a:cxn>
                <a:cxn ang="0">
                  <a:pos x="209129" y="63538"/>
                </a:cxn>
                <a:cxn ang="0">
                  <a:pos x="195615" y="69124"/>
                </a:cxn>
                <a:cxn ang="0">
                  <a:pos x="179810" y="73779"/>
                </a:cxn>
                <a:cxn ang="0">
                  <a:pos x="164921" y="77270"/>
                </a:cxn>
                <a:cxn ang="0">
                  <a:pos x="150032" y="80761"/>
                </a:cxn>
                <a:cxn ang="0">
                  <a:pos x="134227" y="83088"/>
                </a:cxn>
                <a:cxn ang="0">
                  <a:pos x="103534" y="86579"/>
                </a:cxn>
                <a:cxn ang="0">
                  <a:pos x="78566" y="87743"/>
                </a:cxn>
                <a:cxn ang="0">
                  <a:pos x="63678" y="87743"/>
                </a:cxn>
                <a:cxn ang="0">
                  <a:pos x="49018" y="87743"/>
                </a:cxn>
                <a:cxn ang="0">
                  <a:pos x="35504" y="85416"/>
                </a:cxn>
                <a:cxn ang="0">
                  <a:pos x="21760" y="81924"/>
                </a:cxn>
                <a:cxn ang="0">
                  <a:pos x="14889" y="79830"/>
                </a:cxn>
                <a:cxn ang="0">
                  <a:pos x="10308" y="77270"/>
                </a:cxn>
                <a:cxn ang="0">
                  <a:pos x="4581" y="73779"/>
                </a:cxn>
                <a:cxn ang="0">
                  <a:pos x="0" y="69124"/>
                </a:cxn>
                <a:cxn ang="0">
                  <a:pos x="11453" y="64702"/>
                </a:cxn>
                <a:cxn ang="0">
                  <a:pos x="21760" y="60978"/>
                </a:cxn>
                <a:cxn ang="0">
                  <a:pos x="31839" y="56556"/>
                </a:cxn>
                <a:cxn ang="0">
                  <a:pos x="43063" y="53065"/>
                </a:cxn>
                <a:cxn ang="0">
                  <a:pos x="54745" y="46315"/>
                </a:cxn>
                <a:cxn ang="0">
                  <a:pos x="64823" y="38169"/>
                </a:cxn>
                <a:cxn ang="0">
                  <a:pos x="75131" y="28860"/>
                </a:cxn>
                <a:cxn ang="0">
                  <a:pos x="86583" y="21878"/>
                </a:cxn>
                <a:cxn ang="0">
                  <a:pos x="88874" y="26532"/>
                </a:cxn>
                <a:cxn ang="0">
                  <a:pos x="90936" y="31187"/>
                </a:cxn>
                <a:cxn ang="0">
                  <a:pos x="95746" y="34446"/>
                </a:cxn>
                <a:cxn ang="0">
                  <a:pos x="100098" y="38169"/>
                </a:cxn>
                <a:cxn ang="0">
                  <a:pos x="109260" y="42591"/>
                </a:cxn>
                <a:cxn ang="0">
                  <a:pos x="120713" y="46315"/>
                </a:cxn>
                <a:cxn ang="0">
                  <a:pos x="133082" y="48410"/>
                </a:cxn>
                <a:cxn ang="0">
                  <a:pos x="144535" y="48410"/>
                </a:cxn>
                <a:cxn ang="0">
                  <a:pos x="155759" y="48410"/>
                </a:cxn>
                <a:cxn ang="0">
                  <a:pos x="164921" y="47246"/>
                </a:cxn>
                <a:cxn ang="0">
                  <a:pos x="179810" y="45152"/>
                </a:cxn>
                <a:cxn ang="0">
                  <a:pos x="193324" y="40264"/>
                </a:cxn>
                <a:cxn ang="0">
                  <a:pos x="208213" y="35609"/>
                </a:cxn>
                <a:cxn ang="0">
                  <a:pos x="222872" y="30023"/>
                </a:cxn>
                <a:cxn ang="0">
                  <a:pos x="236616" y="23041"/>
                </a:cxn>
                <a:cxn ang="0">
                  <a:pos x="250130" y="16059"/>
                </a:cxn>
                <a:cxn ang="0">
                  <a:pos x="262728" y="7913"/>
                </a:cxn>
                <a:cxn ang="0">
                  <a:pos x="274181" y="0"/>
                </a:cxn>
                <a:cxn ang="0">
                  <a:pos x="271890" y="9077"/>
                </a:cxn>
                <a:cxn ang="0">
                  <a:pos x="268226" y="18386"/>
                </a:cxn>
                <a:cxn ang="0">
                  <a:pos x="262728" y="26532"/>
                </a:cxn>
                <a:cxn ang="0">
                  <a:pos x="255856" y="34446"/>
                </a:cxn>
                <a:cxn ang="0">
                  <a:pos x="248985" y="41428"/>
                </a:cxn>
                <a:cxn ang="0">
                  <a:pos x="241197" y="47246"/>
                </a:cxn>
                <a:cxn ang="0">
                  <a:pos x="232035" y="53065"/>
                </a:cxn>
                <a:cxn ang="0">
                  <a:pos x="224018" y="56556"/>
                </a:cxn>
              </a:cxnLst>
              <a:pathLst>
                <a:path w="1197" h="377">
                  <a:moveTo>
                    <a:pt x="978" y="243"/>
                  </a:moveTo>
                  <a:lnTo>
                    <a:pt x="913" y="273"/>
                  </a:lnTo>
                  <a:lnTo>
                    <a:pt x="854" y="297"/>
                  </a:lnTo>
                  <a:lnTo>
                    <a:pt x="785" y="317"/>
                  </a:lnTo>
                  <a:lnTo>
                    <a:pt x="720" y="332"/>
                  </a:lnTo>
                  <a:lnTo>
                    <a:pt x="655" y="347"/>
                  </a:lnTo>
                  <a:lnTo>
                    <a:pt x="586" y="357"/>
                  </a:lnTo>
                  <a:lnTo>
                    <a:pt x="452" y="372"/>
                  </a:lnTo>
                  <a:lnTo>
                    <a:pt x="343" y="377"/>
                  </a:lnTo>
                  <a:lnTo>
                    <a:pt x="278" y="377"/>
                  </a:lnTo>
                  <a:lnTo>
                    <a:pt x="214" y="377"/>
                  </a:lnTo>
                  <a:lnTo>
                    <a:pt x="155" y="367"/>
                  </a:lnTo>
                  <a:lnTo>
                    <a:pt x="95" y="352"/>
                  </a:lnTo>
                  <a:lnTo>
                    <a:pt x="65" y="343"/>
                  </a:lnTo>
                  <a:lnTo>
                    <a:pt x="45" y="332"/>
                  </a:lnTo>
                  <a:lnTo>
                    <a:pt x="20" y="317"/>
                  </a:lnTo>
                  <a:lnTo>
                    <a:pt x="0" y="297"/>
                  </a:lnTo>
                  <a:lnTo>
                    <a:pt x="50" y="278"/>
                  </a:lnTo>
                  <a:lnTo>
                    <a:pt x="95" y="262"/>
                  </a:lnTo>
                  <a:lnTo>
                    <a:pt x="139" y="243"/>
                  </a:lnTo>
                  <a:lnTo>
                    <a:pt x="188" y="228"/>
                  </a:lnTo>
                  <a:lnTo>
                    <a:pt x="239" y="199"/>
                  </a:lnTo>
                  <a:lnTo>
                    <a:pt x="283" y="164"/>
                  </a:lnTo>
                  <a:lnTo>
                    <a:pt x="328" y="124"/>
                  </a:lnTo>
                  <a:lnTo>
                    <a:pt x="378" y="94"/>
                  </a:lnTo>
                  <a:lnTo>
                    <a:pt x="388" y="114"/>
                  </a:lnTo>
                  <a:lnTo>
                    <a:pt x="397" y="134"/>
                  </a:lnTo>
                  <a:lnTo>
                    <a:pt x="418" y="148"/>
                  </a:lnTo>
                  <a:lnTo>
                    <a:pt x="437" y="164"/>
                  </a:lnTo>
                  <a:lnTo>
                    <a:pt x="477" y="183"/>
                  </a:lnTo>
                  <a:lnTo>
                    <a:pt x="527" y="199"/>
                  </a:lnTo>
                  <a:lnTo>
                    <a:pt x="581" y="208"/>
                  </a:lnTo>
                  <a:lnTo>
                    <a:pt x="631" y="208"/>
                  </a:lnTo>
                  <a:lnTo>
                    <a:pt x="680" y="208"/>
                  </a:lnTo>
                  <a:lnTo>
                    <a:pt x="720" y="203"/>
                  </a:lnTo>
                  <a:lnTo>
                    <a:pt x="785" y="194"/>
                  </a:lnTo>
                  <a:lnTo>
                    <a:pt x="844" y="173"/>
                  </a:lnTo>
                  <a:lnTo>
                    <a:pt x="909" y="153"/>
                  </a:lnTo>
                  <a:lnTo>
                    <a:pt x="973" y="129"/>
                  </a:lnTo>
                  <a:lnTo>
                    <a:pt x="1033" y="99"/>
                  </a:lnTo>
                  <a:lnTo>
                    <a:pt x="1092" y="69"/>
                  </a:lnTo>
                  <a:lnTo>
                    <a:pt x="1147" y="34"/>
                  </a:lnTo>
                  <a:lnTo>
                    <a:pt x="1197" y="0"/>
                  </a:lnTo>
                  <a:lnTo>
                    <a:pt x="1187" y="39"/>
                  </a:lnTo>
                  <a:lnTo>
                    <a:pt x="1171" y="79"/>
                  </a:lnTo>
                  <a:lnTo>
                    <a:pt x="1147" y="114"/>
                  </a:lnTo>
                  <a:lnTo>
                    <a:pt x="1117" y="148"/>
                  </a:lnTo>
                  <a:lnTo>
                    <a:pt x="1087" y="178"/>
                  </a:lnTo>
                  <a:lnTo>
                    <a:pt x="1053" y="203"/>
                  </a:lnTo>
                  <a:lnTo>
                    <a:pt x="1013" y="228"/>
                  </a:lnTo>
                  <a:lnTo>
                    <a:pt x="978" y="243"/>
                  </a:lnTo>
                  <a:close/>
                </a:path>
              </a:pathLst>
            </a:custGeom>
            <a:solidFill>
              <a:srgbClr val="2C3133"/>
            </a:solidFill>
            <a:ln w="9525">
              <a:noFill/>
            </a:ln>
          </p:spPr>
          <p:txBody>
            <a:bodyPr/>
            <a:p>
              <a:endParaRPr lang="zh-CN" altLang="en-US"/>
            </a:p>
          </p:txBody>
        </p:sp>
        <p:sp>
          <p:nvSpPr>
            <p:cNvPr id="46303" name="Freeform 92"/>
            <p:cNvSpPr/>
            <p:nvPr/>
          </p:nvSpPr>
          <p:spPr>
            <a:xfrm>
              <a:off x="4209121" y="3434783"/>
              <a:ext cx="88187" cy="116991"/>
            </a:xfrm>
            <a:custGeom>
              <a:avLst/>
              <a:gdLst/>
              <a:ahLst/>
              <a:cxnLst>
                <a:cxn ang="0">
                  <a:pos x="3454" y="18229"/>
                </a:cxn>
                <a:cxn ang="0">
                  <a:pos x="1382" y="25152"/>
                </a:cxn>
                <a:cxn ang="0">
                  <a:pos x="0" y="33228"/>
                </a:cxn>
                <a:cxn ang="0">
                  <a:pos x="0" y="40151"/>
                </a:cxn>
                <a:cxn ang="0">
                  <a:pos x="1382" y="48227"/>
                </a:cxn>
                <a:cxn ang="0">
                  <a:pos x="2303" y="54919"/>
                </a:cxn>
                <a:cxn ang="0">
                  <a:pos x="4605" y="61841"/>
                </a:cxn>
                <a:cxn ang="0">
                  <a:pos x="11513" y="75686"/>
                </a:cxn>
                <a:cxn ang="0">
                  <a:pos x="19572" y="88147"/>
                </a:cxn>
                <a:cxn ang="0">
                  <a:pos x="28782" y="98531"/>
                </a:cxn>
                <a:cxn ang="0">
                  <a:pos x="40064" y="107761"/>
                </a:cxn>
                <a:cxn ang="0">
                  <a:pos x="50195" y="113299"/>
                </a:cxn>
                <a:cxn ang="0">
                  <a:pos x="58254" y="115837"/>
                </a:cxn>
                <a:cxn ang="0">
                  <a:pos x="66313" y="116991"/>
                </a:cxn>
                <a:cxn ang="0">
                  <a:pos x="72069" y="115837"/>
                </a:cxn>
                <a:cxn ang="0">
                  <a:pos x="76444" y="113299"/>
                </a:cxn>
                <a:cxn ang="0">
                  <a:pos x="81279" y="108915"/>
                </a:cxn>
                <a:cxn ang="0">
                  <a:pos x="83352" y="104300"/>
                </a:cxn>
                <a:cxn ang="0">
                  <a:pos x="85884" y="98531"/>
                </a:cxn>
                <a:cxn ang="0">
                  <a:pos x="87036" y="91608"/>
                </a:cxn>
                <a:cxn ang="0">
                  <a:pos x="88187" y="83763"/>
                </a:cxn>
                <a:cxn ang="0">
                  <a:pos x="87036" y="76840"/>
                </a:cxn>
                <a:cxn ang="0">
                  <a:pos x="84503" y="60688"/>
                </a:cxn>
                <a:cxn ang="0">
                  <a:pos x="78977" y="44535"/>
                </a:cxn>
                <a:cxn ang="0">
                  <a:pos x="75293" y="37612"/>
                </a:cxn>
                <a:cxn ang="0">
                  <a:pos x="70918" y="30921"/>
                </a:cxn>
                <a:cxn ang="0">
                  <a:pos x="64010" y="21691"/>
                </a:cxn>
                <a:cxn ang="0">
                  <a:pos x="55952" y="13845"/>
                </a:cxn>
                <a:cxn ang="0">
                  <a:pos x="45820" y="6923"/>
                </a:cxn>
                <a:cxn ang="0">
                  <a:pos x="36610" y="1154"/>
                </a:cxn>
                <a:cxn ang="0">
                  <a:pos x="30854" y="0"/>
                </a:cxn>
                <a:cxn ang="0">
                  <a:pos x="26249" y="0"/>
                </a:cxn>
                <a:cxn ang="0">
                  <a:pos x="21874" y="0"/>
                </a:cxn>
                <a:cxn ang="0">
                  <a:pos x="17039" y="1154"/>
                </a:cxn>
                <a:cxn ang="0">
                  <a:pos x="12664" y="3461"/>
                </a:cxn>
                <a:cxn ang="0">
                  <a:pos x="8980" y="6923"/>
                </a:cxn>
                <a:cxn ang="0">
                  <a:pos x="5756" y="12461"/>
                </a:cxn>
                <a:cxn ang="0">
                  <a:pos x="3454" y="18229"/>
                </a:cxn>
              </a:cxnLst>
              <a:pathLst>
                <a:path w="383" h="507">
                  <a:moveTo>
                    <a:pt x="15" y="79"/>
                  </a:moveTo>
                  <a:lnTo>
                    <a:pt x="6" y="109"/>
                  </a:lnTo>
                  <a:lnTo>
                    <a:pt x="0" y="144"/>
                  </a:lnTo>
                  <a:lnTo>
                    <a:pt x="0" y="174"/>
                  </a:lnTo>
                  <a:lnTo>
                    <a:pt x="6" y="209"/>
                  </a:lnTo>
                  <a:lnTo>
                    <a:pt x="10" y="238"/>
                  </a:lnTo>
                  <a:lnTo>
                    <a:pt x="20" y="268"/>
                  </a:lnTo>
                  <a:lnTo>
                    <a:pt x="50" y="328"/>
                  </a:lnTo>
                  <a:lnTo>
                    <a:pt x="85" y="382"/>
                  </a:lnTo>
                  <a:lnTo>
                    <a:pt x="125" y="427"/>
                  </a:lnTo>
                  <a:lnTo>
                    <a:pt x="174" y="467"/>
                  </a:lnTo>
                  <a:lnTo>
                    <a:pt x="218" y="491"/>
                  </a:lnTo>
                  <a:lnTo>
                    <a:pt x="253" y="502"/>
                  </a:lnTo>
                  <a:lnTo>
                    <a:pt x="288" y="507"/>
                  </a:lnTo>
                  <a:lnTo>
                    <a:pt x="313" y="502"/>
                  </a:lnTo>
                  <a:lnTo>
                    <a:pt x="332" y="491"/>
                  </a:lnTo>
                  <a:lnTo>
                    <a:pt x="353" y="472"/>
                  </a:lnTo>
                  <a:lnTo>
                    <a:pt x="362" y="452"/>
                  </a:lnTo>
                  <a:lnTo>
                    <a:pt x="373" y="427"/>
                  </a:lnTo>
                  <a:lnTo>
                    <a:pt x="378" y="397"/>
                  </a:lnTo>
                  <a:lnTo>
                    <a:pt x="383" y="363"/>
                  </a:lnTo>
                  <a:lnTo>
                    <a:pt x="378" y="333"/>
                  </a:lnTo>
                  <a:lnTo>
                    <a:pt x="367" y="263"/>
                  </a:lnTo>
                  <a:lnTo>
                    <a:pt x="343" y="193"/>
                  </a:lnTo>
                  <a:lnTo>
                    <a:pt x="327" y="163"/>
                  </a:lnTo>
                  <a:lnTo>
                    <a:pt x="308" y="134"/>
                  </a:lnTo>
                  <a:lnTo>
                    <a:pt x="278" y="94"/>
                  </a:lnTo>
                  <a:lnTo>
                    <a:pt x="243" y="60"/>
                  </a:lnTo>
                  <a:lnTo>
                    <a:pt x="199" y="30"/>
                  </a:lnTo>
                  <a:lnTo>
                    <a:pt x="159" y="5"/>
                  </a:lnTo>
                  <a:lnTo>
                    <a:pt x="134" y="0"/>
                  </a:lnTo>
                  <a:lnTo>
                    <a:pt x="114" y="0"/>
                  </a:lnTo>
                  <a:lnTo>
                    <a:pt x="95" y="0"/>
                  </a:lnTo>
                  <a:lnTo>
                    <a:pt x="74" y="5"/>
                  </a:lnTo>
                  <a:lnTo>
                    <a:pt x="55" y="15"/>
                  </a:lnTo>
                  <a:lnTo>
                    <a:pt x="39" y="30"/>
                  </a:lnTo>
                  <a:lnTo>
                    <a:pt x="25" y="54"/>
                  </a:lnTo>
                  <a:lnTo>
                    <a:pt x="15" y="79"/>
                  </a:lnTo>
                  <a:close/>
                </a:path>
              </a:pathLst>
            </a:custGeom>
            <a:solidFill>
              <a:srgbClr val="F3DABB"/>
            </a:solidFill>
            <a:ln w="9525">
              <a:noFill/>
            </a:ln>
          </p:spPr>
          <p:txBody>
            <a:bodyPr/>
            <a:p>
              <a:endParaRPr lang="zh-CN" altLang="en-US"/>
            </a:p>
          </p:txBody>
        </p:sp>
        <p:sp>
          <p:nvSpPr>
            <p:cNvPr id="46304" name="Freeform 93"/>
            <p:cNvSpPr/>
            <p:nvPr/>
          </p:nvSpPr>
          <p:spPr>
            <a:xfrm>
              <a:off x="4209121" y="3475404"/>
              <a:ext cx="81773" cy="76369"/>
            </a:xfrm>
            <a:custGeom>
              <a:avLst/>
              <a:gdLst/>
              <a:ahLst/>
              <a:cxnLst>
                <a:cxn ang="0">
                  <a:pos x="55661" y="65820"/>
                </a:cxn>
                <a:cxn ang="0">
                  <a:pos x="41001" y="53435"/>
                </a:cxn>
                <a:cxn ang="0">
                  <a:pos x="23822" y="38529"/>
                </a:cxn>
                <a:cxn ang="0">
                  <a:pos x="15805" y="30502"/>
                </a:cxn>
                <a:cxn ang="0">
                  <a:pos x="8933" y="21558"/>
                </a:cxn>
                <a:cxn ang="0">
                  <a:pos x="4581" y="11237"/>
                </a:cxn>
                <a:cxn ang="0">
                  <a:pos x="0" y="0"/>
                </a:cxn>
                <a:cxn ang="0">
                  <a:pos x="1374" y="11237"/>
                </a:cxn>
                <a:cxn ang="0">
                  <a:pos x="5726" y="23851"/>
                </a:cxn>
                <a:cxn ang="0">
                  <a:pos x="10308" y="34171"/>
                </a:cxn>
                <a:cxn ang="0">
                  <a:pos x="16950" y="44262"/>
                </a:cxn>
                <a:cxn ang="0">
                  <a:pos x="23822" y="53435"/>
                </a:cxn>
                <a:cxn ang="0">
                  <a:pos x="32984" y="61462"/>
                </a:cxn>
                <a:cxn ang="0">
                  <a:pos x="41001" y="68342"/>
                </a:cxn>
                <a:cxn ang="0">
                  <a:pos x="49934" y="72700"/>
                </a:cxn>
                <a:cxn ang="0">
                  <a:pos x="55661" y="75222"/>
                </a:cxn>
                <a:cxn ang="0">
                  <a:pos x="61616" y="76369"/>
                </a:cxn>
                <a:cxn ang="0">
                  <a:pos x="65968" y="76369"/>
                </a:cxn>
                <a:cxn ang="0">
                  <a:pos x="69404" y="75222"/>
                </a:cxn>
                <a:cxn ang="0">
                  <a:pos x="72840" y="73846"/>
                </a:cxn>
                <a:cxn ang="0">
                  <a:pos x="76047" y="71553"/>
                </a:cxn>
                <a:cxn ang="0">
                  <a:pos x="79711" y="69489"/>
                </a:cxn>
                <a:cxn ang="0">
                  <a:pos x="81773" y="65820"/>
                </a:cxn>
                <a:cxn ang="0">
                  <a:pos x="76047" y="68342"/>
                </a:cxn>
                <a:cxn ang="0">
                  <a:pos x="70549" y="68342"/>
                </a:cxn>
                <a:cxn ang="0">
                  <a:pos x="63678" y="68342"/>
                </a:cxn>
                <a:cxn ang="0">
                  <a:pos x="55661" y="65820"/>
                </a:cxn>
              </a:cxnLst>
              <a:pathLst>
                <a:path w="357" h="333">
                  <a:moveTo>
                    <a:pt x="243" y="287"/>
                  </a:moveTo>
                  <a:lnTo>
                    <a:pt x="179" y="233"/>
                  </a:lnTo>
                  <a:lnTo>
                    <a:pt x="104" y="168"/>
                  </a:lnTo>
                  <a:lnTo>
                    <a:pt x="69" y="133"/>
                  </a:lnTo>
                  <a:lnTo>
                    <a:pt x="39" y="94"/>
                  </a:lnTo>
                  <a:lnTo>
                    <a:pt x="20" y="49"/>
                  </a:lnTo>
                  <a:lnTo>
                    <a:pt x="0" y="0"/>
                  </a:lnTo>
                  <a:lnTo>
                    <a:pt x="6" y="49"/>
                  </a:lnTo>
                  <a:lnTo>
                    <a:pt x="25" y="104"/>
                  </a:lnTo>
                  <a:lnTo>
                    <a:pt x="45" y="149"/>
                  </a:lnTo>
                  <a:lnTo>
                    <a:pt x="74" y="193"/>
                  </a:lnTo>
                  <a:lnTo>
                    <a:pt x="104" y="233"/>
                  </a:lnTo>
                  <a:lnTo>
                    <a:pt x="144" y="268"/>
                  </a:lnTo>
                  <a:lnTo>
                    <a:pt x="179" y="298"/>
                  </a:lnTo>
                  <a:lnTo>
                    <a:pt x="218" y="317"/>
                  </a:lnTo>
                  <a:lnTo>
                    <a:pt x="243" y="328"/>
                  </a:lnTo>
                  <a:lnTo>
                    <a:pt x="269" y="333"/>
                  </a:lnTo>
                  <a:lnTo>
                    <a:pt x="288" y="333"/>
                  </a:lnTo>
                  <a:lnTo>
                    <a:pt x="303" y="328"/>
                  </a:lnTo>
                  <a:lnTo>
                    <a:pt x="318" y="322"/>
                  </a:lnTo>
                  <a:lnTo>
                    <a:pt x="332" y="312"/>
                  </a:lnTo>
                  <a:lnTo>
                    <a:pt x="348" y="303"/>
                  </a:lnTo>
                  <a:lnTo>
                    <a:pt x="357" y="287"/>
                  </a:lnTo>
                  <a:lnTo>
                    <a:pt x="332" y="298"/>
                  </a:lnTo>
                  <a:lnTo>
                    <a:pt x="308" y="298"/>
                  </a:lnTo>
                  <a:lnTo>
                    <a:pt x="278" y="298"/>
                  </a:lnTo>
                  <a:lnTo>
                    <a:pt x="243" y="287"/>
                  </a:lnTo>
                  <a:close/>
                </a:path>
              </a:pathLst>
            </a:custGeom>
            <a:solidFill>
              <a:srgbClr val="F0BE89"/>
            </a:solidFill>
            <a:ln w="9525">
              <a:noFill/>
            </a:ln>
          </p:spPr>
          <p:txBody>
            <a:bodyPr/>
            <a:p>
              <a:endParaRPr lang="zh-CN" altLang="en-US"/>
            </a:p>
          </p:txBody>
        </p:sp>
        <p:sp>
          <p:nvSpPr>
            <p:cNvPr id="46305" name="Freeform 94"/>
            <p:cNvSpPr/>
            <p:nvPr/>
          </p:nvSpPr>
          <p:spPr>
            <a:xfrm>
              <a:off x="4226758" y="3459156"/>
              <a:ext cx="67343" cy="53621"/>
            </a:xfrm>
            <a:custGeom>
              <a:avLst/>
              <a:gdLst/>
              <a:ahLst/>
              <a:cxnLst>
                <a:cxn ang="0">
                  <a:pos x="0" y="13405"/>
                </a:cxn>
                <a:cxn ang="0">
                  <a:pos x="3448" y="10170"/>
                </a:cxn>
                <a:cxn ang="0">
                  <a:pos x="6665" y="9014"/>
                </a:cxn>
                <a:cxn ang="0">
                  <a:pos x="11262" y="9014"/>
                </a:cxn>
                <a:cxn ang="0">
                  <a:pos x="15859" y="9014"/>
                </a:cxn>
                <a:cxn ang="0">
                  <a:pos x="23673" y="12481"/>
                </a:cxn>
                <a:cxn ang="0">
                  <a:pos x="34246" y="17103"/>
                </a:cxn>
                <a:cxn ang="0">
                  <a:pos x="43440" y="25193"/>
                </a:cxn>
                <a:cxn ang="0">
                  <a:pos x="52403" y="34207"/>
                </a:cxn>
                <a:cxn ang="0">
                  <a:pos x="60448" y="43452"/>
                </a:cxn>
                <a:cxn ang="0">
                  <a:pos x="67343" y="53621"/>
                </a:cxn>
                <a:cxn ang="0">
                  <a:pos x="64815" y="44607"/>
                </a:cxn>
                <a:cxn ang="0">
                  <a:pos x="61597" y="36518"/>
                </a:cxn>
                <a:cxn ang="0">
                  <a:pos x="57920" y="28428"/>
                </a:cxn>
                <a:cxn ang="0">
                  <a:pos x="53553" y="21495"/>
                </a:cxn>
                <a:cxn ang="0">
                  <a:pos x="47807" y="13405"/>
                </a:cxn>
                <a:cxn ang="0">
                  <a:pos x="35395" y="7858"/>
                </a:cxn>
                <a:cxn ang="0">
                  <a:pos x="28500" y="4391"/>
                </a:cxn>
                <a:cxn ang="0">
                  <a:pos x="22754" y="925"/>
                </a:cxn>
                <a:cxn ang="0">
                  <a:pos x="15859" y="0"/>
                </a:cxn>
                <a:cxn ang="0">
                  <a:pos x="10343" y="925"/>
                </a:cxn>
                <a:cxn ang="0">
                  <a:pos x="7815" y="3236"/>
                </a:cxn>
                <a:cxn ang="0">
                  <a:pos x="4367" y="5547"/>
                </a:cxn>
                <a:cxn ang="0">
                  <a:pos x="2298" y="9014"/>
                </a:cxn>
                <a:cxn ang="0">
                  <a:pos x="0" y="13405"/>
                </a:cxn>
              </a:cxnLst>
              <a:pathLst>
                <a:path w="293" h="232">
                  <a:moveTo>
                    <a:pt x="0" y="58"/>
                  </a:moveTo>
                  <a:lnTo>
                    <a:pt x="15" y="44"/>
                  </a:lnTo>
                  <a:lnTo>
                    <a:pt x="29" y="39"/>
                  </a:lnTo>
                  <a:lnTo>
                    <a:pt x="49" y="39"/>
                  </a:lnTo>
                  <a:lnTo>
                    <a:pt x="69" y="39"/>
                  </a:lnTo>
                  <a:lnTo>
                    <a:pt x="103" y="54"/>
                  </a:lnTo>
                  <a:lnTo>
                    <a:pt x="149" y="74"/>
                  </a:lnTo>
                  <a:lnTo>
                    <a:pt x="189" y="109"/>
                  </a:lnTo>
                  <a:lnTo>
                    <a:pt x="228" y="148"/>
                  </a:lnTo>
                  <a:lnTo>
                    <a:pt x="263" y="188"/>
                  </a:lnTo>
                  <a:lnTo>
                    <a:pt x="293" y="232"/>
                  </a:lnTo>
                  <a:lnTo>
                    <a:pt x="282" y="193"/>
                  </a:lnTo>
                  <a:lnTo>
                    <a:pt x="268" y="158"/>
                  </a:lnTo>
                  <a:lnTo>
                    <a:pt x="252" y="123"/>
                  </a:lnTo>
                  <a:lnTo>
                    <a:pt x="233" y="93"/>
                  </a:lnTo>
                  <a:lnTo>
                    <a:pt x="208" y="58"/>
                  </a:lnTo>
                  <a:lnTo>
                    <a:pt x="154" y="34"/>
                  </a:lnTo>
                  <a:lnTo>
                    <a:pt x="124" y="19"/>
                  </a:lnTo>
                  <a:lnTo>
                    <a:pt x="99" y="4"/>
                  </a:lnTo>
                  <a:lnTo>
                    <a:pt x="69" y="0"/>
                  </a:lnTo>
                  <a:lnTo>
                    <a:pt x="45" y="4"/>
                  </a:lnTo>
                  <a:lnTo>
                    <a:pt x="34" y="14"/>
                  </a:lnTo>
                  <a:lnTo>
                    <a:pt x="19" y="24"/>
                  </a:lnTo>
                  <a:lnTo>
                    <a:pt x="10" y="39"/>
                  </a:lnTo>
                  <a:lnTo>
                    <a:pt x="0" y="58"/>
                  </a:lnTo>
                  <a:close/>
                </a:path>
              </a:pathLst>
            </a:custGeom>
            <a:solidFill>
              <a:srgbClr val="F0BE89"/>
            </a:solidFill>
            <a:ln w="9525">
              <a:noFill/>
            </a:ln>
          </p:spPr>
          <p:txBody>
            <a:bodyPr/>
            <a:p>
              <a:endParaRPr lang="zh-CN" altLang="en-US"/>
            </a:p>
          </p:txBody>
        </p:sp>
        <p:sp>
          <p:nvSpPr>
            <p:cNvPr id="46306" name="Freeform 95"/>
            <p:cNvSpPr/>
            <p:nvPr/>
          </p:nvSpPr>
          <p:spPr>
            <a:xfrm>
              <a:off x="4258826" y="3491653"/>
              <a:ext cx="30465" cy="32497"/>
            </a:xfrm>
            <a:custGeom>
              <a:avLst/>
              <a:gdLst/>
              <a:ahLst/>
              <a:cxnLst>
                <a:cxn ang="0">
                  <a:pos x="0" y="8863"/>
                </a:cxn>
                <a:cxn ang="0">
                  <a:pos x="0" y="12272"/>
                </a:cxn>
                <a:cxn ang="0">
                  <a:pos x="1172" y="16817"/>
                </a:cxn>
                <a:cxn ang="0">
                  <a:pos x="2578" y="22271"/>
                </a:cxn>
                <a:cxn ang="0">
                  <a:pos x="7030" y="27043"/>
                </a:cxn>
                <a:cxn ang="0">
                  <a:pos x="11952" y="30224"/>
                </a:cxn>
                <a:cxn ang="0">
                  <a:pos x="17576" y="32497"/>
                </a:cxn>
                <a:cxn ang="0">
                  <a:pos x="19919" y="32497"/>
                </a:cxn>
                <a:cxn ang="0">
                  <a:pos x="23435" y="31361"/>
                </a:cxn>
                <a:cxn ang="0">
                  <a:pos x="25544" y="30224"/>
                </a:cxn>
                <a:cxn ang="0">
                  <a:pos x="28122" y="27952"/>
                </a:cxn>
                <a:cxn ang="0">
                  <a:pos x="30465" y="24770"/>
                </a:cxn>
                <a:cxn ang="0">
                  <a:pos x="30465" y="21134"/>
                </a:cxn>
                <a:cxn ang="0">
                  <a:pos x="30465" y="17953"/>
                </a:cxn>
                <a:cxn ang="0">
                  <a:pos x="29293" y="14317"/>
                </a:cxn>
                <a:cxn ang="0">
                  <a:pos x="25544" y="8863"/>
                </a:cxn>
                <a:cxn ang="0">
                  <a:pos x="19919" y="3182"/>
                </a:cxn>
                <a:cxn ang="0">
                  <a:pos x="14061" y="1136"/>
                </a:cxn>
                <a:cxn ang="0">
                  <a:pos x="10780" y="0"/>
                </a:cxn>
                <a:cxn ang="0">
                  <a:pos x="8202" y="0"/>
                </a:cxn>
                <a:cxn ang="0">
                  <a:pos x="5859" y="1136"/>
                </a:cxn>
                <a:cxn ang="0">
                  <a:pos x="3750" y="3182"/>
                </a:cxn>
                <a:cxn ang="0">
                  <a:pos x="1172" y="5454"/>
                </a:cxn>
                <a:cxn ang="0">
                  <a:pos x="0" y="8863"/>
                </a:cxn>
              </a:cxnLst>
              <a:pathLst>
                <a:path w="130" h="143">
                  <a:moveTo>
                    <a:pt x="0" y="39"/>
                  </a:moveTo>
                  <a:lnTo>
                    <a:pt x="0" y="54"/>
                  </a:lnTo>
                  <a:lnTo>
                    <a:pt x="5" y="74"/>
                  </a:lnTo>
                  <a:lnTo>
                    <a:pt x="11" y="98"/>
                  </a:lnTo>
                  <a:lnTo>
                    <a:pt x="30" y="119"/>
                  </a:lnTo>
                  <a:lnTo>
                    <a:pt x="51" y="133"/>
                  </a:lnTo>
                  <a:lnTo>
                    <a:pt x="75" y="143"/>
                  </a:lnTo>
                  <a:lnTo>
                    <a:pt x="85" y="143"/>
                  </a:lnTo>
                  <a:lnTo>
                    <a:pt x="100" y="138"/>
                  </a:lnTo>
                  <a:lnTo>
                    <a:pt x="109" y="133"/>
                  </a:lnTo>
                  <a:lnTo>
                    <a:pt x="120" y="123"/>
                  </a:lnTo>
                  <a:lnTo>
                    <a:pt x="130" y="109"/>
                  </a:lnTo>
                  <a:lnTo>
                    <a:pt x="130" y="93"/>
                  </a:lnTo>
                  <a:lnTo>
                    <a:pt x="130" y="79"/>
                  </a:lnTo>
                  <a:lnTo>
                    <a:pt x="125" y="63"/>
                  </a:lnTo>
                  <a:lnTo>
                    <a:pt x="109" y="39"/>
                  </a:lnTo>
                  <a:lnTo>
                    <a:pt x="85" y="14"/>
                  </a:lnTo>
                  <a:lnTo>
                    <a:pt x="60" y="5"/>
                  </a:lnTo>
                  <a:lnTo>
                    <a:pt x="46" y="0"/>
                  </a:lnTo>
                  <a:lnTo>
                    <a:pt x="35" y="0"/>
                  </a:lnTo>
                  <a:lnTo>
                    <a:pt x="25" y="5"/>
                  </a:lnTo>
                  <a:lnTo>
                    <a:pt x="16" y="14"/>
                  </a:lnTo>
                  <a:lnTo>
                    <a:pt x="5" y="24"/>
                  </a:lnTo>
                  <a:lnTo>
                    <a:pt x="0" y="39"/>
                  </a:lnTo>
                  <a:close/>
                </a:path>
              </a:pathLst>
            </a:custGeom>
            <a:solidFill>
              <a:srgbClr val="F0BE89"/>
            </a:solidFill>
            <a:ln w="9525">
              <a:noFill/>
            </a:ln>
          </p:spPr>
          <p:txBody>
            <a:bodyPr/>
            <a:p>
              <a:endParaRPr lang="zh-CN" altLang="en-US"/>
            </a:p>
          </p:txBody>
        </p:sp>
      </p:grpSp>
      <p:grpSp>
        <p:nvGrpSpPr>
          <p:cNvPr id="46307" name="组合 517"/>
          <p:cNvGrpSpPr/>
          <p:nvPr/>
        </p:nvGrpSpPr>
        <p:grpSpPr>
          <a:xfrm>
            <a:off x="2903538" y="3722688"/>
            <a:ext cx="825500" cy="827087"/>
            <a:chOff x="2247389" y="1839789"/>
            <a:chExt cx="1326027" cy="1265694"/>
          </a:xfrm>
        </p:grpSpPr>
        <p:sp>
          <p:nvSpPr>
            <p:cNvPr id="46308" name="Freeform 130"/>
            <p:cNvSpPr/>
            <p:nvPr/>
          </p:nvSpPr>
          <p:spPr>
            <a:xfrm>
              <a:off x="2521964" y="2070663"/>
              <a:ext cx="955491" cy="1034820"/>
            </a:xfrm>
            <a:custGeom>
              <a:avLst/>
              <a:gdLst/>
              <a:ahLst/>
              <a:cxnLst>
                <a:cxn ang="0">
                  <a:pos x="895475" y="116164"/>
                </a:cxn>
                <a:cxn ang="0">
                  <a:pos x="899135" y="232684"/>
                </a:cxn>
                <a:cxn ang="0">
                  <a:pos x="913407" y="385793"/>
                </a:cxn>
                <a:cxn ang="0">
                  <a:pos x="933534" y="502312"/>
                </a:cxn>
                <a:cxn ang="0">
                  <a:pos x="950002" y="576203"/>
                </a:cxn>
                <a:cxn ang="0">
                  <a:pos x="955491" y="648317"/>
                </a:cxn>
                <a:cxn ang="0">
                  <a:pos x="948172" y="719365"/>
                </a:cxn>
                <a:cxn ang="0">
                  <a:pos x="928411" y="784374"/>
                </a:cxn>
                <a:cxn ang="0">
                  <a:pos x="897305" y="844055"/>
                </a:cxn>
                <a:cxn ang="0">
                  <a:pos x="855587" y="899118"/>
                </a:cxn>
                <a:cxn ang="0">
                  <a:pos x="802891" y="946365"/>
                </a:cxn>
                <a:cxn ang="0">
                  <a:pos x="739216" y="988994"/>
                </a:cxn>
                <a:cxn ang="0">
                  <a:pos x="686519" y="1017413"/>
                </a:cxn>
                <a:cxn ang="0">
                  <a:pos x="648460" y="1027715"/>
                </a:cxn>
                <a:cxn ang="0">
                  <a:pos x="608572" y="1033044"/>
                </a:cxn>
                <a:cxn ang="0">
                  <a:pos x="566854" y="1034820"/>
                </a:cxn>
                <a:cxn ang="0">
                  <a:pos x="503179" y="1027715"/>
                </a:cxn>
                <a:cxn ang="0">
                  <a:pos x="421572" y="1008177"/>
                </a:cxn>
                <a:cxn ang="0">
                  <a:pos x="343260" y="981889"/>
                </a:cxn>
                <a:cxn ang="0">
                  <a:pos x="252504" y="939615"/>
                </a:cxn>
                <a:cxn ang="0">
                  <a:pos x="199808" y="911551"/>
                </a:cxn>
                <a:cxn ang="0">
                  <a:pos x="145281" y="800360"/>
                </a:cxn>
                <a:cxn ang="0">
                  <a:pos x="96244" y="683841"/>
                </a:cxn>
                <a:cxn ang="0">
                  <a:pos x="47207" y="546362"/>
                </a:cxn>
                <a:cxn ang="0">
                  <a:pos x="17931" y="436948"/>
                </a:cxn>
                <a:cxn ang="0">
                  <a:pos x="5489" y="364834"/>
                </a:cxn>
                <a:cxn ang="0">
                  <a:pos x="0" y="295917"/>
                </a:cxn>
                <a:cxn ang="0">
                  <a:pos x="3659" y="230552"/>
                </a:cxn>
                <a:cxn ang="0">
                  <a:pos x="16102" y="172648"/>
                </a:cxn>
                <a:cxn ang="0">
                  <a:pos x="41718" y="121493"/>
                </a:cxn>
                <a:cxn ang="0">
                  <a:pos x="60016" y="100178"/>
                </a:cxn>
                <a:cxn ang="0">
                  <a:pos x="79777" y="82771"/>
                </a:cxn>
                <a:cxn ang="0">
                  <a:pos x="105393" y="66785"/>
                </a:cxn>
                <a:cxn ang="0">
                  <a:pos x="159919" y="42274"/>
                </a:cxn>
                <a:cxn ang="0">
                  <a:pos x="219935" y="22735"/>
                </a:cxn>
                <a:cxn ang="0">
                  <a:pos x="283244" y="10657"/>
                </a:cxn>
                <a:cxn ang="0">
                  <a:pos x="346919" y="3197"/>
                </a:cxn>
                <a:cxn ang="0">
                  <a:pos x="412424" y="0"/>
                </a:cxn>
                <a:cxn ang="0">
                  <a:pos x="543067" y="4973"/>
                </a:cxn>
                <a:cxn ang="0">
                  <a:pos x="664928" y="19183"/>
                </a:cxn>
                <a:cxn ang="0">
                  <a:pos x="768491" y="38721"/>
                </a:cxn>
                <a:cxn ang="0">
                  <a:pos x="871689" y="63588"/>
                </a:cxn>
              </a:cxnLst>
              <a:pathLst>
                <a:path w="2611" h="2913">
                  <a:moveTo>
                    <a:pt x="2447" y="193"/>
                  </a:moveTo>
                  <a:lnTo>
                    <a:pt x="2447" y="327"/>
                  </a:lnTo>
                  <a:lnTo>
                    <a:pt x="2452" y="471"/>
                  </a:lnTo>
                  <a:lnTo>
                    <a:pt x="2457" y="655"/>
                  </a:lnTo>
                  <a:lnTo>
                    <a:pt x="2472" y="863"/>
                  </a:lnTo>
                  <a:lnTo>
                    <a:pt x="2496" y="1086"/>
                  </a:lnTo>
                  <a:lnTo>
                    <a:pt x="2526" y="1304"/>
                  </a:lnTo>
                  <a:lnTo>
                    <a:pt x="2551" y="1414"/>
                  </a:lnTo>
                  <a:lnTo>
                    <a:pt x="2571" y="1513"/>
                  </a:lnTo>
                  <a:lnTo>
                    <a:pt x="2596" y="1622"/>
                  </a:lnTo>
                  <a:lnTo>
                    <a:pt x="2606" y="1727"/>
                  </a:lnTo>
                  <a:lnTo>
                    <a:pt x="2611" y="1825"/>
                  </a:lnTo>
                  <a:lnTo>
                    <a:pt x="2606" y="1925"/>
                  </a:lnTo>
                  <a:lnTo>
                    <a:pt x="2591" y="2025"/>
                  </a:lnTo>
                  <a:lnTo>
                    <a:pt x="2571" y="2118"/>
                  </a:lnTo>
                  <a:lnTo>
                    <a:pt x="2537" y="2208"/>
                  </a:lnTo>
                  <a:lnTo>
                    <a:pt x="2496" y="2292"/>
                  </a:lnTo>
                  <a:lnTo>
                    <a:pt x="2452" y="2376"/>
                  </a:lnTo>
                  <a:lnTo>
                    <a:pt x="2398" y="2457"/>
                  </a:lnTo>
                  <a:lnTo>
                    <a:pt x="2338" y="2531"/>
                  </a:lnTo>
                  <a:lnTo>
                    <a:pt x="2268" y="2601"/>
                  </a:lnTo>
                  <a:lnTo>
                    <a:pt x="2194" y="2664"/>
                  </a:lnTo>
                  <a:lnTo>
                    <a:pt x="2110" y="2729"/>
                  </a:lnTo>
                  <a:lnTo>
                    <a:pt x="2020" y="2784"/>
                  </a:lnTo>
                  <a:lnTo>
                    <a:pt x="1926" y="2838"/>
                  </a:lnTo>
                  <a:lnTo>
                    <a:pt x="1876" y="2864"/>
                  </a:lnTo>
                  <a:lnTo>
                    <a:pt x="1827" y="2878"/>
                  </a:lnTo>
                  <a:lnTo>
                    <a:pt x="1772" y="2893"/>
                  </a:lnTo>
                  <a:lnTo>
                    <a:pt x="1717" y="2903"/>
                  </a:lnTo>
                  <a:lnTo>
                    <a:pt x="1663" y="2908"/>
                  </a:lnTo>
                  <a:lnTo>
                    <a:pt x="1608" y="2913"/>
                  </a:lnTo>
                  <a:lnTo>
                    <a:pt x="1549" y="2913"/>
                  </a:lnTo>
                  <a:lnTo>
                    <a:pt x="1494" y="2908"/>
                  </a:lnTo>
                  <a:lnTo>
                    <a:pt x="1375" y="2893"/>
                  </a:lnTo>
                  <a:lnTo>
                    <a:pt x="1261" y="2868"/>
                  </a:lnTo>
                  <a:lnTo>
                    <a:pt x="1152" y="2838"/>
                  </a:lnTo>
                  <a:lnTo>
                    <a:pt x="1043" y="2804"/>
                  </a:lnTo>
                  <a:lnTo>
                    <a:pt x="938" y="2764"/>
                  </a:lnTo>
                  <a:lnTo>
                    <a:pt x="848" y="2724"/>
                  </a:lnTo>
                  <a:lnTo>
                    <a:pt x="690" y="2645"/>
                  </a:lnTo>
                  <a:lnTo>
                    <a:pt x="586" y="2590"/>
                  </a:lnTo>
                  <a:lnTo>
                    <a:pt x="546" y="2566"/>
                  </a:lnTo>
                  <a:lnTo>
                    <a:pt x="506" y="2481"/>
                  </a:lnTo>
                  <a:lnTo>
                    <a:pt x="397" y="2253"/>
                  </a:lnTo>
                  <a:lnTo>
                    <a:pt x="332" y="2099"/>
                  </a:lnTo>
                  <a:lnTo>
                    <a:pt x="263" y="1925"/>
                  </a:lnTo>
                  <a:lnTo>
                    <a:pt x="193" y="1737"/>
                  </a:lnTo>
                  <a:lnTo>
                    <a:pt x="129" y="1538"/>
                  </a:lnTo>
                  <a:lnTo>
                    <a:pt x="69" y="1330"/>
                  </a:lnTo>
                  <a:lnTo>
                    <a:pt x="49" y="1230"/>
                  </a:lnTo>
                  <a:lnTo>
                    <a:pt x="30" y="1126"/>
                  </a:lnTo>
                  <a:lnTo>
                    <a:pt x="15" y="1027"/>
                  </a:lnTo>
                  <a:lnTo>
                    <a:pt x="5" y="928"/>
                  </a:lnTo>
                  <a:lnTo>
                    <a:pt x="0" y="833"/>
                  </a:lnTo>
                  <a:lnTo>
                    <a:pt x="0" y="739"/>
                  </a:lnTo>
                  <a:lnTo>
                    <a:pt x="10" y="649"/>
                  </a:lnTo>
                  <a:lnTo>
                    <a:pt x="25" y="565"/>
                  </a:lnTo>
                  <a:lnTo>
                    <a:pt x="44" y="486"/>
                  </a:lnTo>
                  <a:lnTo>
                    <a:pt x="74" y="411"/>
                  </a:lnTo>
                  <a:lnTo>
                    <a:pt x="114" y="342"/>
                  </a:lnTo>
                  <a:lnTo>
                    <a:pt x="139" y="312"/>
                  </a:lnTo>
                  <a:lnTo>
                    <a:pt x="164" y="282"/>
                  </a:lnTo>
                  <a:lnTo>
                    <a:pt x="188" y="258"/>
                  </a:lnTo>
                  <a:lnTo>
                    <a:pt x="218" y="233"/>
                  </a:lnTo>
                  <a:lnTo>
                    <a:pt x="253" y="207"/>
                  </a:lnTo>
                  <a:lnTo>
                    <a:pt x="288" y="188"/>
                  </a:lnTo>
                  <a:lnTo>
                    <a:pt x="362" y="148"/>
                  </a:lnTo>
                  <a:lnTo>
                    <a:pt x="437" y="119"/>
                  </a:lnTo>
                  <a:lnTo>
                    <a:pt x="516" y="89"/>
                  </a:lnTo>
                  <a:lnTo>
                    <a:pt x="601" y="64"/>
                  </a:lnTo>
                  <a:lnTo>
                    <a:pt x="685" y="44"/>
                  </a:lnTo>
                  <a:lnTo>
                    <a:pt x="774" y="30"/>
                  </a:lnTo>
                  <a:lnTo>
                    <a:pt x="859" y="19"/>
                  </a:lnTo>
                  <a:lnTo>
                    <a:pt x="948" y="9"/>
                  </a:lnTo>
                  <a:lnTo>
                    <a:pt x="1038" y="5"/>
                  </a:lnTo>
                  <a:lnTo>
                    <a:pt x="1127" y="0"/>
                  </a:lnTo>
                  <a:lnTo>
                    <a:pt x="1310" y="5"/>
                  </a:lnTo>
                  <a:lnTo>
                    <a:pt x="1484" y="14"/>
                  </a:lnTo>
                  <a:lnTo>
                    <a:pt x="1653" y="34"/>
                  </a:lnTo>
                  <a:lnTo>
                    <a:pt x="1817" y="54"/>
                  </a:lnTo>
                  <a:lnTo>
                    <a:pt x="1966" y="79"/>
                  </a:lnTo>
                  <a:lnTo>
                    <a:pt x="2100" y="109"/>
                  </a:lnTo>
                  <a:lnTo>
                    <a:pt x="2214" y="133"/>
                  </a:lnTo>
                  <a:lnTo>
                    <a:pt x="2382" y="179"/>
                  </a:lnTo>
                  <a:lnTo>
                    <a:pt x="2447" y="193"/>
                  </a:lnTo>
                  <a:close/>
                </a:path>
              </a:pathLst>
            </a:custGeom>
            <a:solidFill>
              <a:srgbClr val="F7DFC5"/>
            </a:solidFill>
            <a:ln w="9525">
              <a:noFill/>
            </a:ln>
          </p:spPr>
          <p:txBody>
            <a:bodyPr/>
            <a:p>
              <a:endParaRPr lang="zh-CN" altLang="en-US"/>
            </a:p>
          </p:txBody>
        </p:sp>
        <p:sp>
          <p:nvSpPr>
            <p:cNvPr id="46309" name="Freeform 138"/>
            <p:cNvSpPr/>
            <p:nvPr/>
          </p:nvSpPr>
          <p:spPr>
            <a:xfrm rot="-157530">
              <a:off x="2247389" y="1839789"/>
              <a:ext cx="1326027" cy="1143138"/>
            </a:xfrm>
            <a:custGeom>
              <a:avLst/>
              <a:gdLst/>
              <a:ahLst/>
              <a:cxnLst>
                <a:cxn ang="0">
                  <a:pos x="779059" y="2157"/>
                </a:cxn>
                <a:cxn ang="0">
                  <a:pos x="1080544" y="29604"/>
                </a:cxn>
                <a:cxn ang="0">
                  <a:pos x="1095637" y="27203"/>
                </a:cxn>
                <a:cxn ang="0">
                  <a:pos x="1091864" y="46038"/>
                </a:cxn>
                <a:cxn ang="0">
                  <a:pos x="1071111" y="72259"/>
                </a:cxn>
                <a:cxn ang="0">
                  <a:pos x="1056018" y="90632"/>
                </a:cxn>
                <a:cxn ang="0">
                  <a:pos x="1067338" y="85369"/>
                </a:cxn>
                <a:cxn ang="0">
                  <a:pos x="1114171" y="90632"/>
                </a:cxn>
                <a:cxn ang="0">
                  <a:pos x="1170436" y="105681"/>
                </a:cxn>
                <a:cxn ang="0">
                  <a:pos x="1204395" y="118699"/>
                </a:cxn>
                <a:cxn ang="0">
                  <a:pos x="1232362" y="137164"/>
                </a:cxn>
                <a:cxn ang="0">
                  <a:pos x="1258775" y="157753"/>
                </a:cxn>
                <a:cxn ang="0">
                  <a:pos x="1279195" y="183974"/>
                </a:cxn>
                <a:cxn ang="0">
                  <a:pos x="1260328" y="195330"/>
                </a:cxn>
                <a:cxn ang="0">
                  <a:pos x="1241462" y="195330"/>
                </a:cxn>
                <a:cxn ang="0">
                  <a:pos x="1260328" y="207979"/>
                </a:cxn>
                <a:cxn ang="0">
                  <a:pos x="1282635" y="238077"/>
                </a:cxn>
                <a:cxn ang="0">
                  <a:pos x="1307161" y="289780"/>
                </a:cxn>
                <a:cxn ang="0">
                  <a:pos x="1322254" y="338159"/>
                </a:cxn>
                <a:cxn ang="0">
                  <a:pos x="1316594" y="347854"/>
                </a:cxn>
                <a:cxn ang="0">
                  <a:pos x="1295841" y="334743"/>
                </a:cxn>
                <a:cxn ang="0">
                  <a:pos x="1262215" y="321633"/>
                </a:cxn>
                <a:cxn ang="0">
                  <a:pos x="1211609" y="315631"/>
                </a:cxn>
                <a:cxn ang="0">
                  <a:pos x="1153891" y="327192"/>
                </a:cxn>
                <a:cxn ang="0">
                  <a:pos x="1181756" y="364380"/>
                </a:cxn>
                <a:cxn ang="0">
                  <a:pos x="1179869" y="380907"/>
                </a:cxn>
                <a:cxn ang="0">
                  <a:pos x="1142137" y="386908"/>
                </a:cxn>
                <a:cxn ang="0">
                  <a:pos x="1102851" y="384600"/>
                </a:cxn>
                <a:cxn ang="0">
                  <a:pos x="1071227" y="380286"/>
                </a:cxn>
                <a:cxn ang="0">
                  <a:pos x="1107732" y="531793"/>
                </a:cxn>
                <a:cxn ang="0">
                  <a:pos x="1051714" y="542251"/>
                </a:cxn>
                <a:cxn ang="0">
                  <a:pos x="986902" y="779050"/>
                </a:cxn>
                <a:cxn ang="0">
                  <a:pos x="824901" y="930869"/>
                </a:cxn>
                <a:cxn ang="0">
                  <a:pos x="677104" y="1138151"/>
                </a:cxn>
                <a:cxn ang="0">
                  <a:pos x="236831" y="1060821"/>
                </a:cxn>
                <a:cxn ang="0">
                  <a:pos x="207761" y="1026914"/>
                </a:cxn>
                <a:cxn ang="0">
                  <a:pos x="196209" y="980482"/>
                </a:cxn>
                <a:cxn ang="0">
                  <a:pos x="4855" y="421215"/>
                </a:cxn>
                <a:cxn ang="0">
                  <a:pos x="55119" y="339797"/>
                </a:cxn>
                <a:cxn ang="0">
                  <a:pos x="145557" y="235291"/>
                </a:cxn>
                <a:cxn ang="0">
                  <a:pos x="352883" y="30732"/>
                </a:cxn>
                <a:cxn ang="0">
                  <a:pos x="486163" y="17748"/>
                </a:cxn>
              </a:cxnLst>
              <a:pathLst>
                <a:path w="1326027" h="1143138">
                  <a:moveTo>
                    <a:pt x="486163" y="17748"/>
                  </a:moveTo>
                  <a:cubicBezTo>
                    <a:pt x="582006" y="20906"/>
                    <a:pt x="531677" y="-7950"/>
                    <a:pt x="779059" y="2157"/>
                  </a:cubicBezTo>
                  <a:cubicBezTo>
                    <a:pt x="1005207" y="16065"/>
                    <a:pt x="969987" y="26425"/>
                    <a:pt x="1065451" y="38559"/>
                  </a:cubicBezTo>
                  <a:lnTo>
                    <a:pt x="1080544" y="29604"/>
                  </a:lnTo>
                  <a:cubicBezTo>
                    <a:pt x="1084983" y="25172"/>
                    <a:pt x="1089312" y="20740"/>
                    <a:pt x="1093751" y="16401"/>
                  </a:cubicBezTo>
                  <a:cubicBezTo>
                    <a:pt x="1094417" y="20002"/>
                    <a:pt x="1094971" y="23602"/>
                    <a:pt x="1095637" y="27203"/>
                  </a:cubicBezTo>
                  <a:lnTo>
                    <a:pt x="1095637" y="36621"/>
                  </a:lnTo>
                  <a:cubicBezTo>
                    <a:pt x="1094416" y="39760"/>
                    <a:pt x="1093085" y="42899"/>
                    <a:pt x="1091864" y="46038"/>
                  </a:cubicBezTo>
                  <a:cubicBezTo>
                    <a:pt x="1089311" y="49177"/>
                    <a:pt x="1086870" y="52316"/>
                    <a:pt x="1084317" y="55455"/>
                  </a:cubicBezTo>
                  <a:lnTo>
                    <a:pt x="1071111" y="72259"/>
                  </a:lnTo>
                  <a:cubicBezTo>
                    <a:pt x="1068559" y="75305"/>
                    <a:pt x="1066117" y="78352"/>
                    <a:pt x="1063565" y="81307"/>
                  </a:cubicBezTo>
                  <a:lnTo>
                    <a:pt x="1056018" y="90632"/>
                  </a:lnTo>
                  <a:cubicBezTo>
                    <a:pt x="1057239" y="89524"/>
                    <a:pt x="1058571" y="88416"/>
                    <a:pt x="1059791" y="87308"/>
                  </a:cubicBezTo>
                  <a:lnTo>
                    <a:pt x="1067338" y="85369"/>
                  </a:lnTo>
                  <a:lnTo>
                    <a:pt x="1087758" y="87308"/>
                  </a:lnTo>
                  <a:lnTo>
                    <a:pt x="1114171" y="90632"/>
                  </a:lnTo>
                  <a:lnTo>
                    <a:pt x="1140250" y="98572"/>
                  </a:lnTo>
                  <a:lnTo>
                    <a:pt x="1170436" y="105681"/>
                  </a:lnTo>
                  <a:lnTo>
                    <a:pt x="1189302" y="111220"/>
                  </a:lnTo>
                  <a:lnTo>
                    <a:pt x="1204395" y="118699"/>
                  </a:lnTo>
                  <a:lnTo>
                    <a:pt x="1219156" y="128209"/>
                  </a:lnTo>
                  <a:cubicBezTo>
                    <a:pt x="1223595" y="131163"/>
                    <a:pt x="1227923" y="134210"/>
                    <a:pt x="1232362" y="137164"/>
                  </a:cubicBezTo>
                  <a:lnTo>
                    <a:pt x="1245568" y="146582"/>
                  </a:lnTo>
                  <a:cubicBezTo>
                    <a:pt x="1250007" y="150275"/>
                    <a:pt x="1254336" y="154060"/>
                    <a:pt x="1258775" y="157753"/>
                  </a:cubicBezTo>
                  <a:lnTo>
                    <a:pt x="1270094" y="170956"/>
                  </a:lnTo>
                  <a:cubicBezTo>
                    <a:pt x="1273091" y="175295"/>
                    <a:pt x="1276198" y="179634"/>
                    <a:pt x="1279195" y="183974"/>
                  </a:cubicBezTo>
                  <a:cubicBezTo>
                    <a:pt x="1281747" y="188867"/>
                    <a:pt x="1284189" y="193760"/>
                    <a:pt x="1286741" y="198654"/>
                  </a:cubicBezTo>
                  <a:lnTo>
                    <a:pt x="1260328" y="195330"/>
                  </a:lnTo>
                  <a:lnTo>
                    <a:pt x="1232362" y="193022"/>
                  </a:lnTo>
                  <a:lnTo>
                    <a:pt x="1241462" y="195330"/>
                  </a:lnTo>
                  <a:cubicBezTo>
                    <a:pt x="1244569" y="197084"/>
                    <a:pt x="1247788" y="198746"/>
                    <a:pt x="1250895" y="200500"/>
                  </a:cubicBezTo>
                  <a:lnTo>
                    <a:pt x="1260328" y="207979"/>
                  </a:lnTo>
                  <a:cubicBezTo>
                    <a:pt x="1262881" y="211118"/>
                    <a:pt x="1265322" y="214257"/>
                    <a:pt x="1267875" y="217396"/>
                  </a:cubicBezTo>
                  <a:cubicBezTo>
                    <a:pt x="1272758" y="224321"/>
                    <a:pt x="1277752" y="231153"/>
                    <a:pt x="1282635" y="238077"/>
                  </a:cubicBezTo>
                  <a:cubicBezTo>
                    <a:pt x="1287074" y="246664"/>
                    <a:pt x="1291402" y="255250"/>
                    <a:pt x="1295841" y="263929"/>
                  </a:cubicBezTo>
                  <a:lnTo>
                    <a:pt x="1307161" y="289780"/>
                  </a:lnTo>
                  <a:cubicBezTo>
                    <a:pt x="1309713" y="298366"/>
                    <a:pt x="1312155" y="307045"/>
                    <a:pt x="1314707" y="315632"/>
                  </a:cubicBezTo>
                  <a:cubicBezTo>
                    <a:pt x="1317260" y="323110"/>
                    <a:pt x="1319701" y="330681"/>
                    <a:pt x="1322254" y="338159"/>
                  </a:cubicBezTo>
                  <a:cubicBezTo>
                    <a:pt x="1323475" y="343791"/>
                    <a:pt x="1324806" y="349331"/>
                    <a:pt x="1326027" y="355055"/>
                  </a:cubicBezTo>
                  <a:lnTo>
                    <a:pt x="1316594" y="347854"/>
                  </a:lnTo>
                  <a:lnTo>
                    <a:pt x="1307161" y="340006"/>
                  </a:lnTo>
                  <a:lnTo>
                    <a:pt x="1295841" y="334743"/>
                  </a:lnTo>
                  <a:lnTo>
                    <a:pt x="1284854" y="328834"/>
                  </a:lnTo>
                  <a:lnTo>
                    <a:pt x="1262215" y="321633"/>
                  </a:lnTo>
                  <a:lnTo>
                    <a:pt x="1236135" y="317848"/>
                  </a:lnTo>
                  <a:lnTo>
                    <a:pt x="1211609" y="315631"/>
                  </a:lnTo>
                  <a:lnTo>
                    <a:pt x="1192699" y="317218"/>
                  </a:lnTo>
                  <a:cubicBezTo>
                    <a:pt x="1182970" y="321523"/>
                    <a:pt x="1158230" y="321194"/>
                    <a:pt x="1153891" y="327192"/>
                  </a:cubicBezTo>
                  <a:lnTo>
                    <a:pt x="1166663" y="353209"/>
                  </a:lnTo>
                  <a:lnTo>
                    <a:pt x="1181756" y="364380"/>
                  </a:lnTo>
                  <a:cubicBezTo>
                    <a:pt x="1186639" y="368166"/>
                    <a:pt x="1191633" y="371858"/>
                    <a:pt x="1196516" y="375644"/>
                  </a:cubicBezTo>
                  <a:lnTo>
                    <a:pt x="1179869" y="380907"/>
                  </a:lnTo>
                  <a:lnTo>
                    <a:pt x="1162890" y="384600"/>
                  </a:lnTo>
                  <a:lnTo>
                    <a:pt x="1142137" y="386908"/>
                  </a:lnTo>
                  <a:lnTo>
                    <a:pt x="1123604" y="386908"/>
                  </a:lnTo>
                  <a:lnTo>
                    <a:pt x="1102851" y="384600"/>
                  </a:lnTo>
                  <a:lnTo>
                    <a:pt x="1084317" y="382753"/>
                  </a:lnTo>
                  <a:lnTo>
                    <a:pt x="1071227" y="380286"/>
                  </a:lnTo>
                  <a:cubicBezTo>
                    <a:pt x="1073890" y="394920"/>
                    <a:pt x="1094212" y="445304"/>
                    <a:pt x="1100296" y="470555"/>
                  </a:cubicBezTo>
                  <a:cubicBezTo>
                    <a:pt x="1106380" y="495806"/>
                    <a:pt x="1105604" y="511399"/>
                    <a:pt x="1107732" y="531793"/>
                  </a:cubicBezTo>
                  <a:cubicBezTo>
                    <a:pt x="1108717" y="545855"/>
                    <a:pt x="1108810" y="558262"/>
                    <a:pt x="1109701" y="572184"/>
                  </a:cubicBezTo>
                  <a:cubicBezTo>
                    <a:pt x="1105656" y="570357"/>
                    <a:pt x="1053375" y="538784"/>
                    <a:pt x="1051714" y="542251"/>
                  </a:cubicBezTo>
                  <a:cubicBezTo>
                    <a:pt x="1034126" y="583574"/>
                    <a:pt x="1014977" y="780658"/>
                    <a:pt x="1004175" y="820124"/>
                  </a:cubicBezTo>
                  <a:cubicBezTo>
                    <a:pt x="993373" y="859590"/>
                    <a:pt x="1012262" y="790147"/>
                    <a:pt x="986902" y="779050"/>
                  </a:cubicBezTo>
                  <a:cubicBezTo>
                    <a:pt x="961542" y="767953"/>
                    <a:pt x="883348" y="753066"/>
                    <a:pt x="867459" y="774774"/>
                  </a:cubicBezTo>
                  <a:cubicBezTo>
                    <a:pt x="851570" y="796482"/>
                    <a:pt x="841855" y="891674"/>
                    <a:pt x="824901" y="930869"/>
                  </a:cubicBezTo>
                  <a:cubicBezTo>
                    <a:pt x="807947" y="970064"/>
                    <a:pt x="802841" y="971863"/>
                    <a:pt x="778208" y="1006410"/>
                  </a:cubicBezTo>
                  <a:cubicBezTo>
                    <a:pt x="754256" y="1053581"/>
                    <a:pt x="711314" y="1097761"/>
                    <a:pt x="677104" y="1138151"/>
                  </a:cubicBezTo>
                  <a:cubicBezTo>
                    <a:pt x="566024" y="1158984"/>
                    <a:pt x="438238" y="1108464"/>
                    <a:pt x="329231" y="1098241"/>
                  </a:cubicBezTo>
                  <a:cubicBezTo>
                    <a:pt x="324979" y="1096254"/>
                    <a:pt x="243560" y="1068243"/>
                    <a:pt x="236831" y="1060821"/>
                  </a:cubicBezTo>
                  <a:cubicBezTo>
                    <a:pt x="228252" y="1051827"/>
                    <a:pt x="258512" y="1080558"/>
                    <a:pt x="253667" y="1074907"/>
                  </a:cubicBezTo>
                  <a:cubicBezTo>
                    <a:pt x="248822" y="1069256"/>
                    <a:pt x="224498" y="1041199"/>
                    <a:pt x="207761" y="1026914"/>
                  </a:cubicBezTo>
                  <a:cubicBezTo>
                    <a:pt x="200821" y="1020707"/>
                    <a:pt x="281396" y="1030002"/>
                    <a:pt x="274666" y="1022580"/>
                  </a:cubicBezTo>
                  <a:cubicBezTo>
                    <a:pt x="266088" y="1013586"/>
                    <a:pt x="233702" y="1019361"/>
                    <a:pt x="196209" y="980482"/>
                  </a:cubicBezTo>
                  <a:cubicBezTo>
                    <a:pt x="158716" y="941603"/>
                    <a:pt x="81601" y="882516"/>
                    <a:pt x="49709" y="789305"/>
                  </a:cubicBezTo>
                  <a:cubicBezTo>
                    <a:pt x="-14104" y="688151"/>
                    <a:pt x="-184" y="541621"/>
                    <a:pt x="4855" y="421215"/>
                  </a:cubicBezTo>
                  <a:cubicBezTo>
                    <a:pt x="4855" y="421215"/>
                    <a:pt x="21633" y="382815"/>
                    <a:pt x="32567" y="365933"/>
                  </a:cubicBezTo>
                  <a:cubicBezTo>
                    <a:pt x="38828" y="355627"/>
                    <a:pt x="47966" y="348447"/>
                    <a:pt x="55119" y="339797"/>
                  </a:cubicBezTo>
                  <a:cubicBezTo>
                    <a:pt x="55119" y="339797"/>
                    <a:pt x="105108" y="332175"/>
                    <a:pt x="114616" y="309915"/>
                  </a:cubicBezTo>
                  <a:cubicBezTo>
                    <a:pt x="124502" y="285467"/>
                    <a:pt x="135764" y="259880"/>
                    <a:pt x="145557" y="235291"/>
                  </a:cubicBezTo>
                  <a:cubicBezTo>
                    <a:pt x="194177" y="118420"/>
                    <a:pt x="237226" y="104591"/>
                    <a:pt x="324864" y="36022"/>
                  </a:cubicBezTo>
                  <a:cubicBezTo>
                    <a:pt x="324864" y="36022"/>
                    <a:pt x="343557" y="32873"/>
                    <a:pt x="352883" y="30732"/>
                  </a:cubicBezTo>
                  <a:lnTo>
                    <a:pt x="436994" y="15245"/>
                  </a:lnTo>
                  <a:cubicBezTo>
                    <a:pt x="459207" y="13081"/>
                    <a:pt x="475062" y="20834"/>
                    <a:pt x="486163" y="17748"/>
                  </a:cubicBezTo>
                  <a:close/>
                </a:path>
              </a:pathLst>
            </a:custGeom>
            <a:solidFill>
              <a:srgbClr val="402627"/>
            </a:solidFill>
            <a:ln w="9525">
              <a:noFill/>
            </a:ln>
          </p:spPr>
          <p:txBody>
            <a:bodyPr/>
            <a:p>
              <a:endParaRPr lang="zh-CN" altLang="en-US"/>
            </a:p>
          </p:txBody>
        </p:sp>
        <p:sp>
          <p:nvSpPr>
            <p:cNvPr id="46310" name="Freeform 168"/>
            <p:cNvSpPr/>
            <p:nvPr/>
          </p:nvSpPr>
          <p:spPr>
            <a:xfrm rot="431390">
              <a:off x="3392659" y="2533130"/>
              <a:ext cx="46386" cy="44816"/>
            </a:xfrm>
            <a:custGeom>
              <a:avLst/>
              <a:gdLst/>
              <a:ahLst/>
              <a:cxnLst>
                <a:cxn ang="0">
                  <a:pos x="13093" y="42850"/>
                </a:cxn>
                <a:cxn ang="0">
                  <a:pos x="20200" y="44816"/>
                </a:cxn>
                <a:cxn ang="0">
                  <a:pos x="27682" y="44816"/>
                </a:cxn>
                <a:cxn ang="0">
                  <a:pos x="33293" y="42850"/>
                </a:cxn>
                <a:cxn ang="0">
                  <a:pos x="38904" y="40885"/>
                </a:cxn>
                <a:cxn ang="0">
                  <a:pos x="42645" y="36954"/>
                </a:cxn>
                <a:cxn ang="0">
                  <a:pos x="44516" y="33415"/>
                </a:cxn>
                <a:cxn ang="0">
                  <a:pos x="46386" y="25160"/>
                </a:cxn>
                <a:cxn ang="0">
                  <a:pos x="44516" y="15332"/>
                </a:cxn>
                <a:cxn ang="0">
                  <a:pos x="40775" y="7862"/>
                </a:cxn>
                <a:cxn ang="0">
                  <a:pos x="33293" y="1572"/>
                </a:cxn>
                <a:cxn ang="0">
                  <a:pos x="26186" y="0"/>
                </a:cxn>
                <a:cxn ang="0">
                  <a:pos x="20200" y="0"/>
                </a:cxn>
                <a:cxn ang="0">
                  <a:pos x="14963" y="1572"/>
                </a:cxn>
                <a:cxn ang="0">
                  <a:pos x="7108" y="5897"/>
                </a:cxn>
                <a:cxn ang="0">
                  <a:pos x="3741" y="9828"/>
                </a:cxn>
                <a:cxn ang="0">
                  <a:pos x="0" y="15332"/>
                </a:cxn>
                <a:cxn ang="0">
                  <a:pos x="0" y="23587"/>
                </a:cxn>
                <a:cxn ang="0">
                  <a:pos x="1870" y="29091"/>
                </a:cxn>
                <a:cxn ang="0">
                  <a:pos x="3741" y="35381"/>
                </a:cxn>
                <a:cxn ang="0">
                  <a:pos x="7108" y="38919"/>
                </a:cxn>
                <a:cxn ang="0">
                  <a:pos x="13093" y="42850"/>
                </a:cxn>
              </a:cxnLst>
              <a:pathLst>
                <a:path w="124" h="114">
                  <a:moveTo>
                    <a:pt x="35" y="109"/>
                  </a:moveTo>
                  <a:lnTo>
                    <a:pt x="54" y="114"/>
                  </a:lnTo>
                  <a:lnTo>
                    <a:pt x="74" y="114"/>
                  </a:lnTo>
                  <a:lnTo>
                    <a:pt x="89" y="109"/>
                  </a:lnTo>
                  <a:lnTo>
                    <a:pt x="104" y="104"/>
                  </a:lnTo>
                  <a:lnTo>
                    <a:pt x="114" y="94"/>
                  </a:lnTo>
                  <a:lnTo>
                    <a:pt x="119" y="85"/>
                  </a:lnTo>
                  <a:lnTo>
                    <a:pt x="124" y="64"/>
                  </a:lnTo>
                  <a:lnTo>
                    <a:pt x="119" y="39"/>
                  </a:lnTo>
                  <a:lnTo>
                    <a:pt x="109" y="20"/>
                  </a:lnTo>
                  <a:lnTo>
                    <a:pt x="89" y="4"/>
                  </a:lnTo>
                  <a:lnTo>
                    <a:pt x="70" y="0"/>
                  </a:lnTo>
                  <a:lnTo>
                    <a:pt x="54" y="0"/>
                  </a:lnTo>
                  <a:lnTo>
                    <a:pt x="40" y="4"/>
                  </a:lnTo>
                  <a:lnTo>
                    <a:pt x="19" y="15"/>
                  </a:lnTo>
                  <a:lnTo>
                    <a:pt x="10" y="25"/>
                  </a:lnTo>
                  <a:lnTo>
                    <a:pt x="0" y="39"/>
                  </a:lnTo>
                  <a:lnTo>
                    <a:pt x="0" y="60"/>
                  </a:lnTo>
                  <a:lnTo>
                    <a:pt x="5" y="74"/>
                  </a:lnTo>
                  <a:lnTo>
                    <a:pt x="10" y="90"/>
                  </a:lnTo>
                  <a:lnTo>
                    <a:pt x="19" y="99"/>
                  </a:lnTo>
                  <a:lnTo>
                    <a:pt x="35" y="109"/>
                  </a:lnTo>
                  <a:close/>
                </a:path>
              </a:pathLst>
            </a:custGeom>
            <a:solidFill>
              <a:schemeClr val="tx1"/>
            </a:solidFill>
            <a:ln w="9525">
              <a:noFill/>
            </a:ln>
          </p:spPr>
          <p:txBody>
            <a:bodyPr/>
            <a:p>
              <a:endParaRPr lang="zh-CN" altLang="en-US"/>
            </a:p>
          </p:txBody>
        </p:sp>
        <p:sp>
          <p:nvSpPr>
            <p:cNvPr id="46311" name="Freeform 169"/>
            <p:cNvSpPr/>
            <p:nvPr/>
          </p:nvSpPr>
          <p:spPr>
            <a:xfrm rot="431390">
              <a:off x="3317434" y="2444635"/>
              <a:ext cx="117512" cy="84652"/>
            </a:xfrm>
            <a:custGeom>
              <a:avLst/>
              <a:gdLst/>
              <a:ahLst/>
              <a:cxnLst>
                <a:cxn ang="0">
                  <a:pos x="110236" y="25240"/>
                </a:cxn>
                <a:cxn ang="0">
                  <a:pos x="73854" y="46209"/>
                </a:cxn>
                <a:cxn ang="0">
                  <a:pos x="45113" y="65625"/>
                </a:cxn>
                <a:cxn ang="0">
                  <a:pos x="23648" y="79216"/>
                </a:cxn>
                <a:cxn ang="0">
                  <a:pos x="14553" y="83099"/>
                </a:cxn>
                <a:cxn ang="0">
                  <a:pos x="9095" y="84652"/>
                </a:cxn>
                <a:cxn ang="0">
                  <a:pos x="3638" y="83099"/>
                </a:cxn>
                <a:cxn ang="0">
                  <a:pos x="0" y="79216"/>
                </a:cxn>
                <a:cxn ang="0">
                  <a:pos x="0" y="73003"/>
                </a:cxn>
                <a:cxn ang="0">
                  <a:pos x="1819" y="67566"/>
                </a:cxn>
                <a:cxn ang="0">
                  <a:pos x="7276" y="61353"/>
                </a:cxn>
                <a:cxn ang="0">
                  <a:pos x="14553" y="55917"/>
                </a:cxn>
                <a:cxn ang="0">
                  <a:pos x="36381" y="40384"/>
                </a:cxn>
                <a:cxn ang="0">
                  <a:pos x="57846" y="25240"/>
                </a:cxn>
                <a:cxn ang="0">
                  <a:pos x="77856" y="9708"/>
                </a:cxn>
                <a:cxn ang="0">
                  <a:pos x="90590" y="0"/>
                </a:cxn>
                <a:cxn ang="0">
                  <a:pos x="95683" y="0"/>
                </a:cxn>
                <a:cxn ang="0">
                  <a:pos x="101504" y="0"/>
                </a:cxn>
                <a:cxn ang="0">
                  <a:pos x="108417" y="1942"/>
                </a:cxn>
                <a:cxn ang="0">
                  <a:pos x="112055" y="5436"/>
                </a:cxn>
                <a:cxn ang="0">
                  <a:pos x="115693" y="9708"/>
                </a:cxn>
                <a:cxn ang="0">
                  <a:pos x="117512" y="15532"/>
                </a:cxn>
                <a:cxn ang="0">
                  <a:pos x="115693" y="20969"/>
                </a:cxn>
                <a:cxn ang="0">
                  <a:pos x="110236" y="25240"/>
                </a:cxn>
              </a:cxnLst>
              <a:pathLst>
                <a:path w="323" h="218">
                  <a:moveTo>
                    <a:pt x="303" y="65"/>
                  </a:moveTo>
                  <a:lnTo>
                    <a:pt x="203" y="119"/>
                  </a:lnTo>
                  <a:lnTo>
                    <a:pt x="124" y="169"/>
                  </a:lnTo>
                  <a:lnTo>
                    <a:pt x="65" y="204"/>
                  </a:lnTo>
                  <a:lnTo>
                    <a:pt x="40" y="214"/>
                  </a:lnTo>
                  <a:lnTo>
                    <a:pt x="25" y="218"/>
                  </a:lnTo>
                  <a:lnTo>
                    <a:pt x="10" y="214"/>
                  </a:lnTo>
                  <a:lnTo>
                    <a:pt x="0" y="204"/>
                  </a:lnTo>
                  <a:lnTo>
                    <a:pt x="0" y="188"/>
                  </a:lnTo>
                  <a:lnTo>
                    <a:pt x="5" y="174"/>
                  </a:lnTo>
                  <a:lnTo>
                    <a:pt x="20" y="158"/>
                  </a:lnTo>
                  <a:lnTo>
                    <a:pt x="40" y="144"/>
                  </a:lnTo>
                  <a:lnTo>
                    <a:pt x="100" y="104"/>
                  </a:lnTo>
                  <a:lnTo>
                    <a:pt x="159" y="65"/>
                  </a:lnTo>
                  <a:lnTo>
                    <a:pt x="214" y="25"/>
                  </a:lnTo>
                  <a:lnTo>
                    <a:pt x="249" y="0"/>
                  </a:lnTo>
                  <a:lnTo>
                    <a:pt x="263" y="0"/>
                  </a:lnTo>
                  <a:lnTo>
                    <a:pt x="279" y="0"/>
                  </a:lnTo>
                  <a:lnTo>
                    <a:pt x="298" y="5"/>
                  </a:lnTo>
                  <a:lnTo>
                    <a:pt x="308" y="14"/>
                  </a:lnTo>
                  <a:lnTo>
                    <a:pt x="318" y="25"/>
                  </a:lnTo>
                  <a:lnTo>
                    <a:pt x="323" y="40"/>
                  </a:lnTo>
                  <a:lnTo>
                    <a:pt x="318" y="54"/>
                  </a:lnTo>
                  <a:lnTo>
                    <a:pt x="303" y="65"/>
                  </a:lnTo>
                  <a:close/>
                </a:path>
              </a:pathLst>
            </a:custGeom>
            <a:solidFill>
              <a:schemeClr val="tx1"/>
            </a:solidFill>
            <a:ln w="9525">
              <a:noFill/>
            </a:ln>
          </p:spPr>
          <p:txBody>
            <a:bodyPr/>
            <a:p>
              <a:endParaRPr lang="zh-CN" altLang="en-US"/>
            </a:p>
          </p:txBody>
        </p:sp>
        <p:sp>
          <p:nvSpPr>
            <p:cNvPr id="46312" name="Freeform 170"/>
            <p:cNvSpPr/>
            <p:nvPr/>
          </p:nvSpPr>
          <p:spPr>
            <a:xfrm rot="431390">
              <a:off x="3115427" y="2544245"/>
              <a:ext cx="170083" cy="242336"/>
            </a:xfrm>
            <a:custGeom>
              <a:avLst/>
              <a:gdLst/>
              <a:ahLst/>
              <a:cxnLst>
                <a:cxn ang="0">
                  <a:pos x="5890" y="39010"/>
                </a:cxn>
                <a:cxn ang="0">
                  <a:pos x="1841" y="54772"/>
                </a:cxn>
                <a:cxn ang="0">
                  <a:pos x="0" y="70140"/>
                </a:cxn>
                <a:cxn ang="0">
                  <a:pos x="0" y="83931"/>
                </a:cxn>
                <a:cxn ang="0">
                  <a:pos x="1841" y="99693"/>
                </a:cxn>
                <a:cxn ang="0">
                  <a:pos x="3681" y="115060"/>
                </a:cxn>
                <a:cxn ang="0">
                  <a:pos x="9204" y="128852"/>
                </a:cxn>
                <a:cxn ang="0">
                  <a:pos x="14726" y="144614"/>
                </a:cxn>
                <a:cxn ang="0">
                  <a:pos x="22089" y="158405"/>
                </a:cxn>
                <a:cxn ang="0">
                  <a:pos x="29083" y="171802"/>
                </a:cxn>
                <a:cxn ang="0">
                  <a:pos x="36815" y="183624"/>
                </a:cxn>
                <a:cxn ang="0">
                  <a:pos x="56694" y="207266"/>
                </a:cxn>
                <a:cxn ang="0">
                  <a:pos x="67739" y="215147"/>
                </a:cxn>
                <a:cxn ang="0">
                  <a:pos x="78783" y="224998"/>
                </a:cxn>
                <a:cxn ang="0">
                  <a:pos x="87987" y="230515"/>
                </a:cxn>
                <a:cxn ang="0">
                  <a:pos x="98663" y="236819"/>
                </a:cxn>
                <a:cxn ang="0">
                  <a:pos x="115229" y="240366"/>
                </a:cxn>
                <a:cxn ang="0">
                  <a:pos x="129955" y="242336"/>
                </a:cxn>
                <a:cxn ang="0">
                  <a:pos x="141000" y="240366"/>
                </a:cxn>
                <a:cxn ang="0">
                  <a:pos x="149835" y="234849"/>
                </a:cxn>
                <a:cxn ang="0">
                  <a:pos x="157198" y="226968"/>
                </a:cxn>
                <a:cxn ang="0">
                  <a:pos x="162720" y="216723"/>
                </a:cxn>
                <a:cxn ang="0">
                  <a:pos x="168242" y="203326"/>
                </a:cxn>
                <a:cxn ang="0">
                  <a:pos x="170083" y="189928"/>
                </a:cxn>
                <a:cxn ang="0">
                  <a:pos x="170083" y="173773"/>
                </a:cxn>
                <a:cxn ang="0">
                  <a:pos x="170083" y="158405"/>
                </a:cxn>
                <a:cxn ang="0">
                  <a:pos x="168242" y="140673"/>
                </a:cxn>
                <a:cxn ang="0">
                  <a:pos x="164561" y="125305"/>
                </a:cxn>
                <a:cxn ang="0">
                  <a:pos x="159039" y="107574"/>
                </a:cxn>
                <a:cxn ang="0">
                  <a:pos x="153885" y="91812"/>
                </a:cxn>
                <a:cxn ang="0">
                  <a:pos x="146154" y="78414"/>
                </a:cxn>
                <a:cxn ang="0">
                  <a:pos x="138791" y="62653"/>
                </a:cxn>
                <a:cxn ang="0">
                  <a:pos x="124065" y="45315"/>
                </a:cxn>
                <a:cxn ang="0">
                  <a:pos x="107866" y="27189"/>
                </a:cxn>
                <a:cxn ang="0">
                  <a:pos x="89827" y="13397"/>
                </a:cxn>
                <a:cxn ang="0">
                  <a:pos x="78783" y="7881"/>
                </a:cxn>
                <a:cxn ang="0">
                  <a:pos x="69579" y="3940"/>
                </a:cxn>
                <a:cxn ang="0">
                  <a:pos x="60376" y="1970"/>
                </a:cxn>
                <a:cxn ang="0">
                  <a:pos x="49331" y="0"/>
                </a:cxn>
                <a:cxn ang="0">
                  <a:pos x="40128" y="0"/>
                </a:cxn>
                <a:cxn ang="0">
                  <a:pos x="33133" y="3940"/>
                </a:cxn>
                <a:cxn ang="0">
                  <a:pos x="23929" y="7881"/>
                </a:cxn>
                <a:cxn ang="0">
                  <a:pos x="16567" y="15762"/>
                </a:cxn>
                <a:cxn ang="0">
                  <a:pos x="11044" y="25219"/>
                </a:cxn>
                <a:cxn ang="0">
                  <a:pos x="5890" y="39010"/>
                </a:cxn>
              </a:cxnLst>
              <a:pathLst>
                <a:path w="462" h="615">
                  <a:moveTo>
                    <a:pt x="16" y="99"/>
                  </a:moveTo>
                  <a:lnTo>
                    <a:pt x="5" y="139"/>
                  </a:lnTo>
                  <a:lnTo>
                    <a:pt x="0" y="178"/>
                  </a:lnTo>
                  <a:lnTo>
                    <a:pt x="0" y="213"/>
                  </a:lnTo>
                  <a:lnTo>
                    <a:pt x="5" y="253"/>
                  </a:lnTo>
                  <a:lnTo>
                    <a:pt x="10" y="292"/>
                  </a:lnTo>
                  <a:lnTo>
                    <a:pt x="25" y="327"/>
                  </a:lnTo>
                  <a:lnTo>
                    <a:pt x="40" y="367"/>
                  </a:lnTo>
                  <a:lnTo>
                    <a:pt x="60" y="402"/>
                  </a:lnTo>
                  <a:lnTo>
                    <a:pt x="79" y="436"/>
                  </a:lnTo>
                  <a:lnTo>
                    <a:pt x="100" y="466"/>
                  </a:lnTo>
                  <a:lnTo>
                    <a:pt x="154" y="526"/>
                  </a:lnTo>
                  <a:lnTo>
                    <a:pt x="184" y="546"/>
                  </a:lnTo>
                  <a:lnTo>
                    <a:pt x="214" y="571"/>
                  </a:lnTo>
                  <a:lnTo>
                    <a:pt x="239" y="585"/>
                  </a:lnTo>
                  <a:lnTo>
                    <a:pt x="268" y="601"/>
                  </a:lnTo>
                  <a:lnTo>
                    <a:pt x="313" y="610"/>
                  </a:lnTo>
                  <a:lnTo>
                    <a:pt x="353" y="615"/>
                  </a:lnTo>
                  <a:lnTo>
                    <a:pt x="383" y="610"/>
                  </a:lnTo>
                  <a:lnTo>
                    <a:pt x="407" y="596"/>
                  </a:lnTo>
                  <a:lnTo>
                    <a:pt x="427" y="576"/>
                  </a:lnTo>
                  <a:lnTo>
                    <a:pt x="442" y="550"/>
                  </a:lnTo>
                  <a:lnTo>
                    <a:pt x="457" y="516"/>
                  </a:lnTo>
                  <a:lnTo>
                    <a:pt x="462" y="482"/>
                  </a:lnTo>
                  <a:lnTo>
                    <a:pt x="462" y="441"/>
                  </a:lnTo>
                  <a:lnTo>
                    <a:pt x="462" y="402"/>
                  </a:lnTo>
                  <a:lnTo>
                    <a:pt x="457" y="357"/>
                  </a:lnTo>
                  <a:lnTo>
                    <a:pt x="447" y="318"/>
                  </a:lnTo>
                  <a:lnTo>
                    <a:pt x="432" y="273"/>
                  </a:lnTo>
                  <a:lnTo>
                    <a:pt x="418" y="233"/>
                  </a:lnTo>
                  <a:lnTo>
                    <a:pt x="397" y="199"/>
                  </a:lnTo>
                  <a:lnTo>
                    <a:pt x="377" y="159"/>
                  </a:lnTo>
                  <a:lnTo>
                    <a:pt x="337" y="115"/>
                  </a:lnTo>
                  <a:lnTo>
                    <a:pt x="293" y="69"/>
                  </a:lnTo>
                  <a:lnTo>
                    <a:pt x="244" y="34"/>
                  </a:lnTo>
                  <a:lnTo>
                    <a:pt x="214" y="20"/>
                  </a:lnTo>
                  <a:lnTo>
                    <a:pt x="189" y="10"/>
                  </a:lnTo>
                  <a:lnTo>
                    <a:pt x="164" y="5"/>
                  </a:lnTo>
                  <a:lnTo>
                    <a:pt x="134" y="0"/>
                  </a:lnTo>
                  <a:lnTo>
                    <a:pt x="109" y="0"/>
                  </a:lnTo>
                  <a:lnTo>
                    <a:pt x="90" y="10"/>
                  </a:lnTo>
                  <a:lnTo>
                    <a:pt x="65" y="20"/>
                  </a:lnTo>
                  <a:lnTo>
                    <a:pt x="45" y="40"/>
                  </a:lnTo>
                  <a:lnTo>
                    <a:pt x="30" y="64"/>
                  </a:lnTo>
                  <a:lnTo>
                    <a:pt x="16" y="99"/>
                  </a:lnTo>
                  <a:close/>
                </a:path>
              </a:pathLst>
            </a:custGeom>
            <a:solidFill>
              <a:srgbClr val="F7DFC5"/>
            </a:solidFill>
            <a:ln w="9525" cap="flat" cmpd="sng">
              <a:solidFill>
                <a:srgbClr val="F5B89D"/>
              </a:solidFill>
              <a:prstDash val="solid"/>
              <a:round/>
              <a:headEnd type="none" w="med" len="med"/>
              <a:tailEnd type="none" w="med" len="med"/>
            </a:ln>
          </p:spPr>
          <p:txBody>
            <a:bodyPr/>
            <a:p>
              <a:endParaRPr lang="zh-CN" altLang="en-US"/>
            </a:p>
          </p:txBody>
        </p:sp>
        <p:sp>
          <p:nvSpPr>
            <p:cNvPr id="46313" name="Freeform 171"/>
            <p:cNvSpPr/>
            <p:nvPr/>
          </p:nvSpPr>
          <p:spPr>
            <a:xfrm rot="431390">
              <a:off x="3115553" y="2668819"/>
              <a:ext cx="160806" cy="129119"/>
            </a:xfrm>
            <a:custGeom>
              <a:avLst/>
              <a:gdLst/>
              <a:ahLst/>
              <a:cxnLst>
                <a:cxn ang="0">
                  <a:pos x="110926" y="111775"/>
                </a:cxn>
                <a:cxn ang="0">
                  <a:pos x="81520" y="90897"/>
                </a:cxn>
                <a:cxn ang="0">
                  <a:pos x="64769" y="78371"/>
                </a:cxn>
                <a:cxn ang="0">
                  <a:pos x="48391" y="65523"/>
                </a:cxn>
                <a:cxn ang="0">
                  <a:pos x="33501" y="51391"/>
                </a:cxn>
                <a:cxn ang="0">
                  <a:pos x="18240" y="36616"/>
                </a:cxn>
                <a:cxn ang="0">
                  <a:pos x="7445" y="19271"/>
                </a:cxn>
                <a:cxn ang="0">
                  <a:pos x="0" y="0"/>
                </a:cxn>
                <a:cxn ang="0">
                  <a:pos x="3722" y="20877"/>
                </a:cxn>
                <a:cxn ang="0">
                  <a:pos x="9306" y="40149"/>
                </a:cxn>
                <a:cxn ang="0">
                  <a:pos x="20473" y="59099"/>
                </a:cxn>
                <a:cxn ang="0">
                  <a:pos x="33501" y="76765"/>
                </a:cxn>
                <a:cxn ang="0">
                  <a:pos x="48391" y="92503"/>
                </a:cxn>
                <a:cxn ang="0">
                  <a:pos x="64769" y="105351"/>
                </a:cxn>
                <a:cxn ang="0">
                  <a:pos x="83009" y="116593"/>
                </a:cxn>
                <a:cxn ang="0">
                  <a:pos x="99759" y="124622"/>
                </a:cxn>
                <a:cxn ang="0">
                  <a:pos x="110926" y="127513"/>
                </a:cxn>
                <a:cxn ang="0">
                  <a:pos x="122093" y="129119"/>
                </a:cxn>
                <a:cxn ang="0">
                  <a:pos x="131399" y="129119"/>
                </a:cxn>
                <a:cxn ang="0">
                  <a:pos x="138472" y="127513"/>
                </a:cxn>
                <a:cxn ang="0">
                  <a:pos x="145917" y="126228"/>
                </a:cxn>
                <a:cxn ang="0">
                  <a:pos x="151500" y="123016"/>
                </a:cxn>
                <a:cxn ang="0">
                  <a:pos x="157084" y="117877"/>
                </a:cxn>
                <a:cxn ang="0">
                  <a:pos x="160806" y="113381"/>
                </a:cxn>
                <a:cxn ang="0">
                  <a:pos x="151500" y="114987"/>
                </a:cxn>
                <a:cxn ang="0">
                  <a:pos x="140333" y="116593"/>
                </a:cxn>
                <a:cxn ang="0">
                  <a:pos x="125444" y="114987"/>
                </a:cxn>
                <a:cxn ang="0">
                  <a:pos x="110926" y="111775"/>
                </a:cxn>
              </a:cxnLst>
              <a:pathLst>
                <a:path w="432" h="402">
                  <a:moveTo>
                    <a:pt x="298" y="348"/>
                  </a:moveTo>
                  <a:lnTo>
                    <a:pt x="219" y="283"/>
                  </a:lnTo>
                  <a:lnTo>
                    <a:pt x="174" y="244"/>
                  </a:lnTo>
                  <a:lnTo>
                    <a:pt x="130" y="204"/>
                  </a:lnTo>
                  <a:lnTo>
                    <a:pt x="90" y="160"/>
                  </a:lnTo>
                  <a:lnTo>
                    <a:pt x="49" y="114"/>
                  </a:lnTo>
                  <a:lnTo>
                    <a:pt x="20" y="60"/>
                  </a:lnTo>
                  <a:lnTo>
                    <a:pt x="0" y="0"/>
                  </a:lnTo>
                  <a:lnTo>
                    <a:pt x="10" y="65"/>
                  </a:lnTo>
                  <a:lnTo>
                    <a:pt x="25" y="125"/>
                  </a:lnTo>
                  <a:lnTo>
                    <a:pt x="55" y="184"/>
                  </a:lnTo>
                  <a:lnTo>
                    <a:pt x="90" y="239"/>
                  </a:lnTo>
                  <a:lnTo>
                    <a:pt x="130" y="288"/>
                  </a:lnTo>
                  <a:lnTo>
                    <a:pt x="174" y="328"/>
                  </a:lnTo>
                  <a:lnTo>
                    <a:pt x="223" y="363"/>
                  </a:lnTo>
                  <a:lnTo>
                    <a:pt x="268" y="388"/>
                  </a:lnTo>
                  <a:lnTo>
                    <a:pt x="298" y="397"/>
                  </a:lnTo>
                  <a:lnTo>
                    <a:pt x="328" y="402"/>
                  </a:lnTo>
                  <a:lnTo>
                    <a:pt x="353" y="402"/>
                  </a:lnTo>
                  <a:lnTo>
                    <a:pt x="372" y="397"/>
                  </a:lnTo>
                  <a:lnTo>
                    <a:pt x="392" y="393"/>
                  </a:lnTo>
                  <a:lnTo>
                    <a:pt x="407" y="383"/>
                  </a:lnTo>
                  <a:lnTo>
                    <a:pt x="422" y="367"/>
                  </a:lnTo>
                  <a:lnTo>
                    <a:pt x="432" y="353"/>
                  </a:lnTo>
                  <a:lnTo>
                    <a:pt x="407" y="358"/>
                  </a:lnTo>
                  <a:lnTo>
                    <a:pt x="377" y="363"/>
                  </a:lnTo>
                  <a:lnTo>
                    <a:pt x="337" y="358"/>
                  </a:lnTo>
                  <a:lnTo>
                    <a:pt x="298" y="348"/>
                  </a:lnTo>
                  <a:close/>
                </a:path>
              </a:pathLst>
            </a:custGeom>
            <a:solidFill>
              <a:srgbClr val="F0BE89"/>
            </a:solidFill>
            <a:ln w="9525" cap="flat" cmpd="sng">
              <a:solidFill>
                <a:srgbClr val="F5B89D"/>
              </a:solidFill>
              <a:prstDash val="solid"/>
              <a:round/>
              <a:headEnd type="none" w="med" len="med"/>
              <a:tailEnd type="none" w="med" len="med"/>
            </a:ln>
          </p:spPr>
          <p:txBody>
            <a:bodyPr/>
            <a:p>
              <a:endParaRPr lang="zh-CN" altLang="en-US"/>
            </a:p>
          </p:txBody>
        </p:sp>
        <p:sp>
          <p:nvSpPr>
            <p:cNvPr id="46314" name="Freeform 172"/>
            <p:cNvSpPr/>
            <p:nvPr/>
          </p:nvSpPr>
          <p:spPr>
            <a:xfrm rot="431390">
              <a:off x="3150916" y="2663759"/>
              <a:ext cx="129882" cy="112869"/>
            </a:xfrm>
            <a:custGeom>
              <a:avLst/>
              <a:gdLst/>
              <a:ahLst/>
              <a:cxnLst>
                <a:cxn ang="0">
                  <a:pos x="0" y="27918"/>
                </a:cxn>
                <a:cxn ang="0">
                  <a:pos x="5180" y="21537"/>
                </a:cxn>
                <a:cxn ang="0">
                  <a:pos x="12581" y="19543"/>
                </a:cxn>
                <a:cxn ang="0">
                  <a:pos x="19982" y="17947"/>
                </a:cxn>
                <a:cxn ang="0">
                  <a:pos x="29233" y="17947"/>
                </a:cxn>
                <a:cxn ang="0">
                  <a:pos x="36633" y="21537"/>
                </a:cxn>
                <a:cxn ang="0">
                  <a:pos x="45514" y="25924"/>
                </a:cxn>
                <a:cxn ang="0">
                  <a:pos x="64386" y="35496"/>
                </a:cxn>
                <a:cxn ang="0">
                  <a:pos x="82518" y="51449"/>
                </a:cxn>
                <a:cxn ang="0">
                  <a:pos x="100649" y="71391"/>
                </a:cxn>
                <a:cxn ang="0">
                  <a:pos x="117671" y="90933"/>
                </a:cxn>
                <a:cxn ang="0">
                  <a:pos x="129882" y="112869"/>
                </a:cxn>
                <a:cxn ang="0">
                  <a:pos x="126552" y="92927"/>
                </a:cxn>
                <a:cxn ang="0">
                  <a:pos x="119151" y="76974"/>
                </a:cxn>
                <a:cxn ang="0">
                  <a:pos x="111750" y="59426"/>
                </a:cxn>
                <a:cxn ang="0">
                  <a:pos x="104720" y="45467"/>
                </a:cxn>
                <a:cxn ang="0">
                  <a:pos x="91768" y="29912"/>
                </a:cxn>
                <a:cxn ang="0">
                  <a:pos x="67716" y="15953"/>
                </a:cxn>
                <a:cxn ang="0">
                  <a:pos x="55135" y="7578"/>
                </a:cxn>
                <a:cxn ang="0">
                  <a:pos x="42184" y="1994"/>
                </a:cxn>
                <a:cxn ang="0">
                  <a:pos x="29233" y="0"/>
                </a:cxn>
                <a:cxn ang="0">
                  <a:pos x="23682" y="1994"/>
                </a:cxn>
                <a:cxn ang="0">
                  <a:pos x="18132" y="3988"/>
                </a:cxn>
                <a:cxn ang="0">
                  <a:pos x="12581" y="5982"/>
                </a:cxn>
                <a:cxn ang="0">
                  <a:pos x="7031" y="11965"/>
                </a:cxn>
                <a:cxn ang="0">
                  <a:pos x="3330" y="19543"/>
                </a:cxn>
                <a:cxn ang="0">
                  <a:pos x="0" y="27918"/>
                </a:cxn>
              </a:cxnLst>
              <a:pathLst>
                <a:path w="351" h="283">
                  <a:moveTo>
                    <a:pt x="0" y="70"/>
                  </a:moveTo>
                  <a:lnTo>
                    <a:pt x="14" y="54"/>
                  </a:lnTo>
                  <a:lnTo>
                    <a:pt x="34" y="49"/>
                  </a:lnTo>
                  <a:lnTo>
                    <a:pt x="54" y="45"/>
                  </a:lnTo>
                  <a:lnTo>
                    <a:pt x="79" y="45"/>
                  </a:lnTo>
                  <a:lnTo>
                    <a:pt x="99" y="54"/>
                  </a:lnTo>
                  <a:lnTo>
                    <a:pt x="123" y="65"/>
                  </a:lnTo>
                  <a:lnTo>
                    <a:pt x="174" y="89"/>
                  </a:lnTo>
                  <a:lnTo>
                    <a:pt x="223" y="129"/>
                  </a:lnTo>
                  <a:lnTo>
                    <a:pt x="272" y="179"/>
                  </a:lnTo>
                  <a:lnTo>
                    <a:pt x="318" y="228"/>
                  </a:lnTo>
                  <a:lnTo>
                    <a:pt x="351" y="283"/>
                  </a:lnTo>
                  <a:lnTo>
                    <a:pt x="342" y="233"/>
                  </a:lnTo>
                  <a:lnTo>
                    <a:pt x="322" y="193"/>
                  </a:lnTo>
                  <a:lnTo>
                    <a:pt x="302" y="149"/>
                  </a:lnTo>
                  <a:lnTo>
                    <a:pt x="283" y="114"/>
                  </a:lnTo>
                  <a:lnTo>
                    <a:pt x="248" y="75"/>
                  </a:lnTo>
                  <a:lnTo>
                    <a:pt x="183" y="40"/>
                  </a:lnTo>
                  <a:lnTo>
                    <a:pt x="149" y="19"/>
                  </a:lnTo>
                  <a:lnTo>
                    <a:pt x="114" y="5"/>
                  </a:lnTo>
                  <a:lnTo>
                    <a:pt x="79" y="0"/>
                  </a:lnTo>
                  <a:lnTo>
                    <a:pt x="64" y="5"/>
                  </a:lnTo>
                  <a:lnTo>
                    <a:pt x="49" y="10"/>
                  </a:lnTo>
                  <a:lnTo>
                    <a:pt x="34" y="15"/>
                  </a:lnTo>
                  <a:lnTo>
                    <a:pt x="19" y="30"/>
                  </a:lnTo>
                  <a:lnTo>
                    <a:pt x="9" y="49"/>
                  </a:lnTo>
                  <a:lnTo>
                    <a:pt x="0" y="70"/>
                  </a:lnTo>
                  <a:close/>
                </a:path>
              </a:pathLst>
            </a:custGeom>
            <a:solidFill>
              <a:srgbClr val="F0BE89"/>
            </a:solidFill>
            <a:ln w="9525" cap="flat" cmpd="sng">
              <a:solidFill>
                <a:srgbClr val="F5B89D"/>
              </a:solidFill>
              <a:prstDash val="solid"/>
              <a:round/>
              <a:headEnd type="none" w="med" len="med"/>
              <a:tailEnd type="none" w="med" len="med"/>
            </a:ln>
          </p:spPr>
          <p:txBody>
            <a:bodyPr/>
            <a:p>
              <a:endParaRPr lang="zh-CN" altLang="en-US"/>
            </a:p>
          </p:txBody>
        </p:sp>
        <p:sp>
          <p:nvSpPr>
            <p:cNvPr id="46315" name="Freeform 145"/>
            <p:cNvSpPr/>
            <p:nvPr/>
          </p:nvSpPr>
          <p:spPr>
            <a:xfrm rot="271510">
              <a:off x="2552787" y="1981787"/>
              <a:ext cx="321075" cy="202966"/>
            </a:xfrm>
            <a:custGeom>
              <a:avLst/>
              <a:gdLst/>
              <a:ahLst/>
              <a:cxnLst>
                <a:cxn ang="0">
                  <a:pos x="52359" y="57668"/>
                </a:cxn>
                <a:cxn ang="0">
                  <a:pos x="71617" y="65400"/>
                </a:cxn>
                <a:cxn ang="0">
                  <a:pos x="82149" y="68944"/>
                </a:cxn>
                <a:cxn ang="0">
                  <a:pos x="92381" y="75065"/>
                </a:cxn>
                <a:cxn ang="0">
                  <a:pos x="85159" y="78287"/>
                </a:cxn>
                <a:cxn ang="0">
                  <a:pos x="74627" y="83119"/>
                </a:cxn>
                <a:cxn ang="0">
                  <a:pos x="61085" y="84730"/>
                </a:cxn>
                <a:cxn ang="0">
                  <a:pos x="46341" y="86341"/>
                </a:cxn>
                <a:cxn ang="0">
                  <a:pos x="31295" y="86341"/>
                </a:cxn>
                <a:cxn ang="0">
                  <a:pos x="18055" y="86341"/>
                </a:cxn>
                <a:cxn ang="0">
                  <a:pos x="5717" y="84730"/>
                </a:cxn>
                <a:cxn ang="0">
                  <a:pos x="0" y="81831"/>
                </a:cxn>
                <a:cxn ang="0">
                  <a:pos x="21064" y="96006"/>
                </a:cxn>
                <a:cxn ang="0">
                  <a:pos x="41827" y="110182"/>
                </a:cxn>
                <a:cxn ang="0">
                  <a:pos x="85159" y="137244"/>
                </a:cxn>
                <a:cxn ang="0">
                  <a:pos x="106223" y="152063"/>
                </a:cxn>
                <a:cxn ang="0">
                  <a:pos x="126685" y="166239"/>
                </a:cxn>
                <a:cxn ang="0">
                  <a:pos x="147749" y="183636"/>
                </a:cxn>
                <a:cxn ang="0">
                  <a:pos x="167308" y="202966"/>
                </a:cxn>
                <a:cxn ang="0">
                  <a:pos x="151059" y="187180"/>
                </a:cxn>
                <a:cxn ang="0">
                  <a:pos x="135712" y="167850"/>
                </a:cxn>
                <a:cxn ang="0">
                  <a:pos x="122472" y="146909"/>
                </a:cxn>
                <a:cxn ang="0">
                  <a:pos x="109232" y="124679"/>
                </a:cxn>
                <a:cxn ang="0">
                  <a:pos x="133004" y="123068"/>
                </a:cxn>
                <a:cxn ang="0">
                  <a:pos x="156776" y="121457"/>
                </a:cxn>
                <a:cxn ang="0">
                  <a:pos x="207631" y="116947"/>
                </a:cxn>
                <a:cxn ang="0">
                  <a:pos x="232907" y="115014"/>
                </a:cxn>
                <a:cxn ang="0">
                  <a:pos x="258184" y="113403"/>
                </a:cxn>
                <a:cxn ang="0">
                  <a:pos x="283762" y="113403"/>
                </a:cxn>
                <a:cxn ang="0">
                  <a:pos x="307835" y="115014"/>
                </a:cxn>
                <a:cxn ang="0">
                  <a:pos x="294294" y="113403"/>
                </a:cxn>
                <a:cxn ang="0">
                  <a:pos x="280753" y="110182"/>
                </a:cxn>
                <a:cxn ang="0">
                  <a:pos x="255476" y="100516"/>
                </a:cxn>
                <a:cxn ang="0">
                  <a:pos x="228694" y="87952"/>
                </a:cxn>
                <a:cxn ang="0">
                  <a:pos x="204320" y="71844"/>
                </a:cxn>
                <a:cxn ang="0">
                  <a:pos x="234412" y="59279"/>
                </a:cxn>
                <a:cxn ang="0">
                  <a:pos x="262999" y="46392"/>
                </a:cxn>
                <a:cxn ang="0">
                  <a:pos x="292488" y="33828"/>
                </a:cxn>
                <a:cxn ang="0">
                  <a:pos x="307835" y="25773"/>
                </a:cxn>
                <a:cxn ang="0">
                  <a:pos x="321075" y="17397"/>
                </a:cxn>
                <a:cxn ang="0">
                  <a:pos x="294294" y="11276"/>
                </a:cxn>
                <a:cxn ang="0">
                  <a:pos x="265707" y="6443"/>
                </a:cxn>
                <a:cxn ang="0">
                  <a:pos x="237421" y="3222"/>
                </a:cxn>
                <a:cxn ang="0">
                  <a:pos x="207631" y="0"/>
                </a:cxn>
                <a:cxn ang="0">
                  <a:pos x="179044" y="0"/>
                </a:cxn>
                <a:cxn ang="0">
                  <a:pos x="149253" y="0"/>
                </a:cxn>
                <a:cxn ang="0">
                  <a:pos x="122472" y="1611"/>
                </a:cxn>
                <a:cxn ang="0">
                  <a:pos x="95691" y="3222"/>
                </a:cxn>
                <a:cxn ang="0">
                  <a:pos x="113444" y="11276"/>
                </a:cxn>
                <a:cxn ang="0">
                  <a:pos x="129995" y="19008"/>
                </a:cxn>
                <a:cxn ang="0">
                  <a:pos x="165803" y="31895"/>
                </a:cxn>
                <a:cxn ang="0">
                  <a:pos x="153767" y="41560"/>
                </a:cxn>
                <a:cxn ang="0">
                  <a:pos x="140527" y="49614"/>
                </a:cxn>
                <a:cxn ang="0">
                  <a:pos x="126685" y="54124"/>
                </a:cxn>
                <a:cxn ang="0">
                  <a:pos x="111940" y="57668"/>
                </a:cxn>
                <a:cxn ang="0">
                  <a:pos x="95691" y="57668"/>
                </a:cxn>
                <a:cxn ang="0">
                  <a:pos x="80645" y="59279"/>
                </a:cxn>
                <a:cxn ang="0">
                  <a:pos x="52359" y="57668"/>
                </a:cxn>
              </a:cxnLst>
              <a:pathLst>
                <a:path w="1067" h="630">
                  <a:moveTo>
                    <a:pt x="174" y="179"/>
                  </a:moveTo>
                  <a:lnTo>
                    <a:pt x="238" y="203"/>
                  </a:lnTo>
                  <a:lnTo>
                    <a:pt x="273" y="214"/>
                  </a:lnTo>
                  <a:lnTo>
                    <a:pt x="307" y="233"/>
                  </a:lnTo>
                  <a:lnTo>
                    <a:pt x="283" y="243"/>
                  </a:lnTo>
                  <a:lnTo>
                    <a:pt x="248" y="258"/>
                  </a:lnTo>
                  <a:lnTo>
                    <a:pt x="203" y="263"/>
                  </a:lnTo>
                  <a:lnTo>
                    <a:pt x="154" y="268"/>
                  </a:lnTo>
                  <a:lnTo>
                    <a:pt x="104" y="268"/>
                  </a:lnTo>
                  <a:lnTo>
                    <a:pt x="60" y="268"/>
                  </a:lnTo>
                  <a:lnTo>
                    <a:pt x="19" y="263"/>
                  </a:lnTo>
                  <a:lnTo>
                    <a:pt x="0" y="254"/>
                  </a:lnTo>
                  <a:lnTo>
                    <a:pt x="70" y="298"/>
                  </a:lnTo>
                  <a:lnTo>
                    <a:pt x="139" y="342"/>
                  </a:lnTo>
                  <a:lnTo>
                    <a:pt x="283" y="426"/>
                  </a:lnTo>
                  <a:lnTo>
                    <a:pt x="353" y="472"/>
                  </a:lnTo>
                  <a:lnTo>
                    <a:pt x="421" y="516"/>
                  </a:lnTo>
                  <a:lnTo>
                    <a:pt x="491" y="570"/>
                  </a:lnTo>
                  <a:lnTo>
                    <a:pt x="556" y="630"/>
                  </a:lnTo>
                  <a:lnTo>
                    <a:pt x="502" y="581"/>
                  </a:lnTo>
                  <a:lnTo>
                    <a:pt x="451" y="521"/>
                  </a:lnTo>
                  <a:lnTo>
                    <a:pt x="407" y="456"/>
                  </a:lnTo>
                  <a:lnTo>
                    <a:pt x="363" y="387"/>
                  </a:lnTo>
                  <a:lnTo>
                    <a:pt x="442" y="382"/>
                  </a:lnTo>
                  <a:lnTo>
                    <a:pt x="521" y="377"/>
                  </a:lnTo>
                  <a:lnTo>
                    <a:pt x="690" y="363"/>
                  </a:lnTo>
                  <a:lnTo>
                    <a:pt x="774" y="357"/>
                  </a:lnTo>
                  <a:lnTo>
                    <a:pt x="858" y="352"/>
                  </a:lnTo>
                  <a:lnTo>
                    <a:pt x="943" y="352"/>
                  </a:lnTo>
                  <a:lnTo>
                    <a:pt x="1023" y="357"/>
                  </a:lnTo>
                  <a:lnTo>
                    <a:pt x="978" y="352"/>
                  </a:lnTo>
                  <a:lnTo>
                    <a:pt x="933" y="342"/>
                  </a:lnTo>
                  <a:lnTo>
                    <a:pt x="849" y="312"/>
                  </a:lnTo>
                  <a:lnTo>
                    <a:pt x="760" y="273"/>
                  </a:lnTo>
                  <a:lnTo>
                    <a:pt x="679" y="223"/>
                  </a:lnTo>
                  <a:lnTo>
                    <a:pt x="779" y="184"/>
                  </a:lnTo>
                  <a:lnTo>
                    <a:pt x="874" y="144"/>
                  </a:lnTo>
                  <a:lnTo>
                    <a:pt x="972" y="105"/>
                  </a:lnTo>
                  <a:lnTo>
                    <a:pt x="1023" y="80"/>
                  </a:lnTo>
                  <a:lnTo>
                    <a:pt x="1067" y="54"/>
                  </a:lnTo>
                  <a:lnTo>
                    <a:pt x="978" y="35"/>
                  </a:lnTo>
                  <a:lnTo>
                    <a:pt x="883" y="20"/>
                  </a:lnTo>
                  <a:lnTo>
                    <a:pt x="789" y="10"/>
                  </a:lnTo>
                  <a:lnTo>
                    <a:pt x="690" y="0"/>
                  </a:lnTo>
                  <a:lnTo>
                    <a:pt x="595" y="0"/>
                  </a:lnTo>
                  <a:lnTo>
                    <a:pt x="496" y="0"/>
                  </a:lnTo>
                  <a:lnTo>
                    <a:pt x="407" y="5"/>
                  </a:lnTo>
                  <a:lnTo>
                    <a:pt x="318" y="10"/>
                  </a:lnTo>
                  <a:lnTo>
                    <a:pt x="377" y="35"/>
                  </a:lnTo>
                  <a:lnTo>
                    <a:pt x="432" y="59"/>
                  </a:lnTo>
                  <a:lnTo>
                    <a:pt x="551" y="99"/>
                  </a:lnTo>
                  <a:lnTo>
                    <a:pt x="511" y="129"/>
                  </a:lnTo>
                  <a:lnTo>
                    <a:pt x="467" y="154"/>
                  </a:lnTo>
                  <a:lnTo>
                    <a:pt x="421" y="168"/>
                  </a:lnTo>
                  <a:lnTo>
                    <a:pt x="372" y="179"/>
                  </a:lnTo>
                  <a:lnTo>
                    <a:pt x="318" y="179"/>
                  </a:lnTo>
                  <a:lnTo>
                    <a:pt x="268" y="184"/>
                  </a:lnTo>
                  <a:lnTo>
                    <a:pt x="174" y="179"/>
                  </a:lnTo>
                  <a:close/>
                </a:path>
              </a:pathLst>
            </a:custGeom>
            <a:solidFill>
              <a:srgbClr val="5C3129"/>
            </a:solidFill>
            <a:ln w="9525">
              <a:noFill/>
            </a:ln>
          </p:spPr>
          <p:txBody>
            <a:bodyPr/>
            <a:p>
              <a:endParaRPr lang="zh-CN" altLang="en-US"/>
            </a:p>
          </p:txBody>
        </p:sp>
        <p:sp>
          <p:nvSpPr>
            <p:cNvPr id="46316" name="Freeform 144"/>
            <p:cNvSpPr/>
            <p:nvPr/>
          </p:nvSpPr>
          <p:spPr>
            <a:xfrm rot="271510">
              <a:off x="2401989" y="2211988"/>
              <a:ext cx="264233" cy="201964"/>
            </a:xfrm>
            <a:custGeom>
              <a:avLst/>
              <a:gdLst/>
              <a:ahLst/>
              <a:cxnLst>
                <a:cxn ang="0">
                  <a:pos x="253286" y="79890"/>
                </a:cxn>
                <a:cxn ang="0">
                  <a:pos x="251021" y="92582"/>
                </a:cxn>
                <a:cxn ang="0">
                  <a:pos x="249134" y="98182"/>
                </a:cxn>
                <a:cxn ang="0">
                  <a:pos x="245737" y="101915"/>
                </a:cxn>
                <a:cxn ang="0">
                  <a:pos x="235922" y="109382"/>
                </a:cxn>
                <a:cxn ang="0">
                  <a:pos x="224976" y="113115"/>
                </a:cxn>
                <a:cxn ang="0">
                  <a:pos x="212141" y="113115"/>
                </a:cxn>
                <a:cxn ang="0">
                  <a:pos x="197042" y="111248"/>
                </a:cxn>
                <a:cxn ang="0">
                  <a:pos x="181566" y="109382"/>
                </a:cxn>
                <a:cxn ang="0">
                  <a:pos x="164957" y="101915"/>
                </a:cxn>
                <a:cxn ang="0">
                  <a:pos x="147970" y="94822"/>
                </a:cxn>
                <a:cxn ang="0">
                  <a:pos x="133249" y="85116"/>
                </a:cxn>
                <a:cxn ang="0">
                  <a:pos x="118150" y="73917"/>
                </a:cxn>
                <a:cxn ang="0">
                  <a:pos x="104938" y="61224"/>
                </a:cxn>
                <a:cxn ang="0">
                  <a:pos x="93614" y="48158"/>
                </a:cxn>
                <a:cxn ang="0">
                  <a:pos x="86064" y="33225"/>
                </a:cxn>
                <a:cxn ang="0">
                  <a:pos x="80780" y="16799"/>
                </a:cxn>
                <a:cxn ang="0">
                  <a:pos x="80780" y="0"/>
                </a:cxn>
                <a:cxn ang="0">
                  <a:pos x="65681" y="14933"/>
                </a:cxn>
                <a:cxn ang="0">
                  <a:pos x="50582" y="27999"/>
                </a:cxn>
                <a:cxn ang="0">
                  <a:pos x="37748" y="39198"/>
                </a:cxn>
                <a:cxn ang="0">
                  <a:pos x="24536" y="50024"/>
                </a:cxn>
                <a:cxn ang="0">
                  <a:pos x="15099" y="62717"/>
                </a:cxn>
                <a:cxn ang="0">
                  <a:pos x="7550" y="77650"/>
                </a:cxn>
                <a:cxn ang="0">
                  <a:pos x="1887" y="96316"/>
                </a:cxn>
                <a:cxn ang="0">
                  <a:pos x="0" y="120208"/>
                </a:cxn>
                <a:cxn ang="0">
                  <a:pos x="24536" y="105648"/>
                </a:cxn>
                <a:cxn ang="0">
                  <a:pos x="35860" y="96316"/>
                </a:cxn>
                <a:cxn ang="0">
                  <a:pos x="45297" y="83623"/>
                </a:cxn>
                <a:cxn ang="0">
                  <a:pos x="49072" y="96316"/>
                </a:cxn>
                <a:cxn ang="0">
                  <a:pos x="56244" y="107515"/>
                </a:cxn>
                <a:cxn ang="0">
                  <a:pos x="73230" y="131407"/>
                </a:cxn>
                <a:cxn ang="0">
                  <a:pos x="95501" y="155673"/>
                </a:cxn>
                <a:cxn ang="0">
                  <a:pos x="108713" y="165006"/>
                </a:cxn>
                <a:cxn ang="0">
                  <a:pos x="120037" y="176205"/>
                </a:cxn>
                <a:cxn ang="0">
                  <a:pos x="135136" y="183298"/>
                </a:cxn>
                <a:cxn ang="0">
                  <a:pos x="147970" y="191138"/>
                </a:cxn>
                <a:cxn ang="0">
                  <a:pos x="163070" y="196364"/>
                </a:cxn>
                <a:cxn ang="0">
                  <a:pos x="178169" y="200097"/>
                </a:cxn>
                <a:cxn ang="0">
                  <a:pos x="191380" y="201964"/>
                </a:cxn>
                <a:cxn ang="0">
                  <a:pos x="206102" y="201964"/>
                </a:cxn>
                <a:cxn ang="0">
                  <a:pos x="221201" y="200097"/>
                </a:cxn>
                <a:cxn ang="0">
                  <a:pos x="234412" y="194498"/>
                </a:cxn>
                <a:cxn ang="0">
                  <a:pos x="243849" y="191138"/>
                </a:cxn>
                <a:cxn ang="0">
                  <a:pos x="251021" y="185165"/>
                </a:cxn>
                <a:cxn ang="0">
                  <a:pos x="256683" y="181432"/>
                </a:cxn>
                <a:cxn ang="0">
                  <a:pos x="260458" y="176205"/>
                </a:cxn>
                <a:cxn ang="0">
                  <a:pos x="262346" y="170232"/>
                </a:cxn>
                <a:cxn ang="0">
                  <a:pos x="264233" y="163139"/>
                </a:cxn>
                <a:cxn ang="0">
                  <a:pos x="264233" y="150073"/>
                </a:cxn>
                <a:cxn ang="0">
                  <a:pos x="262346" y="135514"/>
                </a:cxn>
                <a:cxn ang="0">
                  <a:pos x="258571" y="118341"/>
                </a:cxn>
                <a:cxn ang="0">
                  <a:pos x="255174" y="100049"/>
                </a:cxn>
                <a:cxn ang="0">
                  <a:pos x="253286" y="79890"/>
                </a:cxn>
              </a:cxnLst>
              <a:pathLst>
                <a:path w="700" h="541">
                  <a:moveTo>
                    <a:pt x="671" y="214"/>
                  </a:moveTo>
                  <a:lnTo>
                    <a:pt x="665" y="248"/>
                  </a:lnTo>
                  <a:lnTo>
                    <a:pt x="660" y="263"/>
                  </a:lnTo>
                  <a:lnTo>
                    <a:pt x="651" y="273"/>
                  </a:lnTo>
                  <a:lnTo>
                    <a:pt x="625" y="293"/>
                  </a:lnTo>
                  <a:lnTo>
                    <a:pt x="596" y="303"/>
                  </a:lnTo>
                  <a:lnTo>
                    <a:pt x="562" y="303"/>
                  </a:lnTo>
                  <a:lnTo>
                    <a:pt x="522" y="298"/>
                  </a:lnTo>
                  <a:lnTo>
                    <a:pt x="481" y="293"/>
                  </a:lnTo>
                  <a:lnTo>
                    <a:pt x="437" y="273"/>
                  </a:lnTo>
                  <a:lnTo>
                    <a:pt x="392" y="254"/>
                  </a:lnTo>
                  <a:lnTo>
                    <a:pt x="353" y="228"/>
                  </a:lnTo>
                  <a:lnTo>
                    <a:pt x="313" y="198"/>
                  </a:lnTo>
                  <a:lnTo>
                    <a:pt x="278" y="164"/>
                  </a:lnTo>
                  <a:lnTo>
                    <a:pt x="248" y="129"/>
                  </a:lnTo>
                  <a:lnTo>
                    <a:pt x="228" y="89"/>
                  </a:lnTo>
                  <a:lnTo>
                    <a:pt x="214" y="45"/>
                  </a:lnTo>
                  <a:lnTo>
                    <a:pt x="214" y="0"/>
                  </a:lnTo>
                  <a:lnTo>
                    <a:pt x="174" y="40"/>
                  </a:lnTo>
                  <a:lnTo>
                    <a:pt x="134" y="75"/>
                  </a:lnTo>
                  <a:lnTo>
                    <a:pt x="100" y="105"/>
                  </a:lnTo>
                  <a:lnTo>
                    <a:pt x="65" y="134"/>
                  </a:lnTo>
                  <a:lnTo>
                    <a:pt x="40" y="168"/>
                  </a:lnTo>
                  <a:lnTo>
                    <a:pt x="20" y="208"/>
                  </a:lnTo>
                  <a:lnTo>
                    <a:pt x="5" y="258"/>
                  </a:lnTo>
                  <a:lnTo>
                    <a:pt x="0" y="322"/>
                  </a:lnTo>
                  <a:lnTo>
                    <a:pt x="65" y="283"/>
                  </a:lnTo>
                  <a:lnTo>
                    <a:pt x="95" y="258"/>
                  </a:lnTo>
                  <a:lnTo>
                    <a:pt x="120" y="224"/>
                  </a:lnTo>
                  <a:lnTo>
                    <a:pt x="130" y="258"/>
                  </a:lnTo>
                  <a:lnTo>
                    <a:pt x="149" y="288"/>
                  </a:lnTo>
                  <a:lnTo>
                    <a:pt x="194" y="352"/>
                  </a:lnTo>
                  <a:lnTo>
                    <a:pt x="253" y="417"/>
                  </a:lnTo>
                  <a:lnTo>
                    <a:pt x="288" y="442"/>
                  </a:lnTo>
                  <a:lnTo>
                    <a:pt x="318" y="472"/>
                  </a:lnTo>
                  <a:lnTo>
                    <a:pt x="358" y="491"/>
                  </a:lnTo>
                  <a:lnTo>
                    <a:pt x="392" y="512"/>
                  </a:lnTo>
                  <a:lnTo>
                    <a:pt x="432" y="526"/>
                  </a:lnTo>
                  <a:lnTo>
                    <a:pt x="472" y="536"/>
                  </a:lnTo>
                  <a:lnTo>
                    <a:pt x="507" y="541"/>
                  </a:lnTo>
                  <a:lnTo>
                    <a:pt x="546" y="541"/>
                  </a:lnTo>
                  <a:lnTo>
                    <a:pt x="586" y="536"/>
                  </a:lnTo>
                  <a:lnTo>
                    <a:pt x="621" y="521"/>
                  </a:lnTo>
                  <a:lnTo>
                    <a:pt x="646" y="512"/>
                  </a:lnTo>
                  <a:lnTo>
                    <a:pt x="665" y="496"/>
                  </a:lnTo>
                  <a:lnTo>
                    <a:pt x="680" y="486"/>
                  </a:lnTo>
                  <a:lnTo>
                    <a:pt x="690" y="472"/>
                  </a:lnTo>
                  <a:lnTo>
                    <a:pt x="695" y="456"/>
                  </a:lnTo>
                  <a:lnTo>
                    <a:pt x="700" y="437"/>
                  </a:lnTo>
                  <a:lnTo>
                    <a:pt x="700" y="402"/>
                  </a:lnTo>
                  <a:lnTo>
                    <a:pt x="695" y="363"/>
                  </a:lnTo>
                  <a:lnTo>
                    <a:pt x="685" y="317"/>
                  </a:lnTo>
                  <a:lnTo>
                    <a:pt x="676" y="268"/>
                  </a:lnTo>
                  <a:lnTo>
                    <a:pt x="671" y="214"/>
                  </a:lnTo>
                  <a:close/>
                </a:path>
              </a:pathLst>
            </a:custGeom>
            <a:solidFill>
              <a:srgbClr val="5C3129"/>
            </a:solidFill>
            <a:ln w="9525">
              <a:noFill/>
            </a:ln>
          </p:spPr>
          <p:txBody>
            <a:bodyPr/>
            <a:p>
              <a:endParaRPr lang="zh-CN" altLang="en-US"/>
            </a:p>
          </p:txBody>
        </p:sp>
      </p:grpSp>
      <p:grpSp>
        <p:nvGrpSpPr>
          <p:cNvPr id="46317" name="Group 272"/>
          <p:cNvGrpSpPr/>
          <p:nvPr/>
        </p:nvGrpSpPr>
        <p:grpSpPr>
          <a:xfrm flipH="1">
            <a:off x="3819525" y="4059238"/>
            <a:ext cx="1681163" cy="2530475"/>
            <a:chOff x="2381" y="2137"/>
            <a:chExt cx="1429" cy="1896"/>
          </a:xfrm>
        </p:grpSpPr>
        <p:grpSp>
          <p:nvGrpSpPr>
            <p:cNvPr id="46318" name="Group 273"/>
            <p:cNvGrpSpPr/>
            <p:nvPr/>
          </p:nvGrpSpPr>
          <p:grpSpPr>
            <a:xfrm>
              <a:off x="2381" y="2137"/>
              <a:ext cx="1429" cy="1757"/>
              <a:chOff x="3334" y="913"/>
              <a:chExt cx="1429" cy="1757"/>
            </a:xfrm>
          </p:grpSpPr>
          <p:sp>
            <p:nvSpPr>
              <p:cNvPr id="46319" name="Freeform 274"/>
              <p:cNvSpPr/>
              <p:nvPr/>
            </p:nvSpPr>
            <p:spPr>
              <a:xfrm>
                <a:off x="3916" y="1766"/>
                <a:ext cx="133" cy="569"/>
              </a:xfrm>
              <a:custGeom>
                <a:avLst/>
                <a:gdLst/>
                <a:ahLst/>
                <a:cxnLst>
                  <a:cxn ang="0">
                    <a:pos x="5" y="0"/>
                  </a:cxn>
                  <a:cxn ang="0">
                    <a:pos x="133" y="2"/>
                  </a:cxn>
                  <a:cxn ang="0">
                    <a:pos x="129" y="274"/>
                  </a:cxn>
                  <a:cxn ang="0">
                    <a:pos x="126" y="547"/>
                  </a:cxn>
                  <a:cxn ang="0">
                    <a:pos x="125" y="551"/>
                  </a:cxn>
                  <a:cxn ang="0">
                    <a:pos x="121" y="555"/>
                  </a:cxn>
                  <a:cxn ang="0">
                    <a:pos x="115" y="559"/>
                  </a:cxn>
                  <a:cxn ang="0">
                    <a:pos x="107" y="563"/>
                  </a:cxn>
                  <a:cxn ang="0">
                    <a:pos x="99" y="565"/>
                  </a:cxn>
                  <a:cxn ang="0">
                    <a:pos x="88" y="566"/>
                  </a:cxn>
                  <a:cxn ang="0">
                    <a:pos x="75" y="568"/>
                  </a:cxn>
                  <a:cxn ang="0">
                    <a:pos x="63" y="569"/>
                  </a:cxn>
                  <a:cxn ang="0">
                    <a:pos x="51" y="568"/>
                  </a:cxn>
                  <a:cxn ang="0">
                    <a:pos x="38" y="566"/>
                  </a:cxn>
                  <a:cxn ang="0">
                    <a:pos x="27" y="564"/>
                  </a:cxn>
                  <a:cxn ang="0">
                    <a:pos x="18" y="562"/>
                  </a:cxn>
                  <a:cxn ang="0">
                    <a:pos x="11" y="558"/>
                  </a:cxn>
                  <a:cxn ang="0">
                    <a:pos x="4" y="554"/>
                  </a:cxn>
                  <a:cxn ang="0">
                    <a:pos x="1" y="549"/>
                  </a:cxn>
                  <a:cxn ang="0">
                    <a:pos x="0" y="546"/>
                  </a:cxn>
                  <a:cxn ang="0">
                    <a:pos x="5" y="0"/>
                  </a:cxn>
                </a:cxnLst>
                <a:pathLst>
                  <a:path w="660" h="3178">
                    <a:moveTo>
                      <a:pt x="27" y="0"/>
                    </a:moveTo>
                    <a:lnTo>
                      <a:pt x="660" y="13"/>
                    </a:lnTo>
                    <a:lnTo>
                      <a:pt x="639" y="1531"/>
                    </a:lnTo>
                    <a:lnTo>
                      <a:pt x="625" y="3055"/>
                    </a:lnTo>
                    <a:lnTo>
                      <a:pt x="619" y="3075"/>
                    </a:lnTo>
                    <a:lnTo>
                      <a:pt x="598" y="3102"/>
                    </a:lnTo>
                    <a:lnTo>
                      <a:pt x="571" y="3123"/>
                    </a:lnTo>
                    <a:lnTo>
                      <a:pt x="530" y="3143"/>
                    </a:lnTo>
                    <a:lnTo>
                      <a:pt x="489" y="3157"/>
                    </a:lnTo>
                    <a:lnTo>
                      <a:pt x="435" y="3164"/>
                    </a:lnTo>
                    <a:lnTo>
                      <a:pt x="373" y="3170"/>
                    </a:lnTo>
                    <a:lnTo>
                      <a:pt x="313" y="3178"/>
                    </a:lnTo>
                    <a:lnTo>
                      <a:pt x="251" y="3170"/>
                    </a:lnTo>
                    <a:lnTo>
                      <a:pt x="190" y="3164"/>
                    </a:lnTo>
                    <a:lnTo>
                      <a:pt x="136" y="3151"/>
                    </a:lnTo>
                    <a:lnTo>
                      <a:pt x="88" y="3137"/>
                    </a:lnTo>
                    <a:lnTo>
                      <a:pt x="54" y="3116"/>
                    </a:lnTo>
                    <a:lnTo>
                      <a:pt x="20" y="3096"/>
                    </a:lnTo>
                    <a:lnTo>
                      <a:pt x="6" y="3069"/>
                    </a:lnTo>
                    <a:lnTo>
                      <a:pt x="0" y="3048"/>
                    </a:lnTo>
                    <a:lnTo>
                      <a:pt x="27" y="0"/>
                    </a:lnTo>
                    <a:close/>
                  </a:path>
                </a:pathLst>
              </a:custGeom>
              <a:solidFill>
                <a:srgbClr val="B3B5B8"/>
              </a:solidFill>
              <a:ln w="9525">
                <a:noFill/>
              </a:ln>
            </p:spPr>
            <p:txBody>
              <a:bodyPr/>
              <a:p>
                <a:endParaRPr lang="zh-CN" altLang="en-US"/>
              </a:p>
            </p:txBody>
          </p:sp>
          <p:grpSp>
            <p:nvGrpSpPr>
              <p:cNvPr id="46320" name="Group 278"/>
              <p:cNvGrpSpPr/>
              <p:nvPr/>
            </p:nvGrpSpPr>
            <p:grpSpPr>
              <a:xfrm rot="624755">
                <a:off x="3787" y="2273"/>
                <a:ext cx="853" cy="397"/>
                <a:chOff x="3859" y="2037"/>
                <a:chExt cx="853" cy="397"/>
              </a:xfrm>
            </p:grpSpPr>
            <p:sp>
              <p:nvSpPr>
                <p:cNvPr id="46321" name="Freeform 279"/>
                <p:cNvSpPr/>
                <p:nvPr/>
              </p:nvSpPr>
              <p:spPr>
                <a:xfrm>
                  <a:off x="4457" y="2303"/>
                  <a:ext cx="255" cy="131"/>
                </a:xfrm>
                <a:custGeom>
                  <a:avLst/>
                  <a:gdLst/>
                  <a:ahLst/>
                  <a:cxnLst>
                    <a:cxn ang="0">
                      <a:pos x="1" y="61"/>
                    </a:cxn>
                    <a:cxn ang="0">
                      <a:pos x="0" y="67"/>
                    </a:cxn>
                    <a:cxn ang="0">
                      <a:pos x="0" y="75"/>
                    </a:cxn>
                    <a:cxn ang="0">
                      <a:pos x="0" y="85"/>
                    </a:cxn>
                    <a:cxn ang="0">
                      <a:pos x="1" y="96"/>
                    </a:cxn>
                    <a:cxn ang="0">
                      <a:pos x="5" y="108"/>
                    </a:cxn>
                    <a:cxn ang="0">
                      <a:pos x="12" y="119"/>
                    </a:cxn>
                    <a:cxn ang="0">
                      <a:pos x="16" y="125"/>
                    </a:cxn>
                    <a:cxn ang="0">
                      <a:pos x="22" y="131"/>
                    </a:cxn>
                    <a:cxn ang="0">
                      <a:pos x="121" y="114"/>
                    </a:cxn>
                    <a:cxn ang="0">
                      <a:pos x="158" y="108"/>
                    </a:cxn>
                    <a:cxn ang="0">
                      <a:pos x="186" y="101"/>
                    </a:cxn>
                    <a:cxn ang="0">
                      <a:pos x="209" y="95"/>
                    </a:cxn>
                    <a:cxn ang="0">
                      <a:pos x="227" y="88"/>
                    </a:cxn>
                    <a:cxn ang="0">
                      <a:pos x="240" y="84"/>
                    </a:cxn>
                    <a:cxn ang="0">
                      <a:pos x="248" y="79"/>
                    </a:cxn>
                    <a:cxn ang="0">
                      <a:pos x="254" y="75"/>
                    </a:cxn>
                    <a:cxn ang="0">
                      <a:pos x="255" y="64"/>
                    </a:cxn>
                    <a:cxn ang="0">
                      <a:pos x="254" y="53"/>
                    </a:cxn>
                    <a:cxn ang="0">
                      <a:pos x="251" y="41"/>
                    </a:cxn>
                    <a:cxn ang="0">
                      <a:pos x="248" y="35"/>
                    </a:cxn>
                    <a:cxn ang="0">
                      <a:pos x="244" y="29"/>
                    </a:cxn>
                    <a:cxn ang="0">
                      <a:pos x="240" y="23"/>
                    </a:cxn>
                    <a:cxn ang="0">
                      <a:pos x="235" y="18"/>
                    </a:cxn>
                    <a:cxn ang="0">
                      <a:pos x="227" y="15"/>
                    </a:cxn>
                    <a:cxn ang="0">
                      <a:pos x="219" y="12"/>
                    </a:cxn>
                    <a:cxn ang="0">
                      <a:pos x="208" y="11"/>
                    </a:cxn>
                    <a:cxn ang="0">
                      <a:pos x="195" y="11"/>
                    </a:cxn>
                    <a:cxn ang="0">
                      <a:pos x="171" y="12"/>
                    </a:cxn>
                    <a:cxn ang="0">
                      <a:pos x="149" y="12"/>
                    </a:cxn>
                    <a:cxn ang="0">
                      <a:pos x="130" y="10"/>
                    </a:cxn>
                    <a:cxn ang="0">
                      <a:pos x="114" y="9"/>
                    </a:cxn>
                    <a:cxn ang="0">
                      <a:pos x="92" y="2"/>
                    </a:cxn>
                    <a:cxn ang="0">
                      <a:pos x="86" y="0"/>
                    </a:cxn>
                    <a:cxn ang="0">
                      <a:pos x="1" y="61"/>
                    </a:cxn>
                  </a:cxnLst>
                  <a:pathLst>
                    <a:path w="1279" h="736">
                      <a:moveTo>
                        <a:pt x="7" y="340"/>
                      </a:moveTo>
                      <a:lnTo>
                        <a:pt x="0" y="375"/>
                      </a:lnTo>
                      <a:lnTo>
                        <a:pt x="0" y="422"/>
                      </a:lnTo>
                      <a:lnTo>
                        <a:pt x="0" y="476"/>
                      </a:lnTo>
                      <a:lnTo>
                        <a:pt x="7" y="538"/>
                      </a:lnTo>
                      <a:lnTo>
                        <a:pt x="27" y="606"/>
                      </a:lnTo>
                      <a:lnTo>
                        <a:pt x="62" y="667"/>
                      </a:lnTo>
                      <a:lnTo>
                        <a:pt x="81" y="701"/>
                      </a:lnTo>
                      <a:lnTo>
                        <a:pt x="109" y="736"/>
                      </a:lnTo>
                      <a:lnTo>
                        <a:pt x="606" y="639"/>
                      </a:lnTo>
                      <a:lnTo>
                        <a:pt x="790" y="606"/>
                      </a:lnTo>
                      <a:lnTo>
                        <a:pt x="932" y="565"/>
                      </a:lnTo>
                      <a:lnTo>
                        <a:pt x="1048" y="531"/>
                      </a:lnTo>
                      <a:lnTo>
                        <a:pt x="1137" y="497"/>
                      </a:lnTo>
                      <a:lnTo>
                        <a:pt x="1205" y="470"/>
                      </a:lnTo>
                      <a:lnTo>
                        <a:pt x="1246" y="443"/>
                      </a:lnTo>
                      <a:lnTo>
                        <a:pt x="1273" y="422"/>
                      </a:lnTo>
                      <a:lnTo>
                        <a:pt x="1279" y="361"/>
                      </a:lnTo>
                      <a:lnTo>
                        <a:pt x="1273" y="299"/>
                      </a:lnTo>
                      <a:lnTo>
                        <a:pt x="1260" y="231"/>
                      </a:lnTo>
                      <a:lnTo>
                        <a:pt x="1246" y="198"/>
                      </a:lnTo>
                      <a:lnTo>
                        <a:pt x="1225" y="163"/>
                      </a:lnTo>
                      <a:lnTo>
                        <a:pt x="1205" y="130"/>
                      </a:lnTo>
                      <a:lnTo>
                        <a:pt x="1178" y="103"/>
                      </a:lnTo>
                      <a:lnTo>
                        <a:pt x="1137" y="82"/>
                      </a:lnTo>
                      <a:lnTo>
                        <a:pt x="1096" y="68"/>
                      </a:lnTo>
                      <a:lnTo>
                        <a:pt x="1041" y="62"/>
                      </a:lnTo>
                      <a:lnTo>
                        <a:pt x="980" y="62"/>
                      </a:lnTo>
                      <a:lnTo>
                        <a:pt x="858" y="68"/>
                      </a:lnTo>
                      <a:lnTo>
                        <a:pt x="749" y="68"/>
                      </a:lnTo>
                      <a:lnTo>
                        <a:pt x="654" y="55"/>
                      </a:lnTo>
                      <a:lnTo>
                        <a:pt x="572" y="48"/>
                      </a:lnTo>
                      <a:lnTo>
                        <a:pt x="463" y="14"/>
                      </a:lnTo>
                      <a:lnTo>
                        <a:pt x="429" y="0"/>
                      </a:lnTo>
                      <a:lnTo>
                        <a:pt x="7" y="340"/>
                      </a:lnTo>
                      <a:close/>
                    </a:path>
                  </a:pathLst>
                </a:custGeom>
                <a:solidFill>
                  <a:srgbClr val="242729"/>
                </a:solidFill>
                <a:ln w="9525">
                  <a:noFill/>
                </a:ln>
              </p:spPr>
              <p:txBody>
                <a:bodyPr/>
                <a:p>
                  <a:endParaRPr lang="zh-CN" altLang="en-US"/>
                </a:p>
              </p:txBody>
            </p:sp>
            <p:sp>
              <p:nvSpPr>
                <p:cNvPr id="46322" name="Freeform 280"/>
                <p:cNvSpPr/>
                <p:nvPr/>
              </p:nvSpPr>
              <p:spPr>
                <a:xfrm>
                  <a:off x="3859" y="2037"/>
                  <a:ext cx="769" cy="341"/>
                </a:xfrm>
                <a:custGeom>
                  <a:avLst/>
                  <a:gdLst/>
                  <a:ahLst/>
                  <a:cxnLst>
                    <a:cxn ang="0">
                      <a:pos x="264" y="9"/>
                    </a:cxn>
                    <a:cxn ang="0">
                      <a:pos x="297" y="29"/>
                    </a:cxn>
                    <a:cxn ang="0">
                      <a:pos x="332" y="44"/>
                    </a:cxn>
                    <a:cxn ang="0">
                      <a:pos x="358" y="51"/>
                    </a:cxn>
                    <a:cxn ang="0">
                      <a:pos x="387" y="53"/>
                    </a:cxn>
                    <a:cxn ang="0">
                      <a:pos x="433" y="50"/>
                    </a:cxn>
                    <a:cxn ang="0">
                      <a:pos x="501" y="47"/>
                    </a:cxn>
                    <a:cxn ang="0">
                      <a:pos x="535" y="50"/>
                    </a:cxn>
                    <a:cxn ang="0">
                      <a:pos x="568" y="56"/>
                    </a:cxn>
                    <a:cxn ang="0">
                      <a:pos x="599" y="65"/>
                    </a:cxn>
                    <a:cxn ang="0">
                      <a:pos x="625" y="79"/>
                    </a:cxn>
                    <a:cxn ang="0">
                      <a:pos x="645" y="100"/>
                    </a:cxn>
                    <a:cxn ang="0">
                      <a:pos x="685" y="153"/>
                    </a:cxn>
                    <a:cxn ang="0">
                      <a:pos x="769" y="278"/>
                    </a:cxn>
                    <a:cxn ang="0">
                      <a:pos x="738" y="297"/>
                    </a:cxn>
                    <a:cxn ang="0">
                      <a:pos x="689" y="319"/>
                    </a:cxn>
                    <a:cxn ang="0">
                      <a:pos x="657" y="330"/>
                    </a:cxn>
                    <a:cxn ang="0">
                      <a:pos x="622" y="337"/>
                    </a:cxn>
                    <a:cxn ang="0">
                      <a:pos x="584" y="341"/>
                    </a:cxn>
                    <a:cxn ang="0">
                      <a:pos x="483" y="210"/>
                    </a:cxn>
                    <a:cxn ang="0">
                      <a:pos x="430" y="227"/>
                    </a:cxn>
                    <a:cxn ang="0">
                      <a:pos x="376" y="238"/>
                    </a:cxn>
                    <a:cxn ang="0">
                      <a:pos x="310" y="244"/>
                    </a:cxn>
                    <a:cxn ang="0">
                      <a:pos x="257" y="243"/>
                    </a:cxn>
                    <a:cxn ang="0">
                      <a:pos x="219" y="238"/>
                    </a:cxn>
                    <a:cxn ang="0">
                      <a:pos x="182" y="229"/>
                    </a:cxn>
                    <a:cxn ang="0">
                      <a:pos x="144" y="217"/>
                    </a:cxn>
                    <a:cxn ang="0">
                      <a:pos x="106" y="200"/>
                    </a:cxn>
                    <a:cxn ang="0">
                      <a:pos x="69" y="177"/>
                    </a:cxn>
                    <a:cxn ang="0">
                      <a:pos x="35" y="150"/>
                    </a:cxn>
                    <a:cxn ang="0">
                      <a:pos x="14" y="125"/>
                    </a:cxn>
                    <a:cxn ang="0">
                      <a:pos x="1" y="103"/>
                    </a:cxn>
                    <a:cxn ang="0">
                      <a:pos x="1" y="84"/>
                    </a:cxn>
                    <a:cxn ang="0">
                      <a:pos x="8" y="67"/>
                    </a:cxn>
                    <a:cxn ang="0">
                      <a:pos x="23" y="52"/>
                    </a:cxn>
                    <a:cxn ang="0">
                      <a:pos x="44" y="40"/>
                    </a:cxn>
                    <a:cxn ang="0">
                      <a:pos x="82" y="26"/>
                    </a:cxn>
                    <a:cxn ang="0">
                      <a:pos x="139" y="12"/>
                    </a:cxn>
                    <a:cxn ang="0">
                      <a:pos x="195" y="4"/>
                    </a:cxn>
                    <a:cxn ang="0">
                      <a:pos x="253" y="0"/>
                    </a:cxn>
                  </a:cxnLst>
                  <a:pathLst>
                    <a:path w="3844" h="1913">
                      <a:moveTo>
                        <a:pt x="1265" y="0"/>
                      </a:moveTo>
                      <a:lnTo>
                        <a:pt x="1319" y="48"/>
                      </a:lnTo>
                      <a:lnTo>
                        <a:pt x="1395" y="103"/>
                      </a:lnTo>
                      <a:lnTo>
                        <a:pt x="1483" y="163"/>
                      </a:lnTo>
                      <a:lnTo>
                        <a:pt x="1599" y="225"/>
                      </a:lnTo>
                      <a:lnTo>
                        <a:pt x="1661" y="245"/>
                      </a:lnTo>
                      <a:lnTo>
                        <a:pt x="1721" y="266"/>
                      </a:lnTo>
                      <a:lnTo>
                        <a:pt x="1789" y="286"/>
                      </a:lnTo>
                      <a:lnTo>
                        <a:pt x="1857" y="293"/>
                      </a:lnTo>
                      <a:lnTo>
                        <a:pt x="1933" y="299"/>
                      </a:lnTo>
                      <a:lnTo>
                        <a:pt x="2007" y="293"/>
                      </a:lnTo>
                      <a:lnTo>
                        <a:pt x="2164" y="280"/>
                      </a:lnTo>
                      <a:lnTo>
                        <a:pt x="2333" y="266"/>
                      </a:lnTo>
                      <a:lnTo>
                        <a:pt x="2504" y="266"/>
                      </a:lnTo>
                      <a:lnTo>
                        <a:pt x="2593" y="272"/>
                      </a:lnTo>
                      <a:lnTo>
                        <a:pt x="2674" y="280"/>
                      </a:lnTo>
                      <a:lnTo>
                        <a:pt x="2762" y="293"/>
                      </a:lnTo>
                      <a:lnTo>
                        <a:pt x="2838" y="313"/>
                      </a:lnTo>
                      <a:lnTo>
                        <a:pt x="2919" y="334"/>
                      </a:lnTo>
                      <a:lnTo>
                        <a:pt x="2993" y="367"/>
                      </a:lnTo>
                      <a:lnTo>
                        <a:pt x="3061" y="402"/>
                      </a:lnTo>
                      <a:lnTo>
                        <a:pt x="3123" y="443"/>
                      </a:lnTo>
                      <a:lnTo>
                        <a:pt x="3178" y="497"/>
                      </a:lnTo>
                      <a:lnTo>
                        <a:pt x="3225" y="559"/>
                      </a:lnTo>
                      <a:lnTo>
                        <a:pt x="3321" y="695"/>
                      </a:lnTo>
                      <a:lnTo>
                        <a:pt x="3422" y="858"/>
                      </a:lnTo>
                      <a:lnTo>
                        <a:pt x="3626" y="1184"/>
                      </a:lnTo>
                      <a:lnTo>
                        <a:pt x="3844" y="1559"/>
                      </a:lnTo>
                      <a:lnTo>
                        <a:pt x="3776" y="1613"/>
                      </a:lnTo>
                      <a:lnTo>
                        <a:pt x="3688" y="1668"/>
                      </a:lnTo>
                      <a:lnTo>
                        <a:pt x="3579" y="1728"/>
                      </a:lnTo>
                      <a:lnTo>
                        <a:pt x="3443" y="1790"/>
                      </a:lnTo>
                      <a:lnTo>
                        <a:pt x="3368" y="1824"/>
                      </a:lnTo>
                      <a:lnTo>
                        <a:pt x="3286" y="1851"/>
                      </a:lnTo>
                      <a:lnTo>
                        <a:pt x="3199" y="1872"/>
                      </a:lnTo>
                      <a:lnTo>
                        <a:pt x="3110" y="1892"/>
                      </a:lnTo>
                      <a:lnTo>
                        <a:pt x="3014" y="1905"/>
                      </a:lnTo>
                      <a:lnTo>
                        <a:pt x="2919" y="1913"/>
                      </a:lnTo>
                      <a:lnTo>
                        <a:pt x="2470" y="1150"/>
                      </a:lnTo>
                      <a:lnTo>
                        <a:pt x="2416" y="1177"/>
                      </a:lnTo>
                      <a:lnTo>
                        <a:pt x="2259" y="1239"/>
                      </a:lnTo>
                      <a:lnTo>
                        <a:pt x="2150" y="1272"/>
                      </a:lnTo>
                      <a:lnTo>
                        <a:pt x="2020" y="1300"/>
                      </a:lnTo>
                      <a:lnTo>
                        <a:pt x="1878" y="1334"/>
                      </a:lnTo>
                      <a:lnTo>
                        <a:pt x="1721" y="1354"/>
                      </a:lnTo>
                      <a:lnTo>
                        <a:pt x="1552" y="1369"/>
                      </a:lnTo>
                      <a:lnTo>
                        <a:pt x="1374" y="1369"/>
                      </a:lnTo>
                      <a:lnTo>
                        <a:pt x="1286" y="1361"/>
                      </a:lnTo>
                      <a:lnTo>
                        <a:pt x="1191" y="1348"/>
                      </a:lnTo>
                      <a:lnTo>
                        <a:pt x="1096" y="1334"/>
                      </a:lnTo>
                      <a:lnTo>
                        <a:pt x="1007" y="1313"/>
                      </a:lnTo>
                      <a:lnTo>
                        <a:pt x="911" y="1286"/>
                      </a:lnTo>
                      <a:lnTo>
                        <a:pt x="816" y="1259"/>
                      </a:lnTo>
                      <a:lnTo>
                        <a:pt x="721" y="1218"/>
                      </a:lnTo>
                      <a:lnTo>
                        <a:pt x="626" y="1177"/>
                      </a:lnTo>
                      <a:lnTo>
                        <a:pt x="531" y="1123"/>
                      </a:lnTo>
                      <a:lnTo>
                        <a:pt x="442" y="1062"/>
                      </a:lnTo>
                      <a:lnTo>
                        <a:pt x="346" y="994"/>
                      </a:lnTo>
                      <a:lnTo>
                        <a:pt x="259" y="919"/>
                      </a:lnTo>
                      <a:lnTo>
                        <a:pt x="177" y="844"/>
                      </a:lnTo>
                      <a:lnTo>
                        <a:pt x="115" y="769"/>
                      </a:lnTo>
                      <a:lnTo>
                        <a:pt x="68" y="701"/>
                      </a:lnTo>
                      <a:lnTo>
                        <a:pt x="34" y="640"/>
                      </a:lnTo>
                      <a:lnTo>
                        <a:pt x="6" y="579"/>
                      </a:lnTo>
                      <a:lnTo>
                        <a:pt x="0" y="524"/>
                      </a:lnTo>
                      <a:lnTo>
                        <a:pt x="6" y="470"/>
                      </a:lnTo>
                      <a:lnTo>
                        <a:pt x="20" y="422"/>
                      </a:lnTo>
                      <a:lnTo>
                        <a:pt x="41" y="375"/>
                      </a:lnTo>
                      <a:lnTo>
                        <a:pt x="74" y="334"/>
                      </a:lnTo>
                      <a:lnTo>
                        <a:pt x="115" y="293"/>
                      </a:lnTo>
                      <a:lnTo>
                        <a:pt x="163" y="259"/>
                      </a:lnTo>
                      <a:lnTo>
                        <a:pt x="218" y="225"/>
                      </a:lnTo>
                      <a:lnTo>
                        <a:pt x="272" y="191"/>
                      </a:lnTo>
                      <a:lnTo>
                        <a:pt x="408" y="144"/>
                      </a:lnTo>
                      <a:lnTo>
                        <a:pt x="550" y="103"/>
                      </a:lnTo>
                      <a:lnTo>
                        <a:pt x="694" y="68"/>
                      </a:lnTo>
                      <a:lnTo>
                        <a:pt x="837" y="41"/>
                      </a:lnTo>
                      <a:lnTo>
                        <a:pt x="973" y="21"/>
                      </a:lnTo>
                      <a:lnTo>
                        <a:pt x="1183" y="0"/>
                      </a:lnTo>
                      <a:lnTo>
                        <a:pt x="1265" y="0"/>
                      </a:lnTo>
                      <a:close/>
                    </a:path>
                  </a:pathLst>
                </a:custGeom>
                <a:solidFill>
                  <a:srgbClr val="2C3133"/>
                </a:solidFill>
                <a:ln w="9525">
                  <a:noFill/>
                </a:ln>
              </p:spPr>
              <p:txBody>
                <a:bodyPr/>
                <a:p>
                  <a:endParaRPr lang="zh-CN" altLang="en-US"/>
                </a:p>
              </p:txBody>
            </p:sp>
            <p:sp>
              <p:nvSpPr>
                <p:cNvPr id="46323" name="Freeform 281"/>
                <p:cNvSpPr/>
                <p:nvPr/>
              </p:nvSpPr>
              <p:spPr>
                <a:xfrm>
                  <a:off x="3859" y="2037"/>
                  <a:ext cx="676" cy="341"/>
                </a:xfrm>
                <a:custGeom>
                  <a:avLst/>
                  <a:gdLst/>
                  <a:ahLst/>
                  <a:cxnLst>
                    <a:cxn ang="0">
                      <a:pos x="599" y="165"/>
                    </a:cxn>
                    <a:cxn ang="0">
                      <a:pos x="522" y="180"/>
                    </a:cxn>
                    <a:cxn ang="0">
                      <a:pos x="443" y="189"/>
                    </a:cxn>
                    <a:cxn ang="0">
                      <a:pos x="403" y="190"/>
                    </a:cxn>
                    <a:cxn ang="0">
                      <a:pos x="363" y="187"/>
                    </a:cxn>
                    <a:cxn ang="0">
                      <a:pos x="320" y="178"/>
                    </a:cxn>
                    <a:cxn ang="0">
                      <a:pos x="283" y="164"/>
                    </a:cxn>
                    <a:cxn ang="0">
                      <a:pos x="259" y="146"/>
                    </a:cxn>
                    <a:cxn ang="0">
                      <a:pos x="244" y="126"/>
                    </a:cxn>
                    <a:cxn ang="0">
                      <a:pos x="239" y="106"/>
                    </a:cxn>
                    <a:cxn ang="0">
                      <a:pos x="243" y="85"/>
                    </a:cxn>
                    <a:cxn ang="0">
                      <a:pos x="252" y="63"/>
                    </a:cxn>
                    <a:cxn ang="0">
                      <a:pos x="268" y="44"/>
                    </a:cxn>
                    <a:cxn ang="0">
                      <a:pos x="289" y="24"/>
                    </a:cxn>
                    <a:cxn ang="0">
                      <a:pos x="263" y="7"/>
                    </a:cxn>
                    <a:cxn ang="0">
                      <a:pos x="237" y="0"/>
                    </a:cxn>
                    <a:cxn ang="0">
                      <a:pos x="168" y="7"/>
                    </a:cxn>
                    <a:cxn ang="0">
                      <a:pos x="110" y="18"/>
                    </a:cxn>
                    <a:cxn ang="0">
                      <a:pos x="54" y="34"/>
                    </a:cxn>
                    <a:cxn ang="0">
                      <a:pos x="33" y="46"/>
                    </a:cxn>
                    <a:cxn ang="0">
                      <a:pos x="15" y="60"/>
                    </a:cxn>
                    <a:cxn ang="0">
                      <a:pos x="4" y="75"/>
                    </a:cxn>
                    <a:cxn ang="0">
                      <a:pos x="0" y="93"/>
                    </a:cxn>
                    <a:cxn ang="0">
                      <a:pos x="7" y="114"/>
                    </a:cxn>
                    <a:cxn ang="0">
                      <a:pos x="23" y="137"/>
                    </a:cxn>
                    <a:cxn ang="0">
                      <a:pos x="52" y="164"/>
                    </a:cxn>
                    <a:cxn ang="0">
                      <a:pos x="89" y="189"/>
                    </a:cxn>
                    <a:cxn ang="0">
                      <a:pos x="125" y="210"/>
                    </a:cxn>
                    <a:cxn ang="0">
                      <a:pos x="163" y="224"/>
                    </a:cxn>
                    <a:cxn ang="0">
                      <a:pos x="202" y="234"/>
                    </a:cxn>
                    <a:cxn ang="0">
                      <a:pos x="239" y="240"/>
                    </a:cxn>
                    <a:cxn ang="0">
                      <a:pos x="275" y="244"/>
                    </a:cxn>
                    <a:cxn ang="0">
                      <a:pos x="345" y="241"/>
                    </a:cxn>
                    <a:cxn ang="0">
                      <a:pos x="405" y="232"/>
                    </a:cxn>
                    <a:cxn ang="0">
                      <a:pos x="452" y="221"/>
                    </a:cxn>
                    <a:cxn ang="0">
                      <a:pos x="495" y="205"/>
                    </a:cxn>
                    <a:cxn ang="0">
                      <a:pos x="609" y="340"/>
                    </a:cxn>
                    <a:cxn ang="0">
                      <a:pos x="656" y="330"/>
                    </a:cxn>
                    <a:cxn ang="0">
                      <a:pos x="642" y="293"/>
                    </a:cxn>
                    <a:cxn ang="0">
                      <a:pos x="611" y="260"/>
                    </a:cxn>
                    <a:cxn ang="0">
                      <a:pos x="586" y="224"/>
                    </a:cxn>
                    <a:cxn ang="0">
                      <a:pos x="575" y="195"/>
                    </a:cxn>
                    <a:cxn ang="0">
                      <a:pos x="580" y="186"/>
                    </a:cxn>
                    <a:cxn ang="0">
                      <a:pos x="601" y="184"/>
                    </a:cxn>
                    <a:cxn ang="0">
                      <a:pos x="623" y="177"/>
                    </a:cxn>
                    <a:cxn ang="0">
                      <a:pos x="632" y="170"/>
                    </a:cxn>
                    <a:cxn ang="0">
                      <a:pos x="638" y="159"/>
                    </a:cxn>
                  </a:cxnLst>
                  <a:pathLst>
                    <a:path w="3375" h="1913">
                      <a:moveTo>
                        <a:pt x="3184" y="892"/>
                      </a:moveTo>
                      <a:lnTo>
                        <a:pt x="2993" y="926"/>
                      </a:lnTo>
                      <a:lnTo>
                        <a:pt x="2797" y="973"/>
                      </a:lnTo>
                      <a:lnTo>
                        <a:pt x="2606" y="1008"/>
                      </a:lnTo>
                      <a:lnTo>
                        <a:pt x="2409" y="1041"/>
                      </a:lnTo>
                      <a:lnTo>
                        <a:pt x="2211" y="1062"/>
                      </a:lnTo>
                      <a:lnTo>
                        <a:pt x="2116" y="1068"/>
                      </a:lnTo>
                      <a:lnTo>
                        <a:pt x="2014" y="1068"/>
                      </a:lnTo>
                      <a:lnTo>
                        <a:pt x="1912" y="1062"/>
                      </a:lnTo>
                      <a:lnTo>
                        <a:pt x="1810" y="1048"/>
                      </a:lnTo>
                      <a:lnTo>
                        <a:pt x="1708" y="1028"/>
                      </a:lnTo>
                      <a:lnTo>
                        <a:pt x="1599" y="1000"/>
                      </a:lnTo>
                      <a:lnTo>
                        <a:pt x="1496" y="960"/>
                      </a:lnTo>
                      <a:lnTo>
                        <a:pt x="1415" y="919"/>
                      </a:lnTo>
                      <a:lnTo>
                        <a:pt x="1347" y="872"/>
                      </a:lnTo>
                      <a:lnTo>
                        <a:pt x="1292" y="817"/>
                      </a:lnTo>
                      <a:lnTo>
                        <a:pt x="1245" y="763"/>
                      </a:lnTo>
                      <a:lnTo>
                        <a:pt x="1218" y="708"/>
                      </a:lnTo>
                      <a:lnTo>
                        <a:pt x="1197" y="654"/>
                      </a:lnTo>
                      <a:lnTo>
                        <a:pt x="1191" y="592"/>
                      </a:lnTo>
                      <a:lnTo>
                        <a:pt x="1197" y="538"/>
                      </a:lnTo>
                      <a:lnTo>
                        <a:pt x="1211" y="476"/>
                      </a:lnTo>
                      <a:lnTo>
                        <a:pt x="1232" y="416"/>
                      </a:lnTo>
                      <a:lnTo>
                        <a:pt x="1259" y="354"/>
                      </a:lnTo>
                      <a:lnTo>
                        <a:pt x="1292" y="299"/>
                      </a:lnTo>
                      <a:lnTo>
                        <a:pt x="1340" y="245"/>
                      </a:lnTo>
                      <a:lnTo>
                        <a:pt x="1387" y="191"/>
                      </a:lnTo>
                      <a:lnTo>
                        <a:pt x="1442" y="136"/>
                      </a:lnTo>
                      <a:lnTo>
                        <a:pt x="1368" y="89"/>
                      </a:lnTo>
                      <a:lnTo>
                        <a:pt x="1313" y="41"/>
                      </a:lnTo>
                      <a:lnTo>
                        <a:pt x="1265" y="0"/>
                      </a:lnTo>
                      <a:lnTo>
                        <a:pt x="1183" y="0"/>
                      </a:lnTo>
                      <a:lnTo>
                        <a:pt x="973" y="21"/>
                      </a:lnTo>
                      <a:lnTo>
                        <a:pt x="837" y="41"/>
                      </a:lnTo>
                      <a:lnTo>
                        <a:pt x="694" y="68"/>
                      </a:lnTo>
                      <a:lnTo>
                        <a:pt x="550" y="103"/>
                      </a:lnTo>
                      <a:lnTo>
                        <a:pt x="408" y="144"/>
                      </a:lnTo>
                      <a:lnTo>
                        <a:pt x="272" y="191"/>
                      </a:lnTo>
                      <a:lnTo>
                        <a:pt x="218" y="225"/>
                      </a:lnTo>
                      <a:lnTo>
                        <a:pt x="163" y="259"/>
                      </a:lnTo>
                      <a:lnTo>
                        <a:pt x="115" y="293"/>
                      </a:lnTo>
                      <a:lnTo>
                        <a:pt x="74" y="334"/>
                      </a:lnTo>
                      <a:lnTo>
                        <a:pt x="41" y="375"/>
                      </a:lnTo>
                      <a:lnTo>
                        <a:pt x="20" y="422"/>
                      </a:lnTo>
                      <a:lnTo>
                        <a:pt x="6" y="470"/>
                      </a:lnTo>
                      <a:lnTo>
                        <a:pt x="0" y="524"/>
                      </a:lnTo>
                      <a:lnTo>
                        <a:pt x="6" y="579"/>
                      </a:lnTo>
                      <a:lnTo>
                        <a:pt x="34" y="640"/>
                      </a:lnTo>
                      <a:lnTo>
                        <a:pt x="68" y="701"/>
                      </a:lnTo>
                      <a:lnTo>
                        <a:pt x="115" y="769"/>
                      </a:lnTo>
                      <a:lnTo>
                        <a:pt x="177" y="844"/>
                      </a:lnTo>
                      <a:lnTo>
                        <a:pt x="259" y="919"/>
                      </a:lnTo>
                      <a:lnTo>
                        <a:pt x="346" y="994"/>
                      </a:lnTo>
                      <a:lnTo>
                        <a:pt x="442" y="1062"/>
                      </a:lnTo>
                      <a:lnTo>
                        <a:pt x="531" y="1123"/>
                      </a:lnTo>
                      <a:lnTo>
                        <a:pt x="626" y="1177"/>
                      </a:lnTo>
                      <a:lnTo>
                        <a:pt x="721" y="1218"/>
                      </a:lnTo>
                      <a:lnTo>
                        <a:pt x="816" y="1259"/>
                      </a:lnTo>
                      <a:lnTo>
                        <a:pt x="911" y="1286"/>
                      </a:lnTo>
                      <a:lnTo>
                        <a:pt x="1007" y="1313"/>
                      </a:lnTo>
                      <a:lnTo>
                        <a:pt x="1096" y="1334"/>
                      </a:lnTo>
                      <a:lnTo>
                        <a:pt x="1191" y="1348"/>
                      </a:lnTo>
                      <a:lnTo>
                        <a:pt x="1286" y="1361"/>
                      </a:lnTo>
                      <a:lnTo>
                        <a:pt x="1374" y="1369"/>
                      </a:lnTo>
                      <a:lnTo>
                        <a:pt x="1552" y="1369"/>
                      </a:lnTo>
                      <a:lnTo>
                        <a:pt x="1721" y="1354"/>
                      </a:lnTo>
                      <a:lnTo>
                        <a:pt x="1878" y="1334"/>
                      </a:lnTo>
                      <a:lnTo>
                        <a:pt x="2020" y="1300"/>
                      </a:lnTo>
                      <a:lnTo>
                        <a:pt x="2150" y="1272"/>
                      </a:lnTo>
                      <a:lnTo>
                        <a:pt x="2259" y="1239"/>
                      </a:lnTo>
                      <a:lnTo>
                        <a:pt x="2416" y="1177"/>
                      </a:lnTo>
                      <a:lnTo>
                        <a:pt x="2470" y="1150"/>
                      </a:lnTo>
                      <a:lnTo>
                        <a:pt x="2919" y="1913"/>
                      </a:lnTo>
                      <a:lnTo>
                        <a:pt x="3042" y="1905"/>
                      </a:lnTo>
                      <a:lnTo>
                        <a:pt x="3157" y="1885"/>
                      </a:lnTo>
                      <a:lnTo>
                        <a:pt x="3273" y="1851"/>
                      </a:lnTo>
                      <a:lnTo>
                        <a:pt x="3375" y="1817"/>
                      </a:lnTo>
                      <a:lnTo>
                        <a:pt x="3205" y="1641"/>
                      </a:lnTo>
                      <a:lnTo>
                        <a:pt x="3123" y="1552"/>
                      </a:lnTo>
                      <a:lnTo>
                        <a:pt x="3048" y="1456"/>
                      </a:lnTo>
                      <a:lnTo>
                        <a:pt x="2987" y="1361"/>
                      </a:lnTo>
                      <a:lnTo>
                        <a:pt x="2925" y="1259"/>
                      </a:lnTo>
                      <a:lnTo>
                        <a:pt x="2885" y="1150"/>
                      </a:lnTo>
                      <a:lnTo>
                        <a:pt x="2871" y="1096"/>
                      </a:lnTo>
                      <a:lnTo>
                        <a:pt x="2857" y="1041"/>
                      </a:lnTo>
                      <a:lnTo>
                        <a:pt x="2898" y="1041"/>
                      </a:lnTo>
                      <a:lnTo>
                        <a:pt x="2946" y="1041"/>
                      </a:lnTo>
                      <a:lnTo>
                        <a:pt x="3001" y="1035"/>
                      </a:lnTo>
                      <a:lnTo>
                        <a:pt x="3055" y="1021"/>
                      </a:lnTo>
                      <a:lnTo>
                        <a:pt x="3110" y="994"/>
                      </a:lnTo>
                      <a:lnTo>
                        <a:pt x="3137" y="973"/>
                      </a:lnTo>
                      <a:lnTo>
                        <a:pt x="3157" y="953"/>
                      </a:lnTo>
                      <a:lnTo>
                        <a:pt x="3170" y="919"/>
                      </a:lnTo>
                      <a:lnTo>
                        <a:pt x="3184" y="892"/>
                      </a:lnTo>
                      <a:close/>
                    </a:path>
                  </a:pathLst>
                </a:custGeom>
                <a:solidFill>
                  <a:srgbClr val="242729"/>
                </a:solidFill>
                <a:ln w="9525">
                  <a:noFill/>
                </a:ln>
              </p:spPr>
              <p:txBody>
                <a:bodyPr/>
                <a:p>
                  <a:endParaRPr lang="zh-CN" altLang="en-US"/>
                </a:p>
              </p:txBody>
            </p:sp>
          </p:grpSp>
          <p:sp>
            <p:nvSpPr>
              <p:cNvPr id="46324" name="Freeform 282"/>
              <p:cNvSpPr/>
              <p:nvPr/>
            </p:nvSpPr>
            <p:spPr>
              <a:xfrm>
                <a:off x="3568" y="1610"/>
                <a:ext cx="605" cy="641"/>
              </a:xfrm>
              <a:custGeom>
                <a:avLst/>
                <a:gdLst/>
                <a:ahLst/>
                <a:cxnLst>
                  <a:cxn ang="0">
                    <a:pos x="73" y="39"/>
                  </a:cxn>
                  <a:cxn ang="0">
                    <a:pos x="47" y="107"/>
                  </a:cxn>
                  <a:cxn ang="0">
                    <a:pos x="31" y="162"/>
                  </a:cxn>
                  <a:cxn ang="0">
                    <a:pos x="16" y="230"/>
                  </a:cxn>
                  <a:cxn ang="0">
                    <a:pos x="4" y="309"/>
                  </a:cxn>
                  <a:cxn ang="0">
                    <a:pos x="0" y="395"/>
                  </a:cxn>
                  <a:cxn ang="0">
                    <a:pos x="4" y="490"/>
                  </a:cxn>
                  <a:cxn ang="0">
                    <a:pos x="13" y="533"/>
                  </a:cxn>
                  <a:cxn ang="0">
                    <a:pos x="31" y="568"/>
                  </a:cxn>
                  <a:cxn ang="0">
                    <a:pos x="57" y="596"/>
                  </a:cxn>
                  <a:cxn ang="0">
                    <a:pos x="89" y="616"/>
                  </a:cxn>
                  <a:cxn ang="0">
                    <a:pos x="127" y="630"/>
                  </a:cxn>
                  <a:cxn ang="0">
                    <a:pos x="168" y="638"/>
                  </a:cxn>
                  <a:cxn ang="0">
                    <a:pos x="213" y="641"/>
                  </a:cxn>
                  <a:cxn ang="0">
                    <a:pos x="262" y="641"/>
                  </a:cxn>
                  <a:cxn ang="0">
                    <a:pos x="360" y="629"/>
                  </a:cxn>
                  <a:cxn ang="0">
                    <a:pos x="456" y="607"/>
                  </a:cxn>
                  <a:cxn ang="0">
                    <a:pos x="539" y="584"/>
                  </a:cxn>
                  <a:cxn ang="0">
                    <a:pos x="596" y="536"/>
                  </a:cxn>
                  <a:cxn ang="0">
                    <a:pos x="576" y="463"/>
                  </a:cxn>
                  <a:cxn ang="0">
                    <a:pos x="552" y="358"/>
                  </a:cxn>
                  <a:cxn ang="0">
                    <a:pos x="534" y="232"/>
                  </a:cxn>
                  <a:cxn ang="0">
                    <a:pos x="525" y="168"/>
                  </a:cxn>
                  <a:cxn ang="0">
                    <a:pos x="507" y="113"/>
                  </a:cxn>
                  <a:cxn ang="0">
                    <a:pos x="494" y="88"/>
                  </a:cxn>
                  <a:cxn ang="0">
                    <a:pos x="479" y="67"/>
                  </a:cxn>
                  <a:cxn ang="0">
                    <a:pos x="460" y="48"/>
                  </a:cxn>
                  <a:cxn ang="0">
                    <a:pos x="437" y="31"/>
                  </a:cxn>
                  <a:cxn ang="0">
                    <a:pos x="411" y="19"/>
                  </a:cxn>
                  <a:cxn ang="0">
                    <a:pos x="379" y="9"/>
                  </a:cxn>
                  <a:cxn ang="0">
                    <a:pos x="343" y="3"/>
                  </a:cxn>
                  <a:cxn ang="0">
                    <a:pos x="301" y="0"/>
                  </a:cxn>
                  <a:cxn ang="0">
                    <a:pos x="254" y="1"/>
                  </a:cxn>
                  <a:cxn ang="0">
                    <a:pos x="143" y="15"/>
                  </a:cxn>
                </a:cxnLst>
                <a:pathLst>
                  <a:path w="2816" h="2824">
                    <a:moveTo>
                      <a:pt x="360" y="129"/>
                    </a:moveTo>
                    <a:lnTo>
                      <a:pt x="340" y="170"/>
                    </a:lnTo>
                    <a:lnTo>
                      <a:pt x="292" y="286"/>
                    </a:lnTo>
                    <a:lnTo>
                      <a:pt x="217" y="470"/>
                    </a:lnTo>
                    <a:lnTo>
                      <a:pt x="183" y="585"/>
                    </a:lnTo>
                    <a:lnTo>
                      <a:pt x="142" y="715"/>
                    </a:lnTo>
                    <a:lnTo>
                      <a:pt x="109" y="857"/>
                    </a:lnTo>
                    <a:lnTo>
                      <a:pt x="74" y="1014"/>
                    </a:lnTo>
                    <a:lnTo>
                      <a:pt x="47" y="1183"/>
                    </a:lnTo>
                    <a:lnTo>
                      <a:pt x="20" y="1361"/>
                    </a:lnTo>
                    <a:lnTo>
                      <a:pt x="6" y="1544"/>
                    </a:lnTo>
                    <a:lnTo>
                      <a:pt x="0" y="1742"/>
                    </a:lnTo>
                    <a:lnTo>
                      <a:pt x="0" y="1946"/>
                    </a:lnTo>
                    <a:lnTo>
                      <a:pt x="20" y="2157"/>
                    </a:lnTo>
                    <a:lnTo>
                      <a:pt x="33" y="2259"/>
                    </a:lnTo>
                    <a:lnTo>
                      <a:pt x="60" y="2348"/>
                    </a:lnTo>
                    <a:lnTo>
                      <a:pt x="101" y="2429"/>
                    </a:lnTo>
                    <a:lnTo>
                      <a:pt x="142" y="2504"/>
                    </a:lnTo>
                    <a:lnTo>
                      <a:pt x="204" y="2572"/>
                    </a:lnTo>
                    <a:lnTo>
                      <a:pt x="264" y="2626"/>
                    </a:lnTo>
                    <a:lnTo>
                      <a:pt x="332" y="2674"/>
                    </a:lnTo>
                    <a:lnTo>
                      <a:pt x="414" y="2715"/>
                    </a:lnTo>
                    <a:lnTo>
                      <a:pt x="496" y="2748"/>
                    </a:lnTo>
                    <a:lnTo>
                      <a:pt x="592" y="2776"/>
                    </a:lnTo>
                    <a:lnTo>
                      <a:pt x="687" y="2797"/>
                    </a:lnTo>
                    <a:lnTo>
                      <a:pt x="782" y="2810"/>
                    </a:lnTo>
                    <a:lnTo>
                      <a:pt x="891" y="2824"/>
                    </a:lnTo>
                    <a:lnTo>
                      <a:pt x="993" y="2824"/>
                    </a:lnTo>
                    <a:lnTo>
                      <a:pt x="1109" y="2824"/>
                    </a:lnTo>
                    <a:lnTo>
                      <a:pt x="1218" y="2824"/>
                    </a:lnTo>
                    <a:lnTo>
                      <a:pt x="1449" y="2803"/>
                    </a:lnTo>
                    <a:lnTo>
                      <a:pt x="1674" y="2769"/>
                    </a:lnTo>
                    <a:lnTo>
                      <a:pt x="1905" y="2721"/>
                    </a:lnTo>
                    <a:lnTo>
                      <a:pt x="2123" y="2674"/>
                    </a:lnTo>
                    <a:lnTo>
                      <a:pt x="2327" y="2620"/>
                    </a:lnTo>
                    <a:lnTo>
                      <a:pt x="2511" y="2572"/>
                    </a:lnTo>
                    <a:lnTo>
                      <a:pt x="2816" y="2476"/>
                    </a:lnTo>
                    <a:lnTo>
                      <a:pt x="2775" y="2361"/>
                    </a:lnTo>
                    <a:lnTo>
                      <a:pt x="2735" y="2225"/>
                    </a:lnTo>
                    <a:lnTo>
                      <a:pt x="2680" y="2041"/>
                    </a:lnTo>
                    <a:lnTo>
                      <a:pt x="2626" y="1824"/>
                    </a:lnTo>
                    <a:lnTo>
                      <a:pt x="2571" y="1579"/>
                    </a:lnTo>
                    <a:lnTo>
                      <a:pt x="2524" y="1307"/>
                    </a:lnTo>
                    <a:lnTo>
                      <a:pt x="2484" y="1020"/>
                    </a:lnTo>
                    <a:lnTo>
                      <a:pt x="2470" y="878"/>
                    </a:lnTo>
                    <a:lnTo>
                      <a:pt x="2443" y="742"/>
                    </a:lnTo>
                    <a:lnTo>
                      <a:pt x="2408" y="612"/>
                    </a:lnTo>
                    <a:lnTo>
                      <a:pt x="2361" y="497"/>
                    </a:lnTo>
                    <a:lnTo>
                      <a:pt x="2334" y="443"/>
                    </a:lnTo>
                    <a:lnTo>
                      <a:pt x="2299" y="388"/>
                    </a:lnTo>
                    <a:lnTo>
                      <a:pt x="2266" y="340"/>
                    </a:lnTo>
                    <a:lnTo>
                      <a:pt x="2231" y="293"/>
                    </a:lnTo>
                    <a:lnTo>
                      <a:pt x="2183" y="251"/>
                    </a:lnTo>
                    <a:lnTo>
                      <a:pt x="2142" y="210"/>
                    </a:lnTo>
                    <a:lnTo>
                      <a:pt x="2088" y="170"/>
                    </a:lnTo>
                    <a:lnTo>
                      <a:pt x="2034" y="136"/>
                    </a:lnTo>
                    <a:lnTo>
                      <a:pt x="1973" y="109"/>
                    </a:lnTo>
                    <a:lnTo>
                      <a:pt x="1911" y="82"/>
                    </a:lnTo>
                    <a:lnTo>
                      <a:pt x="1837" y="61"/>
                    </a:lnTo>
                    <a:lnTo>
                      <a:pt x="1762" y="41"/>
                    </a:lnTo>
                    <a:lnTo>
                      <a:pt x="1680" y="20"/>
                    </a:lnTo>
                    <a:lnTo>
                      <a:pt x="1598" y="14"/>
                    </a:lnTo>
                    <a:lnTo>
                      <a:pt x="1503" y="6"/>
                    </a:lnTo>
                    <a:lnTo>
                      <a:pt x="1402" y="0"/>
                    </a:lnTo>
                    <a:lnTo>
                      <a:pt x="1299" y="0"/>
                    </a:lnTo>
                    <a:lnTo>
                      <a:pt x="1183" y="6"/>
                    </a:lnTo>
                    <a:lnTo>
                      <a:pt x="938" y="27"/>
                    </a:lnTo>
                    <a:lnTo>
                      <a:pt x="666" y="68"/>
                    </a:lnTo>
                    <a:lnTo>
                      <a:pt x="360" y="129"/>
                    </a:lnTo>
                    <a:close/>
                  </a:path>
                </a:pathLst>
              </a:custGeom>
              <a:solidFill>
                <a:srgbClr val="DDDEE1"/>
              </a:solidFill>
              <a:ln w="9525">
                <a:noFill/>
              </a:ln>
            </p:spPr>
            <p:txBody>
              <a:bodyPr/>
              <a:p>
                <a:endParaRPr lang="zh-CN" altLang="en-US"/>
              </a:p>
            </p:txBody>
          </p:sp>
          <p:sp>
            <p:nvSpPr>
              <p:cNvPr id="46325" name="Freeform 283"/>
              <p:cNvSpPr/>
              <p:nvPr/>
            </p:nvSpPr>
            <p:spPr>
              <a:xfrm>
                <a:off x="3655" y="1610"/>
                <a:ext cx="478" cy="641"/>
              </a:xfrm>
              <a:custGeom>
                <a:avLst/>
                <a:gdLst/>
                <a:ahLst/>
                <a:cxnLst>
                  <a:cxn ang="0">
                    <a:pos x="409" y="208"/>
                  </a:cxn>
                  <a:cxn ang="0">
                    <a:pos x="396" y="147"/>
                  </a:cxn>
                  <a:cxn ang="0">
                    <a:pos x="381" y="107"/>
                  </a:cxn>
                  <a:cxn ang="0">
                    <a:pos x="369" y="82"/>
                  </a:cxn>
                  <a:cxn ang="0">
                    <a:pos x="354" y="61"/>
                  </a:cxn>
                  <a:cxn ang="0">
                    <a:pos x="335" y="43"/>
                  </a:cxn>
                  <a:cxn ang="0">
                    <a:pos x="313" y="27"/>
                  </a:cxn>
                  <a:cxn ang="0">
                    <a:pos x="287" y="16"/>
                  </a:cxn>
                  <a:cxn ang="0">
                    <a:pos x="257" y="6"/>
                  </a:cxn>
                  <a:cxn ang="0">
                    <a:pos x="221" y="1"/>
                  </a:cxn>
                  <a:cxn ang="0">
                    <a:pos x="182" y="0"/>
                  </a:cxn>
                  <a:cxn ang="0">
                    <a:pos x="113" y="5"/>
                  </a:cxn>
                  <a:cxn ang="0">
                    <a:pos x="1" y="27"/>
                  </a:cxn>
                  <a:cxn ang="0">
                    <a:pos x="1" y="58"/>
                  </a:cxn>
                  <a:cxn ang="0">
                    <a:pos x="7" y="70"/>
                  </a:cxn>
                  <a:cxn ang="0">
                    <a:pos x="22" y="84"/>
                  </a:cxn>
                  <a:cxn ang="0">
                    <a:pos x="44" y="90"/>
                  </a:cxn>
                  <a:cxn ang="0">
                    <a:pos x="85" y="92"/>
                  </a:cxn>
                  <a:cxn ang="0">
                    <a:pos x="137" y="89"/>
                  </a:cxn>
                  <a:cxn ang="0">
                    <a:pos x="156" y="92"/>
                  </a:cxn>
                  <a:cxn ang="0">
                    <a:pos x="183" y="102"/>
                  </a:cxn>
                  <a:cxn ang="0">
                    <a:pos x="206" y="116"/>
                  </a:cxn>
                  <a:cxn ang="0">
                    <a:pos x="227" y="134"/>
                  </a:cxn>
                  <a:cxn ang="0">
                    <a:pos x="243" y="158"/>
                  </a:cxn>
                  <a:cxn ang="0">
                    <a:pos x="255" y="186"/>
                  </a:cxn>
                  <a:cxn ang="0">
                    <a:pos x="266" y="216"/>
                  </a:cxn>
                  <a:cxn ang="0">
                    <a:pos x="281" y="286"/>
                  </a:cxn>
                  <a:cxn ang="0">
                    <a:pos x="290" y="366"/>
                  </a:cxn>
                  <a:cxn ang="0">
                    <a:pos x="303" y="547"/>
                  </a:cxn>
                  <a:cxn ang="0">
                    <a:pos x="315" y="641"/>
                  </a:cxn>
                  <a:cxn ang="0">
                    <a:pos x="407" y="613"/>
                  </a:cxn>
                  <a:cxn ang="0">
                    <a:pos x="470" y="560"/>
                  </a:cxn>
                  <a:cxn ang="0">
                    <a:pos x="451" y="484"/>
                  </a:cxn>
                  <a:cxn ang="0">
                    <a:pos x="429" y="375"/>
                  </a:cxn>
                  <a:cxn ang="0">
                    <a:pos x="411" y="242"/>
                  </a:cxn>
                </a:cxnLst>
                <a:pathLst>
                  <a:path w="2381" h="2701">
                    <a:moveTo>
                      <a:pt x="2049" y="1020"/>
                    </a:moveTo>
                    <a:lnTo>
                      <a:pt x="2035" y="878"/>
                    </a:lnTo>
                    <a:lnTo>
                      <a:pt x="2008" y="742"/>
                    </a:lnTo>
                    <a:lnTo>
                      <a:pt x="1973" y="619"/>
                    </a:lnTo>
                    <a:lnTo>
                      <a:pt x="1926" y="503"/>
                    </a:lnTo>
                    <a:lnTo>
                      <a:pt x="1899" y="449"/>
                    </a:lnTo>
                    <a:lnTo>
                      <a:pt x="1872" y="395"/>
                    </a:lnTo>
                    <a:lnTo>
                      <a:pt x="1837" y="347"/>
                    </a:lnTo>
                    <a:lnTo>
                      <a:pt x="1804" y="299"/>
                    </a:lnTo>
                    <a:lnTo>
                      <a:pt x="1763" y="259"/>
                    </a:lnTo>
                    <a:lnTo>
                      <a:pt x="1715" y="218"/>
                    </a:lnTo>
                    <a:lnTo>
                      <a:pt x="1667" y="183"/>
                    </a:lnTo>
                    <a:lnTo>
                      <a:pt x="1612" y="150"/>
                    </a:lnTo>
                    <a:lnTo>
                      <a:pt x="1558" y="115"/>
                    </a:lnTo>
                    <a:lnTo>
                      <a:pt x="1497" y="88"/>
                    </a:lnTo>
                    <a:lnTo>
                      <a:pt x="1429" y="68"/>
                    </a:lnTo>
                    <a:lnTo>
                      <a:pt x="1354" y="47"/>
                    </a:lnTo>
                    <a:lnTo>
                      <a:pt x="1280" y="27"/>
                    </a:lnTo>
                    <a:lnTo>
                      <a:pt x="1191" y="14"/>
                    </a:lnTo>
                    <a:lnTo>
                      <a:pt x="1103" y="6"/>
                    </a:lnTo>
                    <a:lnTo>
                      <a:pt x="1008" y="0"/>
                    </a:lnTo>
                    <a:lnTo>
                      <a:pt x="905" y="0"/>
                    </a:lnTo>
                    <a:lnTo>
                      <a:pt x="796" y="6"/>
                    </a:lnTo>
                    <a:lnTo>
                      <a:pt x="565" y="20"/>
                    </a:lnTo>
                    <a:lnTo>
                      <a:pt x="299" y="61"/>
                    </a:lnTo>
                    <a:lnTo>
                      <a:pt x="6" y="115"/>
                    </a:lnTo>
                    <a:lnTo>
                      <a:pt x="0" y="183"/>
                    </a:lnTo>
                    <a:lnTo>
                      <a:pt x="6" y="245"/>
                    </a:lnTo>
                    <a:lnTo>
                      <a:pt x="20" y="272"/>
                    </a:lnTo>
                    <a:lnTo>
                      <a:pt x="35" y="293"/>
                    </a:lnTo>
                    <a:lnTo>
                      <a:pt x="68" y="327"/>
                    </a:lnTo>
                    <a:lnTo>
                      <a:pt x="109" y="354"/>
                    </a:lnTo>
                    <a:lnTo>
                      <a:pt x="163" y="375"/>
                    </a:lnTo>
                    <a:lnTo>
                      <a:pt x="218" y="381"/>
                    </a:lnTo>
                    <a:lnTo>
                      <a:pt x="286" y="388"/>
                    </a:lnTo>
                    <a:lnTo>
                      <a:pt x="422" y="388"/>
                    </a:lnTo>
                    <a:lnTo>
                      <a:pt x="558" y="381"/>
                    </a:lnTo>
                    <a:lnTo>
                      <a:pt x="680" y="375"/>
                    </a:lnTo>
                    <a:lnTo>
                      <a:pt x="728" y="381"/>
                    </a:lnTo>
                    <a:lnTo>
                      <a:pt x="775" y="388"/>
                    </a:lnTo>
                    <a:lnTo>
                      <a:pt x="851" y="402"/>
                    </a:lnTo>
                    <a:lnTo>
                      <a:pt x="912" y="429"/>
                    </a:lnTo>
                    <a:lnTo>
                      <a:pt x="973" y="456"/>
                    </a:lnTo>
                    <a:lnTo>
                      <a:pt x="1027" y="490"/>
                    </a:lnTo>
                    <a:lnTo>
                      <a:pt x="1082" y="524"/>
                    </a:lnTo>
                    <a:lnTo>
                      <a:pt x="1130" y="565"/>
                    </a:lnTo>
                    <a:lnTo>
                      <a:pt x="1171" y="612"/>
                    </a:lnTo>
                    <a:lnTo>
                      <a:pt x="1212" y="667"/>
                    </a:lnTo>
                    <a:lnTo>
                      <a:pt x="1245" y="721"/>
                    </a:lnTo>
                    <a:lnTo>
                      <a:pt x="1272" y="783"/>
                    </a:lnTo>
                    <a:lnTo>
                      <a:pt x="1299" y="843"/>
                    </a:lnTo>
                    <a:lnTo>
                      <a:pt x="1327" y="911"/>
                    </a:lnTo>
                    <a:lnTo>
                      <a:pt x="1367" y="1055"/>
                    </a:lnTo>
                    <a:lnTo>
                      <a:pt x="1402" y="1204"/>
                    </a:lnTo>
                    <a:lnTo>
                      <a:pt x="1422" y="1375"/>
                    </a:lnTo>
                    <a:lnTo>
                      <a:pt x="1443" y="1544"/>
                    </a:lnTo>
                    <a:lnTo>
                      <a:pt x="1476" y="1911"/>
                    </a:lnTo>
                    <a:lnTo>
                      <a:pt x="1511" y="2307"/>
                    </a:lnTo>
                    <a:lnTo>
                      <a:pt x="1538" y="2504"/>
                    </a:lnTo>
                    <a:lnTo>
                      <a:pt x="1571" y="2701"/>
                    </a:lnTo>
                    <a:lnTo>
                      <a:pt x="1810" y="2640"/>
                    </a:lnTo>
                    <a:lnTo>
                      <a:pt x="2028" y="2585"/>
                    </a:lnTo>
                    <a:lnTo>
                      <a:pt x="2381" y="2476"/>
                    </a:lnTo>
                    <a:lnTo>
                      <a:pt x="2340" y="2361"/>
                    </a:lnTo>
                    <a:lnTo>
                      <a:pt x="2300" y="2225"/>
                    </a:lnTo>
                    <a:lnTo>
                      <a:pt x="2245" y="2041"/>
                    </a:lnTo>
                    <a:lnTo>
                      <a:pt x="2191" y="1824"/>
                    </a:lnTo>
                    <a:lnTo>
                      <a:pt x="2136" y="1579"/>
                    </a:lnTo>
                    <a:lnTo>
                      <a:pt x="2089" y="1307"/>
                    </a:lnTo>
                    <a:lnTo>
                      <a:pt x="2049" y="1020"/>
                    </a:lnTo>
                    <a:close/>
                  </a:path>
                </a:pathLst>
              </a:custGeom>
              <a:solidFill>
                <a:srgbClr val="C7C8CC"/>
              </a:solidFill>
              <a:ln w="9525">
                <a:noFill/>
              </a:ln>
            </p:spPr>
            <p:txBody>
              <a:bodyPr/>
              <a:p>
                <a:endParaRPr lang="zh-CN" altLang="en-US"/>
              </a:p>
            </p:txBody>
          </p:sp>
          <p:sp>
            <p:nvSpPr>
              <p:cNvPr id="46326" name="Freeform 284"/>
              <p:cNvSpPr/>
              <p:nvPr/>
            </p:nvSpPr>
            <p:spPr>
              <a:xfrm>
                <a:off x="3517" y="1106"/>
                <a:ext cx="550" cy="534"/>
              </a:xfrm>
              <a:custGeom>
                <a:avLst/>
                <a:gdLst/>
                <a:ahLst/>
                <a:cxnLst>
                  <a:cxn ang="0">
                    <a:pos x="501" y="37"/>
                  </a:cxn>
                  <a:cxn ang="0">
                    <a:pos x="523" y="79"/>
                  </a:cxn>
                  <a:cxn ang="0">
                    <a:pos x="539" y="120"/>
                  </a:cxn>
                  <a:cxn ang="0">
                    <a:pos x="547" y="150"/>
                  </a:cxn>
                  <a:cxn ang="0">
                    <a:pos x="550" y="182"/>
                  </a:cxn>
                  <a:cxn ang="0">
                    <a:pos x="549" y="213"/>
                  </a:cxn>
                  <a:cxn ang="0">
                    <a:pos x="550" y="269"/>
                  </a:cxn>
                  <a:cxn ang="0">
                    <a:pos x="549" y="312"/>
                  </a:cxn>
                  <a:cxn ang="0">
                    <a:pos x="541" y="357"/>
                  </a:cxn>
                  <a:cxn ang="0">
                    <a:pos x="523" y="401"/>
                  </a:cxn>
                  <a:cxn ang="0">
                    <a:pos x="509" y="422"/>
                  </a:cxn>
                  <a:cxn ang="0">
                    <a:pos x="491" y="444"/>
                  </a:cxn>
                  <a:cxn ang="0">
                    <a:pos x="469" y="465"/>
                  </a:cxn>
                  <a:cxn ang="0">
                    <a:pos x="442" y="483"/>
                  </a:cxn>
                  <a:cxn ang="0">
                    <a:pos x="409" y="501"/>
                  </a:cxn>
                  <a:cxn ang="0">
                    <a:pos x="371" y="518"/>
                  </a:cxn>
                  <a:cxn ang="0">
                    <a:pos x="330" y="530"/>
                  </a:cxn>
                  <a:cxn ang="0">
                    <a:pos x="292" y="534"/>
                  </a:cxn>
                  <a:cxn ang="0">
                    <a:pos x="255" y="533"/>
                  </a:cxn>
                  <a:cxn ang="0">
                    <a:pos x="220" y="526"/>
                  </a:cxn>
                  <a:cxn ang="0">
                    <a:pos x="187" y="513"/>
                  </a:cxn>
                  <a:cxn ang="0">
                    <a:pos x="157" y="499"/>
                  </a:cxn>
                  <a:cxn ang="0">
                    <a:pos x="128" y="480"/>
                  </a:cxn>
                  <a:cxn ang="0">
                    <a:pos x="80" y="439"/>
                  </a:cxn>
                  <a:cxn ang="0">
                    <a:pos x="42" y="398"/>
                  </a:cxn>
                  <a:cxn ang="0">
                    <a:pos x="7" y="351"/>
                  </a:cxn>
                  <a:cxn ang="0">
                    <a:pos x="18" y="322"/>
                  </a:cxn>
                  <a:cxn ang="0">
                    <a:pos x="95" y="241"/>
                  </a:cxn>
                  <a:cxn ang="0">
                    <a:pos x="170" y="170"/>
                  </a:cxn>
                  <a:cxn ang="0">
                    <a:pos x="252" y="99"/>
                  </a:cxn>
                  <a:cxn ang="0">
                    <a:pos x="315" y="53"/>
                  </a:cxn>
                  <a:cxn ang="0">
                    <a:pos x="356" y="29"/>
                  </a:cxn>
                  <a:cxn ang="0">
                    <a:pos x="393" y="11"/>
                  </a:cxn>
                  <a:cxn ang="0">
                    <a:pos x="427" y="1"/>
                  </a:cxn>
                  <a:cxn ang="0">
                    <a:pos x="457" y="1"/>
                  </a:cxn>
                  <a:cxn ang="0">
                    <a:pos x="469" y="5"/>
                  </a:cxn>
                  <a:cxn ang="0">
                    <a:pos x="480" y="11"/>
                  </a:cxn>
                  <a:cxn ang="0">
                    <a:pos x="490" y="21"/>
                  </a:cxn>
                </a:cxnLst>
                <a:pathLst>
                  <a:path w="2742" h="2993">
                    <a:moveTo>
                      <a:pt x="2443" y="115"/>
                    </a:moveTo>
                    <a:lnTo>
                      <a:pt x="2497" y="210"/>
                    </a:lnTo>
                    <a:lnTo>
                      <a:pt x="2545" y="312"/>
                    </a:lnTo>
                    <a:lnTo>
                      <a:pt x="2606" y="441"/>
                    </a:lnTo>
                    <a:lnTo>
                      <a:pt x="2660" y="592"/>
                    </a:lnTo>
                    <a:lnTo>
                      <a:pt x="2687" y="673"/>
                    </a:lnTo>
                    <a:lnTo>
                      <a:pt x="2708" y="761"/>
                    </a:lnTo>
                    <a:lnTo>
                      <a:pt x="2728" y="843"/>
                    </a:lnTo>
                    <a:lnTo>
                      <a:pt x="2742" y="932"/>
                    </a:lnTo>
                    <a:lnTo>
                      <a:pt x="2742" y="1020"/>
                    </a:lnTo>
                    <a:lnTo>
                      <a:pt x="2742" y="1101"/>
                    </a:lnTo>
                    <a:lnTo>
                      <a:pt x="2736" y="1196"/>
                    </a:lnTo>
                    <a:lnTo>
                      <a:pt x="2736" y="1292"/>
                    </a:lnTo>
                    <a:lnTo>
                      <a:pt x="2742" y="1510"/>
                    </a:lnTo>
                    <a:lnTo>
                      <a:pt x="2742" y="1625"/>
                    </a:lnTo>
                    <a:lnTo>
                      <a:pt x="2736" y="1748"/>
                    </a:lnTo>
                    <a:lnTo>
                      <a:pt x="2722" y="1870"/>
                    </a:lnTo>
                    <a:lnTo>
                      <a:pt x="2695" y="2000"/>
                    </a:lnTo>
                    <a:lnTo>
                      <a:pt x="2660" y="2122"/>
                    </a:lnTo>
                    <a:lnTo>
                      <a:pt x="2606" y="2245"/>
                    </a:lnTo>
                    <a:lnTo>
                      <a:pt x="2579" y="2306"/>
                    </a:lnTo>
                    <a:lnTo>
                      <a:pt x="2538" y="2367"/>
                    </a:lnTo>
                    <a:lnTo>
                      <a:pt x="2497" y="2429"/>
                    </a:lnTo>
                    <a:lnTo>
                      <a:pt x="2450" y="2489"/>
                    </a:lnTo>
                    <a:lnTo>
                      <a:pt x="2402" y="2544"/>
                    </a:lnTo>
                    <a:lnTo>
                      <a:pt x="2340" y="2606"/>
                    </a:lnTo>
                    <a:lnTo>
                      <a:pt x="2279" y="2660"/>
                    </a:lnTo>
                    <a:lnTo>
                      <a:pt x="2204" y="2707"/>
                    </a:lnTo>
                    <a:lnTo>
                      <a:pt x="2130" y="2761"/>
                    </a:lnTo>
                    <a:lnTo>
                      <a:pt x="2041" y="2810"/>
                    </a:lnTo>
                    <a:lnTo>
                      <a:pt x="1953" y="2857"/>
                    </a:lnTo>
                    <a:lnTo>
                      <a:pt x="1850" y="2905"/>
                    </a:lnTo>
                    <a:lnTo>
                      <a:pt x="1749" y="2946"/>
                    </a:lnTo>
                    <a:lnTo>
                      <a:pt x="1646" y="2973"/>
                    </a:lnTo>
                    <a:lnTo>
                      <a:pt x="1551" y="2986"/>
                    </a:lnTo>
                    <a:lnTo>
                      <a:pt x="1456" y="2993"/>
                    </a:lnTo>
                    <a:lnTo>
                      <a:pt x="1361" y="2993"/>
                    </a:lnTo>
                    <a:lnTo>
                      <a:pt x="1272" y="2986"/>
                    </a:lnTo>
                    <a:lnTo>
                      <a:pt x="1184" y="2973"/>
                    </a:lnTo>
                    <a:lnTo>
                      <a:pt x="1095" y="2946"/>
                    </a:lnTo>
                    <a:lnTo>
                      <a:pt x="1013" y="2918"/>
                    </a:lnTo>
                    <a:lnTo>
                      <a:pt x="932" y="2878"/>
                    </a:lnTo>
                    <a:lnTo>
                      <a:pt x="858" y="2837"/>
                    </a:lnTo>
                    <a:lnTo>
                      <a:pt x="782" y="2796"/>
                    </a:lnTo>
                    <a:lnTo>
                      <a:pt x="707" y="2748"/>
                    </a:lnTo>
                    <a:lnTo>
                      <a:pt x="639" y="2693"/>
                    </a:lnTo>
                    <a:lnTo>
                      <a:pt x="516" y="2578"/>
                    </a:lnTo>
                    <a:lnTo>
                      <a:pt x="401" y="2462"/>
                    </a:lnTo>
                    <a:lnTo>
                      <a:pt x="299" y="2347"/>
                    </a:lnTo>
                    <a:lnTo>
                      <a:pt x="211" y="2231"/>
                    </a:lnTo>
                    <a:lnTo>
                      <a:pt x="136" y="2129"/>
                    </a:lnTo>
                    <a:lnTo>
                      <a:pt x="34" y="1965"/>
                    </a:lnTo>
                    <a:lnTo>
                      <a:pt x="0" y="1905"/>
                    </a:lnTo>
                    <a:lnTo>
                      <a:pt x="89" y="1802"/>
                    </a:lnTo>
                    <a:lnTo>
                      <a:pt x="320" y="1530"/>
                    </a:lnTo>
                    <a:lnTo>
                      <a:pt x="476" y="1353"/>
                    </a:lnTo>
                    <a:lnTo>
                      <a:pt x="652" y="1156"/>
                    </a:lnTo>
                    <a:lnTo>
                      <a:pt x="850" y="952"/>
                    </a:lnTo>
                    <a:lnTo>
                      <a:pt x="1054" y="755"/>
                    </a:lnTo>
                    <a:lnTo>
                      <a:pt x="1258" y="557"/>
                    </a:lnTo>
                    <a:lnTo>
                      <a:pt x="1470" y="380"/>
                    </a:lnTo>
                    <a:lnTo>
                      <a:pt x="1572" y="299"/>
                    </a:lnTo>
                    <a:lnTo>
                      <a:pt x="1674" y="223"/>
                    </a:lnTo>
                    <a:lnTo>
                      <a:pt x="1776" y="163"/>
                    </a:lnTo>
                    <a:lnTo>
                      <a:pt x="1871" y="108"/>
                    </a:lnTo>
                    <a:lnTo>
                      <a:pt x="1959" y="60"/>
                    </a:lnTo>
                    <a:lnTo>
                      <a:pt x="2048" y="27"/>
                    </a:lnTo>
                    <a:lnTo>
                      <a:pt x="2130" y="6"/>
                    </a:lnTo>
                    <a:lnTo>
                      <a:pt x="2204" y="0"/>
                    </a:lnTo>
                    <a:lnTo>
                      <a:pt x="2279" y="6"/>
                    </a:lnTo>
                    <a:lnTo>
                      <a:pt x="2307" y="13"/>
                    </a:lnTo>
                    <a:lnTo>
                      <a:pt x="2340" y="27"/>
                    </a:lnTo>
                    <a:lnTo>
                      <a:pt x="2367" y="40"/>
                    </a:lnTo>
                    <a:lnTo>
                      <a:pt x="2394" y="60"/>
                    </a:lnTo>
                    <a:lnTo>
                      <a:pt x="2422" y="87"/>
                    </a:lnTo>
                    <a:lnTo>
                      <a:pt x="2443" y="115"/>
                    </a:lnTo>
                    <a:close/>
                  </a:path>
                </a:pathLst>
              </a:custGeom>
              <a:solidFill>
                <a:srgbClr val="FDEBD7"/>
              </a:solidFill>
              <a:ln w="9525">
                <a:noFill/>
              </a:ln>
            </p:spPr>
            <p:txBody>
              <a:bodyPr/>
              <a:p>
                <a:endParaRPr lang="zh-CN" altLang="en-US"/>
              </a:p>
            </p:txBody>
          </p:sp>
          <p:sp>
            <p:nvSpPr>
              <p:cNvPr id="46327" name="Freeform 285"/>
              <p:cNvSpPr/>
              <p:nvPr/>
            </p:nvSpPr>
            <p:spPr>
              <a:xfrm>
                <a:off x="3517" y="1106"/>
                <a:ext cx="528" cy="534"/>
              </a:xfrm>
              <a:custGeom>
                <a:avLst/>
                <a:gdLst/>
                <a:ahLst/>
                <a:cxnLst>
                  <a:cxn ang="0">
                    <a:pos x="463" y="453"/>
                  </a:cxn>
                  <a:cxn ang="0">
                    <a:pos x="456" y="450"/>
                  </a:cxn>
                  <a:cxn ang="0">
                    <a:pos x="453" y="446"/>
                  </a:cxn>
                  <a:cxn ang="0">
                    <a:pos x="454" y="427"/>
                  </a:cxn>
                  <a:cxn ang="0">
                    <a:pos x="471" y="377"/>
                  </a:cxn>
                  <a:cxn ang="0">
                    <a:pos x="495" y="297"/>
                  </a:cxn>
                  <a:cxn ang="0">
                    <a:pos x="512" y="227"/>
                  </a:cxn>
                  <a:cxn ang="0">
                    <a:pos x="524" y="142"/>
                  </a:cxn>
                  <a:cxn ang="0">
                    <a:pos x="514" y="64"/>
                  </a:cxn>
                  <a:cxn ang="0">
                    <a:pos x="489" y="21"/>
                  </a:cxn>
                  <a:cxn ang="0">
                    <a:pos x="479" y="11"/>
                  </a:cxn>
                  <a:cxn ang="0">
                    <a:pos x="468" y="5"/>
                  </a:cxn>
                  <a:cxn ang="0">
                    <a:pos x="456" y="1"/>
                  </a:cxn>
                  <a:cxn ang="0">
                    <a:pos x="426" y="1"/>
                  </a:cxn>
                  <a:cxn ang="0">
                    <a:pos x="392" y="11"/>
                  </a:cxn>
                  <a:cxn ang="0">
                    <a:pos x="355" y="29"/>
                  </a:cxn>
                  <a:cxn ang="0">
                    <a:pos x="314" y="53"/>
                  </a:cxn>
                  <a:cxn ang="0">
                    <a:pos x="252" y="99"/>
                  </a:cxn>
                  <a:cxn ang="0">
                    <a:pos x="170" y="170"/>
                  </a:cxn>
                  <a:cxn ang="0">
                    <a:pos x="95" y="241"/>
                  </a:cxn>
                  <a:cxn ang="0">
                    <a:pos x="18" y="322"/>
                  </a:cxn>
                  <a:cxn ang="0">
                    <a:pos x="7" y="351"/>
                  </a:cxn>
                  <a:cxn ang="0">
                    <a:pos x="42" y="398"/>
                  </a:cxn>
                  <a:cxn ang="0">
                    <a:pos x="80" y="439"/>
                  </a:cxn>
                  <a:cxn ang="0">
                    <a:pos x="128" y="480"/>
                  </a:cxn>
                  <a:cxn ang="0">
                    <a:pos x="156" y="499"/>
                  </a:cxn>
                  <a:cxn ang="0">
                    <a:pos x="186" y="513"/>
                  </a:cxn>
                  <a:cxn ang="0">
                    <a:pos x="219" y="526"/>
                  </a:cxn>
                  <a:cxn ang="0">
                    <a:pos x="254" y="533"/>
                  </a:cxn>
                  <a:cxn ang="0">
                    <a:pos x="291" y="534"/>
                  </a:cxn>
                  <a:cxn ang="0">
                    <a:pos x="329" y="530"/>
                  </a:cxn>
                  <a:cxn ang="0">
                    <a:pos x="370" y="518"/>
                  </a:cxn>
                  <a:cxn ang="0">
                    <a:pos x="411" y="500"/>
                  </a:cxn>
                  <a:cxn ang="0">
                    <a:pos x="445" y="480"/>
                  </a:cxn>
                  <a:cxn ang="0">
                    <a:pos x="473" y="460"/>
                  </a:cxn>
                  <a:cxn ang="0">
                    <a:pos x="495" y="438"/>
                  </a:cxn>
                  <a:cxn ang="0">
                    <a:pos x="490" y="442"/>
                  </a:cxn>
                  <a:cxn ang="0">
                    <a:pos x="479" y="451"/>
                  </a:cxn>
                  <a:cxn ang="0">
                    <a:pos x="473" y="451"/>
                  </a:cxn>
                </a:cxnLst>
                <a:pathLst>
                  <a:path w="2640" h="2993">
                    <a:moveTo>
                      <a:pt x="2367" y="2530"/>
                    </a:moveTo>
                    <a:lnTo>
                      <a:pt x="2313" y="2538"/>
                    </a:lnTo>
                    <a:lnTo>
                      <a:pt x="2293" y="2530"/>
                    </a:lnTo>
                    <a:lnTo>
                      <a:pt x="2279" y="2524"/>
                    </a:lnTo>
                    <a:lnTo>
                      <a:pt x="2272" y="2510"/>
                    </a:lnTo>
                    <a:lnTo>
                      <a:pt x="2266" y="2497"/>
                    </a:lnTo>
                    <a:lnTo>
                      <a:pt x="2258" y="2456"/>
                    </a:lnTo>
                    <a:lnTo>
                      <a:pt x="2272" y="2394"/>
                    </a:lnTo>
                    <a:lnTo>
                      <a:pt x="2293" y="2320"/>
                    </a:lnTo>
                    <a:lnTo>
                      <a:pt x="2354" y="2115"/>
                    </a:lnTo>
                    <a:lnTo>
                      <a:pt x="2435" y="1837"/>
                    </a:lnTo>
                    <a:lnTo>
                      <a:pt x="2477" y="1666"/>
                    </a:lnTo>
                    <a:lnTo>
                      <a:pt x="2518" y="1483"/>
                    </a:lnTo>
                    <a:lnTo>
                      <a:pt x="2559" y="1272"/>
                    </a:lnTo>
                    <a:lnTo>
                      <a:pt x="2592" y="1047"/>
                    </a:lnTo>
                    <a:lnTo>
                      <a:pt x="2619" y="796"/>
                    </a:lnTo>
                    <a:lnTo>
                      <a:pt x="2640" y="524"/>
                    </a:lnTo>
                    <a:lnTo>
                      <a:pt x="2572" y="359"/>
                    </a:lnTo>
                    <a:lnTo>
                      <a:pt x="2511" y="237"/>
                    </a:lnTo>
                    <a:lnTo>
                      <a:pt x="2443" y="115"/>
                    </a:lnTo>
                    <a:lnTo>
                      <a:pt x="2422" y="87"/>
                    </a:lnTo>
                    <a:lnTo>
                      <a:pt x="2394" y="60"/>
                    </a:lnTo>
                    <a:lnTo>
                      <a:pt x="2367" y="40"/>
                    </a:lnTo>
                    <a:lnTo>
                      <a:pt x="2340" y="27"/>
                    </a:lnTo>
                    <a:lnTo>
                      <a:pt x="2307" y="13"/>
                    </a:lnTo>
                    <a:lnTo>
                      <a:pt x="2279" y="6"/>
                    </a:lnTo>
                    <a:lnTo>
                      <a:pt x="2204" y="0"/>
                    </a:lnTo>
                    <a:lnTo>
                      <a:pt x="2130" y="6"/>
                    </a:lnTo>
                    <a:lnTo>
                      <a:pt x="2048" y="27"/>
                    </a:lnTo>
                    <a:lnTo>
                      <a:pt x="1959" y="60"/>
                    </a:lnTo>
                    <a:lnTo>
                      <a:pt x="1871" y="108"/>
                    </a:lnTo>
                    <a:lnTo>
                      <a:pt x="1776" y="163"/>
                    </a:lnTo>
                    <a:lnTo>
                      <a:pt x="1674" y="223"/>
                    </a:lnTo>
                    <a:lnTo>
                      <a:pt x="1572" y="299"/>
                    </a:lnTo>
                    <a:lnTo>
                      <a:pt x="1470" y="380"/>
                    </a:lnTo>
                    <a:lnTo>
                      <a:pt x="1258" y="557"/>
                    </a:lnTo>
                    <a:lnTo>
                      <a:pt x="1054" y="755"/>
                    </a:lnTo>
                    <a:lnTo>
                      <a:pt x="850" y="952"/>
                    </a:lnTo>
                    <a:lnTo>
                      <a:pt x="652" y="1156"/>
                    </a:lnTo>
                    <a:lnTo>
                      <a:pt x="476" y="1353"/>
                    </a:lnTo>
                    <a:lnTo>
                      <a:pt x="320" y="1530"/>
                    </a:lnTo>
                    <a:lnTo>
                      <a:pt x="89" y="1802"/>
                    </a:lnTo>
                    <a:lnTo>
                      <a:pt x="0" y="1905"/>
                    </a:lnTo>
                    <a:lnTo>
                      <a:pt x="34" y="1965"/>
                    </a:lnTo>
                    <a:lnTo>
                      <a:pt x="136" y="2129"/>
                    </a:lnTo>
                    <a:lnTo>
                      <a:pt x="211" y="2231"/>
                    </a:lnTo>
                    <a:lnTo>
                      <a:pt x="299" y="2347"/>
                    </a:lnTo>
                    <a:lnTo>
                      <a:pt x="401" y="2462"/>
                    </a:lnTo>
                    <a:lnTo>
                      <a:pt x="516" y="2578"/>
                    </a:lnTo>
                    <a:lnTo>
                      <a:pt x="639" y="2693"/>
                    </a:lnTo>
                    <a:lnTo>
                      <a:pt x="707" y="2748"/>
                    </a:lnTo>
                    <a:lnTo>
                      <a:pt x="782" y="2796"/>
                    </a:lnTo>
                    <a:lnTo>
                      <a:pt x="858" y="2837"/>
                    </a:lnTo>
                    <a:lnTo>
                      <a:pt x="932" y="2878"/>
                    </a:lnTo>
                    <a:lnTo>
                      <a:pt x="1013" y="2918"/>
                    </a:lnTo>
                    <a:lnTo>
                      <a:pt x="1095" y="2946"/>
                    </a:lnTo>
                    <a:lnTo>
                      <a:pt x="1184" y="2973"/>
                    </a:lnTo>
                    <a:lnTo>
                      <a:pt x="1272" y="2986"/>
                    </a:lnTo>
                    <a:lnTo>
                      <a:pt x="1361" y="2993"/>
                    </a:lnTo>
                    <a:lnTo>
                      <a:pt x="1456" y="2993"/>
                    </a:lnTo>
                    <a:lnTo>
                      <a:pt x="1551" y="2986"/>
                    </a:lnTo>
                    <a:lnTo>
                      <a:pt x="1646" y="2973"/>
                    </a:lnTo>
                    <a:lnTo>
                      <a:pt x="1749" y="2946"/>
                    </a:lnTo>
                    <a:lnTo>
                      <a:pt x="1850" y="2905"/>
                    </a:lnTo>
                    <a:lnTo>
                      <a:pt x="1959" y="2857"/>
                    </a:lnTo>
                    <a:lnTo>
                      <a:pt x="2054" y="2802"/>
                    </a:lnTo>
                    <a:lnTo>
                      <a:pt x="2143" y="2748"/>
                    </a:lnTo>
                    <a:lnTo>
                      <a:pt x="2225" y="2693"/>
                    </a:lnTo>
                    <a:lnTo>
                      <a:pt x="2299" y="2639"/>
                    </a:lnTo>
                    <a:lnTo>
                      <a:pt x="2367" y="2578"/>
                    </a:lnTo>
                    <a:lnTo>
                      <a:pt x="2422" y="2517"/>
                    </a:lnTo>
                    <a:lnTo>
                      <a:pt x="2477" y="2456"/>
                    </a:lnTo>
                    <a:lnTo>
                      <a:pt x="2464" y="2462"/>
                    </a:lnTo>
                    <a:lnTo>
                      <a:pt x="2450" y="2476"/>
                    </a:lnTo>
                    <a:lnTo>
                      <a:pt x="2422" y="2503"/>
                    </a:lnTo>
                    <a:lnTo>
                      <a:pt x="2394" y="2530"/>
                    </a:lnTo>
                    <a:lnTo>
                      <a:pt x="2382" y="2530"/>
                    </a:lnTo>
                    <a:lnTo>
                      <a:pt x="2367" y="2530"/>
                    </a:lnTo>
                    <a:close/>
                  </a:path>
                </a:pathLst>
              </a:custGeom>
              <a:solidFill>
                <a:srgbClr val="FDEBD7"/>
              </a:solidFill>
              <a:ln w="9525">
                <a:noFill/>
              </a:ln>
            </p:spPr>
            <p:txBody>
              <a:bodyPr/>
              <a:p>
                <a:endParaRPr lang="zh-CN" altLang="en-US"/>
              </a:p>
            </p:txBody>
          </p:sp>
          <p:sp>
            <p:nvSpPr>
              <p:cNvPr id="46328" name="Freeform 286"/>
              <p:cNvSpPr/>
              <p:nvPr/>
            </p:nvSpPr>
            <p:spPr>
              <a:xfrm>
                <a:off x="3334" y="913"/>
                <a:ext cx="708" cy="746"/>
              </a:xfrm>
              <a:custGeom>
                <a:avLst/>
                <a:gdLst/>
                <a:ahLst/>
                <a:cxnLst>
                  <a:cxn ang="0">
                    <a:pos x="10" y="298"/>
                  </a:cxn>
                  <a:cxn ang="0">
                    <a:pos x="24" y="251"/>
                  </a:cxn>
                  <a:cxn ang="0">
                    <a:pos x="44" y="207"/>
                  </a:cxn>
                  <a:cxn ang="0">
                    <a:pos x="69" y="166"/>
                  </a:cxn>
                  <a:cxn ang="0">
                    <a:pos x="101" y="128"/>
                  </a:cxn>
                  <a:cxn ang="0">
                    <a:pos x="139" y="95"/>
                  </a:cxn>
                  <a:cxn ang="0">
                    <a:pos x="181" y="67"/>
                  </a:cxn>
                  <a:cxn ang="0">
                    <a:pos x="229" y="45"/>
                  </a:cxn>
                  <a:cxn ang="0">
                    <a:pos x="285" y="28"/>
                  </a:cxn>
                  <a:cxn ang="0">
                    <a:pos x="350" y="13"/>
                  </a:cxn>
                  <a:cxn ang="0">
                    <a:pos x="418" y="3"/>
                  </a:cxn>
                  <a:cxn ang="0">
                    <a:pos x="486" y="0"/>
                  </a:cxn>
                  <a:cxn ang="0">
                    <a:pos x="534" y="4"/>
                  </a:cxn>
                  <a:cxn ang="0">
                    <a:pos x="565" y="10"/>
                  </a:cxn>
                  <a:cxn ang="0">
                    <a:pos x="594" y="19"/>
                  </a:cxn>
                  <a:cxn ang="0">
                    <a:pos x="620" y="33"/>
                  </a:cxn>
                  <a:cxn ang="0">
                    <a:pos x="643" y="50"/>
                  </a:cxn>
                  <a:cxn ang="0">
                    <a:pos x="662" y="72"/>
                  </a:cxn>
                  <a:cxn ang="0">
                    <a:pos x="678" y="99"/>
                  </a:cxn>
                  <a:cxn ang="0">
                    <a:pos x="689" y="130"/>
                  </a:cxn>
                  <a:cxn ang="0">
                    <a:pos x="700" y="190"/>
                  </a:cxn>
                  <a:cxn ang="0">
                    <a:pos x="708" y="266"/>
                  </a:cxn>
                  <a:cxn ang="0">
                    <a:pos x="707" y="302"/>
                  </a:cxn>
                  <a:cxn ang="0">
                    <a:pos x="701" y="336"/>
                  </a:cxn>
                  <a:cxn ang="0">
                    <a:pos x="691" y="366"/>
                  </a:cxn>
                  <a:cxn ang="0">
                    <a:pos x="674" y="396"/>
                  </a:cxn>
                  <a:cxn ang="0">
                    <a:pos x="651" y="422"/>
                  </a:cxn>
                  <a:cxn ang="0">
                    <a:pos x="635" y="443"/>
                  </a:cxn>
                  <a:cxn ang="0">
                    <a:pos x="622" y="467"/>
                  </a:cxn>
                  <a:cxn ang="0">
                    <a:pos x="613" y="494"/>
                  </a:cxn>
                  <a:cxn ang="0">
                    <a:pos x="598" y="578"/>
                  </a:cxn>
                  <a:cxn ang="0">
                    <a:pos x="590" y="615"/>
                  </a:cxn>
                  <a:cxn ang="0">
                    <a:pos x="581" y="635"/>
                  </a:cxn>
                  <a:cxn ang="0">
                    <a:pos x="569" y="657"/>
                  </a:cxn>
                  <a:cxn ang="0">
                    <a:pos x="554" y="676"/>
                  </a:cxn>
                  <a:cxn ang="0">
                    <a:pos x="537" y="691"/>
                  </a:cxn>
                  <a:cxn ang="0">
                    <a:pos x="506" y="712"/>
                  </a:cxn>
                  <a:cxn ang="0">
                    <a:pos x="462" y="730"/>
                  </a:cxn>
                  <a:cxn ang="0">
                    <a:pos x="411" y="742"/>
                  </a:cxn>
                  <a:cxn ang="0">
                    <a:pos x="359" y="746"/>
                  </a:cxn>
                  <a:cxn ang="0">
                    <a:pos x="308" y="742"/>
                  </a:cxn>
                  <a:cxn ang="0">
                    <a:pos x="257" y="733"/>
                  </a:cxn>
                  <a:cxn ang="0">
                    <a:pos x="219" y="719"/>
                  </a:cxn>
                  <a:cxn ang="0">
                    <a:pos x="191" y="706"/>
                  </a:cxn>
                  <a:cxn ang="0">
                    <a:pos x="162" y="689"/>
                  </a:cxn>
                  <a:cxn ang="0">
                    <a:pos x="125" y="659"/>
                  </a:cxn>
                  <a:cxn ang="0">
                    <a:pos x="82" y="611"/>
                  </a:cxn>
                  <a:cxn ang="0">
                    <a:pos x="48" y="557"/>
                  </a:cxn>
                  <a:cxn ang="0">
                    <a:pos x="22" y="499"/>
                  </a:cxn>
                  <a:cxn ang="0">
                    <a:pos x="5" y="439"/>
                  </a:cxn>
                  <a:cxn ang="0">
                    <a:pos x="0" y="380"/>
                  </a:cxn>
                  <a:cxn ang="0">
                    <a:pos x="4" y="321"/>
                  </a:cxn>
                </a:cxnLst>
                <a:pathLst>
                  <a:path w="3538" h="4171">
                    <a:moveTo>
                      <a:pt x="21" y="1796"/>
                    </a:moveTo>
                    <a:lnTo>
                      <a:pt x="48" y="1668"/>
                    </a:lnTo>
                    <a:lnTo>
                      <a:pt x="82" y="1531"/>
                    </a:lnTo>
                    <a:lnTo>
                      <a:pt x="122" y="1402"/>
                    </a:lnTo>
                    <a:lnTo>
                      <a:pt x="171" y="1280"/>
                    </a:lnTo>
                    <a:lnTo>
                      <a:pt x="218" y="1157"/>
                    </a:lnTo>
                    <a:lnTo>
                      <a:pt x="279" y="1035"/>
                    </a:lnTo>
                    <a:lnTo>
                      <a:pt x="347" y="926"/>
                    </a:lnTo>
                    <a:lnTo>
                      <a:pt x="422" y="817"/>
                    </a:lnTo>
                    <a:lnTo>
                      <a:pt x="503" y="715"/>
                    </a:lnTo>
                    <a:lnTo>
                      <a:pt x="592" y="619"/>
                    </a:lnTo>
                    <a:lnTo>
                      <a:pt x="694" y="531"/>
                    </a:lnTo>
                    <a:lnTo>
                      <a:pt x="796" y="443"/>
                    </a:lnTo>
                    <a:lnTo>
                      <a:pt x="905" y="375"/>
                    </a:lnTo>
                    <a:lnTo>
                      <a:pt x="1021" y="307"/>
                    </a:lnTo>
                    <a:lnTo>
                      <a:pt x="1144" y="252"/>
                    </a:lnTo>
                    <a:lnTo>
                      <a:pt x="1272" y="204"/>
                    </a:lnTo>
                    <a:lnTo>
                      <a:pt x="1422" y="157"/>
                    </a:lnTo>
                    <a:lnTo>
                      <a:pt x="1585" y="116"/>
                    </a:lnTo>
                    <a:lnTo>
                      <a:pt x="1749" y="75"/>
                    </a:lnTo>
                    <a:lnTo>
                      <a:pt x="1919" y="41"/>
                    </a:lnTo>
                    <a:lnTo>
                      <a:pt x="2089" y="14"/>
                    </a:lnTo>
                    <a:lnTo>
                      <a:pt x="2259" y="0"/>
                    </a:lnTo>
                    <a:lnTo>
                      <a:pt x="2429" y="0"/>
                    </a:lnTo>
                    <a:lnTo>
                      <a:pt x="2593" y="7"/>
                    </a:lnTo>
                    <a:lnTo>
                      <a:pt x="2668" y="21"/>
                    </a:lnTo>
                    <a:lnTo>
                      <a:pt x="2750" y="35"/>
                    </a:lnTo>
                    <a:lnTo>
                      <a:pt x="2824" y="55"/>
                    </a:lnTo>
                    <a:lnTo>
                      <a:pt x="2899" y="75"/>
                    </a:lnTo>
                    <a:lnTo>
                      <a:pt x="2967" y="109"/>
                    </a:lnTo>
                    <a:lnTo>
                      <a:pt x="3035" y="143"/>
                    </a:lnTo>
                    <a:lnTo>
                      <a:pt x="3096" y="184"/>
                    </a:lnTo>
                    <a:lnTo>
                      <a:pt x="3158" y="225"/>
                    </a:lnTo>
                    <a:lnTo>
                      <a:pt x="3212" y="279"/>
                    </a:lnTo>
                    <a:lnTo>
                      <a:pt x="3259" y="334"/>
                    </a:lnTo>
                    <a:lnTo>
                      <a:pt x="3307" y="402"/>
                    </a:lnTo>
                    <a:lnTo>
                      <a:pt x="3354" y="470"/>
                    </a:lnTo>
                    <a:lnTo>
                      <a:pt x="3389" y="551"/>
                    </a:lnTo>
                    <a:lnTo>
                      <a:pt x="3423" y="633"/>
                    </a:lnTo>
                    <a:lnTo>
                      <a:pt x="3443" y="728"/>
                    </a:lnTo>
                    <a:lnTo>
                      <a:pt x="3464" y="831"/>
                    </a:lnTo>
                    <a:lnTo>
                      <a:pt x="3498" y="1062"/>
                    </a:lnTo>
                    <a:lnTo>
                      <a:pt x="3525" y="1280"/>
                    </a:lnTo>
                    <a:lnTo>
                      <a:pt x="3538" y="1490"/>
                    </a:lnTo>
                    <a:lnTo>
                      <a:pt x="3538" y="1592"/>
                    </a:lnTo>
                    <a:lnTo>
                      <a:pt x="3532" y="1688"/>
                    </a:lnTo>
                    <a:lnTo>
                      <a:pt x="3519" y="1783"/>
                    </a:lnTo>
                    <a:lnTo>
                      <a:pt x="3505" y="1878"/>
                    </a:lnTo>
                    <a:lnTo>
                      <a:pt x="3484" y="1967"/>
                    </a:lnTo>
                    <a:lnTo>
                      <a:pt x="3451" y="2049"/>
                    </a:lnTo>
                    <a:lnTo>
                      <a:pt x="3416" y="2130"/>
                    </a:lnTo>
                    <a:lnTo>
                      <a:pt x="3369" y="2212"/>
                    </a:lnTo>
                    <a:lnTo>
                      <a:pt x="3321" y="2286"/>
                    </a:lnTo>
                    <a:lnTo>
                      <a:pt x="3253" y="2361"/>
                    </a:lnTo>
                    <a:lnTo>
                      <a:pt x="3212" y="2416"/>
                    </a:lnTo>
                    <a:lnTo>
                      <a:pt x="3171" y="2477"/>
                    </a:lnTo>
                    <a:lnTo>
                      <a:pt x="3137" y="2545"/>
                    </a:lnTo>
                    <a:lnTo>
                      <a:pt x="3109" y="2613"/>
                    </a:lnTo>
                    <a:lnTo>
                      <a:pt x="3082" y="2688"/>
                    </a:lnTo>
                    <a:lnTo>
                      <a:pt x="3062" y="2763"/>
                    </a:lnTo>
                    <a:lnTo>
                      <a:pt x="3035" y="2926"/>
                    </a:lnTo>
                    <a:lnTo>
                      <a:pt x="2987" y="3232"/>
                    </a:lnTo>
                    <a:lnTo>
                      <a:pt x="2960" y="3375"/>
                    </a:lnTo>
                    <a:lnTo>
                      <a:pt x="2946" y="3437"/>
                    </a:lnTo>
                    <a:lnTo>
                      <a:pt x="2926" y="3491"/>
                    </a:lnTo>
                    <a:lnTo>
                      <a:pt x="2905" y="3552"/>
                    </a:lnTo>
                    <a:lnTo>
                      <a:pt x="2872" y="3614"/>
                    </a:lnTo>
                    <a:lnTo>
                      <a:pt x="2845" y="3674"/>
                    </a:lnTo>
                    <a:lnTo>
                      <a:pt x="2804" y="3722"/>
                    </a:lnTo>
                    <a:lnTo>
                      <a:pt x="2769" y="3777"/>
                    </a:lnTo>
                    <a:lnTo>
                      <a:pt x="2722" y="3824"/>
                    </a:lnTo>
                    <a:lnTo>
                      <a:pt x="2682" y="3865"/>
                    </a:lnTo>
                    <a:lnTo>
                      <a:pt x="2633" y="3905"/>
                    </a:lnTo>
                    <a:lnTo>
                      <a:pt x="2531" y="3981"/>
                    </a:lnTo>
                    <a:lnTo>
                      <a:pt x="2422" y="4035"/>
                    </a:lnTo>
                    <a:lnTo>
                      <a:pt x="2307" y="4082"/>
                    </a:lnTo>
                    <a:lnTo>
                      <a:pt x="2185" y="4123"/>
                    </a:lnTo>
                    <a:lnTo>
                      <a:pt x="2055" y="4150"/>
                    </a:lnTo>
                    <a:lnTo>
                      <a:pt x="1926" y="4164"/>
                    </a:lnTo>
                    <a:lnTo>
                      <a:pt x="1796" y="4171"/>
                    </a:lnTo>
                    <a:lnTo>
                      <a:pt x="1667" y="4164"/>
                    </a:lnTo>
                    <a:lnTo>
                      <a:pt x="1538" y="4150"/>
                    </a:lnTo>
                    <a:lnTo>
                      <a:pt x="1408" y="4123"/>
                    </a:lnTo>
                    <a:lnTo>
                      <a:pt x="1286" y="4096"/>
                    </a:lnTo>
                    <a:lnTo>
                      <a:pt x="1171" y="4055"/>
                    </a:lnTo>
                    <a:lnTo>
                      <a:pt x="1095" y="4022"/>
                    </a:lnTo>
                    <a:lnTo>
                      <a:pt x="1021" y="3987"/>
                    </a:lnTo>
                    <a:lnTo>
                      <a:pt x="953" y="3946"/>
                    </a:lnTo>
                    <a:lnTo>
                      <a:pt x="878" y="3899"/>
                    </a:lnTo>
                    <a:lnTo>
                      <a:pt x="810" y="3851"/>
                    </a:lnTo>
                    <a:lnTo>
                      <a:pt x="748" y="3797"/>
                    </a:lnTo>
                    <a:lnTo>
                      <a:pt x="626" y="3682"/>
                    </a:lnTo>
                    <a:lnTo>
                      <a:pt x="511" y="3559"/>
                    </a:lnTo>
                    <a:lnTo>
                      <a:pt x="408" y="3416"/>
                    </a:lnTo>
                    <a:lnTo>
                      <a:pt x="320" y="3273"/>
                    </a:lnTo>
                    <a:lnTo>
                      <a:pt x="239" y="3117"/>
                    </a:lnTo>
                    <a:lnTo>
                      <a:pt x="163" y="2960"/>
                    </a:lnTo>
                    <a:lnTo>
                      <a:pt x="109" y="2790"/>
                    </a:lnTo>
                    <a:lnTo>
                      <a:pt x="62" y="2627"/>
                    </a:lnTo>
                    <a:lnTo>
                      <a:pt x="27" y="2457"/>
                    </a:lnTo>
                    <a:lnTo>
                      <a:pt x="6" y="2286"/>
                    </a:lnTo>
                    <a:lnTo>
                      <a:pt x="0" y="2123"/>
                    </a:lnTo>
                    <a:lnTo>
                      <a:pt x="0" y="1960"/>
                    </a:lnTo>
                    <a:lnTo>
                      <a:pt x="21" y="1796"/>
                    </a:lnTo>
                    <a:close/>
                  </a:path>
                </a:pathLst>
              </a:custGeom>
              <a:solidFill>
                <a:srgbClr val="5D322A"/>
              </a:solidFill>
              <a:ln w="9525">
                <a:noFill/>
              </a:ln>
            </p:spPr>
            <p:txBody>
              <a:bodyPr/>
              <a:p>
                <a:endParaRPr lang="zh-CN" altLang="en-US"/>
              </a:p>
            </p:txBody>
          </p:sp>
          <p:sp>
            <p:nvSpPr>
              <p:cNvPr id="46329" name="Freeform 287"/>
              <p:cNvSpPr/>
              <p:nvPr/>
            </p:nvSpPr>
            <p:spPr>
              <a:xfrm>
                <a:off x="3370" y="1036"/>
                <a:ext cx="672" cy="623"/>
              </a:xfrm>
              <a:custGeom>
                <a:avLst/>
                <a:gdLst/>
                <a:ahLst/>
                <a:cxnLst>
                  <a:cxn ang="0">
                    <a:pos x="411" y="450"/>
                  </a:cxn>
                  <a:cxn ang="0">
                    <a:pos x="431" y="433"/>
                  </a:cxn>
                  <a:cxn ang="0">
                    <a:pos x="457" y="404"/>
                  </a:cxn>
                  <a:cxn ang="0">
                    <a:pos x="486" y="360"/>
                  </a:cxn>
                  <a:cxn ang="0">
                    <a:pos x="506" y="313"/>
                  </a:cxn>
                  <a:cxn ang="0">
                    <a:pos x="532" y="243"/>
                  </a:cxn>
                  <a:cxn ang="0">
                    <a:pos x="556" y="179"/>
                  </a:cxn>
                  <a:cxn ang="0">
                    <a:pos x="577" y="146"/>
                  </a:cxn>
                  <a:cxn ang="0">
                    <a:pos x="620" y="104"/>
                  </a:cxn>
                  <a:cxn ang="0">
                    <a:pos x="645" y="76"/>
                  </a:cxn>
                  <a:cxn ang="0">
                    <a:pos x="652" y="60"/>
                  </a:cxn>
                  <a:cxn ang="0">
                    <a:pos x="656" y="43"/>
                  </a:cxn>
                  <a:cxn ang="0">
                    <a:pos x="657" y="23"/>
                  </a:cxn>
                  <a:cxn ang="0">
                    <a:pos x="652" y="0"/>
                  </a:cxn>
                  <a:cxn ang="0">
                    <a:pos x="664" y="66"/>
                  </a:cxn>
                  <a:cxn ang="0">
                    <a:pos x="672" y="143"/>
                  </a:cxn>
                  <a:cxn ang="0">
                    <a:pos x="671" y="178"/>
                  </a:cxn>
                  <a:cxn ang="0">
                    <a:pos x="665" y="212"/>
                  </a:cxn>
                  <a:cxn ang="0">
                    <a:pos x="655" y="243"/>
                  </a:cxn>
                  <a:cxn ang="0">
                    <a:pos x="638" y="272"/>
                  </a:cxn>
                  <a:cxn ang="0">
                    <a:pos x="615" y="299"/>
                  </a:cxn>
                  <a:cxn ang="0">
                    <a:pos x="599" y="319"/>
                  </a:cxn>
                  <a:cxn ang="0">
                    <a:pos x="586" y="344"/>
                  </a:cxn>
                  <a:cxn ang="0">
                    <a:pos x="577" y="371"/>
                  </a:cxn>
                  <a:cxn ang="0">
                    <a:pos x="562" y="455"/>
                  </a:cxn>
                  <a:cxn ang="0">
                    <a:pos x="554" y="491"/>
                  </a:cxn>
                  <a:cxn ang="0">
                    <a:pos x="545" y="512"/>
                  </a:cxn>
                  <a:cxn ang="0">
                    <a:pos x="533" y="534"/>
                  </a:cxn>
                  <a:cxn ang="0">
                    <a:pos x="518" y="552"/>
                  </a:cxn>
                  <a:cxn ang="0">
                    <a:pos x="501" y="568"/>
                  </a:cxn>
                  <a:cxn ang="0">
                    <a:pos x="471" y="589"/>
                  </a:cxn>
                  <a:cxn ang="0">
                    <a:pos x="426" y="607"/>
                  </a:cxn>
                  <a:cxn ang="0">
                    <a:pos x="375" y="619"/>
                  </a:cxn>
                  <a:cxn ang="0">
                    <a:pos x="324" y="623"/>
                  </a:cxn>
                  <a:cxn ang="0">
                    <a:pos x="272" y="619"/>
                  </a:cxn>
                  <a:cxn ang="0">
                    <a:pos x="222" y="610"/>
                  </a:cxn>
                  <a:cxn ang="0">
                    <a:pos x="182" y="595"/>
                  </a:cxn>
                  <a:cxn ang="0">
                    <a:pos x="148" y="579"/>
                  </a:cxn>
                  <a:cxn ang="0">
                    <a:pos x="118" y="560"/>
                  </a:cxn>
                  <a:cxn ang="0">
                    <a:pos x="90" y="536"/>
                  </a:cxn>
                  <a:cxn ang="0">
                    <a:pos x="64" y="510"/>
                  </a:cxn>
                  <a:cxn ang="0">
                    <a:pos x="41" y="483"/>
                  </a:cxn>
                  <a:cxn ang="0">
                    <a:pos x="22" y="452"/>
                  </a:cxn>
                  <a:cxn ang="0">
                    <a:pos x="5" y="422"/>
                  </a:cxn>
                  <a:cxn ang="0">
                    <a:pos x="8" y="418"/>
                  </a:cxn>
                  <a:cxn ang="0">
                    <a:pos x="27" y="439"/>
                  </a:cxn>
                  <a:cxn ang="0">
                    <a:pos x="49" y="457"/>
                  </a:cxn>
                  <a:cxn ang="0">
                    <a:pos x="72" y="472"/>
                  </a:cxn>
                  <a:cxn ang="0">
                    <a:pos x="97" y="484"/>
                  </a:cxn>
                  <a:cxn ang="0">
                    <a:pos x="136" y="497"/>
                  </a:cxn>
                  <a:cxn ang="0">
                    <a:pos x="191" y="507"/>
                  </a:cxn>
                  <a:cxn ang="0">
                    <a:pos x="248" y="507"/>
                  </a:cxn>
                  <a:cxn ang="0">
                    <a:pos x="302" y="497"/>
                  </a:cxn>
                  <a:cxn ang="0">
                    <a:pos x="354" y="482"/>
                  </a:cxn>
                  <a:cxn ang="0">
                    <a:pos x="400" y="457"/>
                  </a:cxn>
                </a:cxnLst>
                <a:pathLst>
                  <a:path w="3361" h="3477">
                    <a:moveTo>
                      <a:pt x="2000" y="2551"/>
                    </a:moveTo>
                    <a:lnTo>
                      <a:pt x="2055" y="2511"/>
                    </a:lnTo>
                    <a:lnTo>
                      <a:pt x="2109" y="2463"/>
                    </a:lnTo>
                    <a:lnTo>
                      <a:pt x="2157" y="2415"/>
                    </a:lnTo>
                    <a:lnTo>
                      <a:pt x="2204" y="2361"/>
                    </a:lnTo>
                    <a:lnTo>
                      <a:pt x="2286" y="2252"/>
                    </a:lnTo>
                    <a:lnTo>
                      <a:pt x="2361" y="2137"/>
                    </a:lnTo>
                    <a:lnTo>
                      <a:pt x="2429" y="2007"/>
                    </a:lnTo>
                    <a:lnTo>
                      <a:pt x="2484" y="1879"/>
                    </a:lnTo>
                    <a:lnTo>
                      <a:pt x="2532" y="1749"/>
                    </a:lnTo>
                    <a:lnTo>
                      <a:pt x="2579" y="1613"/>
                    </a:lnTo>
                    <a:lnTo>
                      <a:pt x="2660" y="1355"/>
                    </a:lnTo>
                    <a:lnTo>
                      <a:pt x="2742" y="1116"/>
                    </a:lnTo>
                    <a:lnTo>
                      <a:pt x="2783" y="1001"/>
                    </a:lnTo>
                    <a:lnTo>
                      <a:pt x="2831" y="906"/>
                    </a:lnTo>
                    <a:lnTo>
                      <a:pt x="2885" y="817"/>
                    </a:lnTo>
                    <a:lnTo>
                      <a:pt x="2946" y="741"/>
                    </a:lnTo>
                    <a:lnTo>
                      <a:pt x="3103" y="578"/>
                    </a:lnTo>
                    <a:lnTo>
                      <a:pt x="3171" y="497"/>
                    </a:lnTo>
                    <a:lnTo>
                      <a:pt x="3225" y="422"/>
                    </a:lnTo>
                    <a:lnTo>
                      <a:pt x="3246" y="382"/>
                    </a:lnTo>
                    <a:lnTo>
                      <a:pt x="3260" y="333"/>
                    </a:lnTo>
                    <a:lnTo>
                      <a:pt x="3274" y="286"/>
                    </a:lnTo>
                    <a:lnTo>
                      <a:pt x="3280" y="238"/>
                    </a:lnTo>
                    <a:lnTo>
                      <a:pt x="3287" y="184"/>
                    </a:lnTo>
                    <a:lnTo>
                      <a:pt x="3287" y="129"/>
                    </a:lnTo>
                    <a:lnTo>
                      <a:pt x="3274" y="69"/>
                    </a:lnTo>
                    <a:lnTo>
                      <a:pt x="3260" y="0"/>
                    </a:lnTo>
                    <a:lnTo>
                      <a:pt x="3287" y="137"/>
                    </a:lnTo>
                    <a:lnTo>
                      <a:pt x="3321" y="368"/>
                    </a:lnTo>
                    <a:lnTo>
                      <a:pt x="3348" y="586"/>
                    </a:lnTo>
                    <a:lnTo>
                      <a:pt x="3361" y="796"/>
                    </a:lnTo>
                    <a:lnTo>
                      <a:pt x="3361" y="898"/>
                    </a:lnTo>
                    <a:lnTo>
                      <a:pt x="3355" y="994"/>
                    </a:lnTo>
                    <a:lnTo>
                      <a:pt x="3342" y="1089"/>
                    </a:lnTo>
                    <a:lnTo>
                      <a:pt x="3328" y="1184"/>
                    </a:lnTo>
                    <a:lnTo>
                      <a:pt x="3307" y="1273"/>
                    </a:lnTo>
                    <a:lnTo>
                      <a:pt x="3274" y="1355"/>
                    </a:lnTo>
                    <a:lnTo>
                      <a:pt x="3239" y="1436"/>
                    </a:lnTo>
                    <a:lnTo>
                      <a:pt x="3192" y="1518"/>
                    </a:lnTo>
                    <a:lnTo>
                      <a:pt x="3144" y="1592"/>
                    </a:lnTo>
                    <a:lnTo>
                      <a:pt x="3076" y="1667"/>
                    </a:lnTo>
                    <a:lnTo>
                      <a:pt x="3035" y="1722"/>
                    </a:lnTo>
                    <a:lnTo>
                      <a:pt x="2994" y="1783"/>
                    </a:lnTo>
                    <a:lnTo>
                      <a:pt x="2960" y="1851"/>
                    </a:lnTo>
                    <a:lnTo>
                      <a:pt x="2932" y="1919"/>
                    </a:lnTo>
                    <a:lnTo>
                      <a:pt x="2905" y="1994"/>
                    </a:lnTo>
                    <a:lnTo>
                      <a:pt x="2885" y="2069"/>
                    </a:lnTo>
                    <a:lnTo>
                      <a:pt x="2858" y="2232"/>
                    </a:lnTo>
                    <a:lnTo>
                      <a:pt x="2810" y="2538"/>
                    </a:lnTo>
                    <a:lnTo>
                      <a:pt x="2783" y="2681"/>
                    </a:lnTo>
                    <a:lnTo>
                      <a:pt x="2769" y="2743"/>
                    </a:lnTo>
                    <a:lnTo>
                      <a:pt x="2749" y="2797"/>
                    </a:lnTo>
                    <a:lnTo>
                      <a:pt x="2728" y="2858"/>
                    </a:lnTo>
                    <a:lnTo>
                      <a:pt x="2695" y="2920"/>
                    </a:lnTo>
                    <a:lnTo>
                      <a:pt x="2668" y="2980"/>
                    </a:lnTo>
                    <a:lnTo>
                      <a:pt x="2627" y="3028"/>
                    </a:lnTo>
                    <a:lnTo>
                      <a:pt x="2592" y="3083"/>
                    </a:lnTo>
                    <a:lnTo>
                      <a:pt x="2545" y="3130"/>
                    </a:lnTo>
                    <a:lnTo>
                      <a:pt x="2505" y="3171"/>
                    </a:lnTo>
                    <a:lnTo>
                      <a:pt x="2456" y="3211"/>
                    </a:lnTo>
                    <a:lnTo>
                      <a:pt x="2354" y="3287"/>
                    </a:lnTo>
                    <a:lnTo>
                      <a:pt x="2245" y="3341"/>
                    </a:lnTo>
                    <a:lnTo>
                      <a:pt x="2130" y="3388"/>
                    </a:lnTo>
                    <a:lnTo>
                      <a:pt x="2008" y="3429"/>
                    </a:lnTo>
                    <a:lnTo>
                      <a:pt x="1878" y="3456"/>
                    </a:lnTo>
                    <a:lnTo>
                      <a:pt x="1749" y="3470"/>
                    </a:lnTo>
                    <a:lnTo>
                      <a:pt x="1619" y="3477"/>
                    </a:lnTo>
                    <a:lnTo>
                      <a:pt x="1490" y="3470"/>
                    </a:lnTo>
                    <a:lnTo>
                      <a:pt x="1361" y="3456"/>
                    </a:lnTo>
                    <a:lnTo>
                      <a:pt x="1231" y="3429"/>
                    </a:lnTo>
                    <a:lnTo>
                      <a:pt x="1109" y="3402"/>
                    </a:lnTo>
                    <a:lnTo>
                      <a:pt x="994" y="3361"/>
                    </a:lnTo>
                    <a:lnTo>
                      <a:pt x="912" y="3320"/>
                    </a:lnTo>
                    <a:lnTo>
                      <a:pt x="823" y="3279"/>
                    </a:lnTo>
                    <a:lnTo>
                      <a:pt x="742" y="3232"/>
                    </a:lnTo>
                    <a:lnTo>
                      <a:pt x="666" y="3178"/>
                    </a:lnTo>
                    <a:lnTo>
                      <a:pt x="592" y="3124"/>
                    </a:lnTo>
                    <a:lnTo>
                      <a:pt x="517" y="3056"/>
                    </a:lnTo>
                    <a:lnTo>
                      <a:pt x="449" y="2994"/>
                    </a:lnTo>
                    <a:lnTo>
                      <a:pt x="381" y="2920"/>
                    </a:lnTo>
                    <a:lnTo>
                      <a:pt x="320" y="2844"/>
                    </a:lnTo>
                    <a:lnTo>
                      <a:pt x="258" y="2770"/>
                    </a:lnTo>
                    <a:lnTo>
                      <a:pt x="204" y="2695"/>
                    </a:lnTo>
                    <a:lnTo>
                      <a:pt x="157" y="2613"/>
                    </a:lnTo>
                    <a:lnTo>
                      <a:pt x="109" y="2524"/>
                    </a:lnTo>
                    <a:lnTo>
                      <a:pt x="68" y="2443"/>
                    </a:lnTo>
                    <a:lnTo>
                      <a:pt x="27" y="2355"/>
                    </a:lnTo>
                    <a:lnTo>
                      <a:pt x="0" y="2266"/>
                    </a:lnTo>
                    <a:lnTo>
                      <a:pt x="41" y="2334"/>
                    </a:lnTo>
                    <a:lnTo>
                      <a:pt x="89" y="2395"/>
                    </a:lnTo>
                    <a:lnTo>
                      <a:pt x="136" y="2450"/>
                    </a:lnTo>
                    <a:lnTo>
                      <a:pt x="190" y="2504"/>
                    </a:lnTo>
                    <a:lnTo>
                      <a:pt x="245" y="2551"/>
                    </a:lnTo>
                    <a:lnTo>
                      <a:pt x="299" y="2592"/>
                    </a:lnTo>
                    <a:lnTo>
                      <a:pt x="361" y="2633"/>
                    </a:lnTo>
                    <a:lnTo>
                      <a:pt x="421" y="2667"/>
                    </a:lnTo>
                    <a:lnTo>
                      <a:pt x="483" y="2702"/>
                    </a:lnTo>
                    <a:lnTo>
                      <a:pt x="544" y="2729"/>
                    </a:lnTo>
                    <a:lnTo>
                      <a:pt x="680" y="2776"/>
                    </a:lnTo>
                    <a:lnTo>
                      <a:pt x="817" y="2811"/>
                    </a:lnTo>
                    <a:lnTo>
                      <a:pt x="953" y="2831"/>
                    </a:lnTo>
                    <a:lnTo>
                      <a:pt x="1095" y="2838"/>
                    </a:lnTo>
                    <a:lnTo>
                      <a:pt x="1239" y="2831"/>
                    </a:lnTo>
                    <a:lnTo>
                      <a:pt x="1375" y="2811"/>
                    </a:lnTo>
                    <a:lnTo>
                      <a:pt x="1511" y="2776"/>
                    </a:lnTo>
                    <a:lnTo>
                      <a:pt x="1647" y="2735"/>
                    </a:lnTo>
                    <a:lnTo>
                      <a:pt x="1769" y="2688"/>
                    </a:lnTo>
                    <a:lnTo>
                      <a:pt x="1891" y="2627"/>
                    </a:lnTo>
                    <a:lnTo>
                      <a:pt x="2000" y="2551"/>
                    </a:lnTo>
                    <a:close/>
                  </a:path>
                </a:pathLst>
              </a:custGeom>
              <a:solidFill>
                <a:srgbClr val="4C2828"/>
              </a:solidFill>
              <a:ln w="9525">
                <a:noFill/>
              </a:ln>
            </p:spPr>
            <p:txBody>
              <a:bodyPr/>
              <a:p>
                <a:endParaRPr lang="zh-CN" altLang="en-US"/>
              </a:p>
            </p:txBody>
          </p:sp>
          <p:sp>
            <p:nvSpPr>
              <p:cNvPr id="46330" name="Freeform 288"/>
              <p:cNvSpPr/>
              <p:nvPr/>
            </p:nvSpPr>
            <p:spPr>
              <a:xfrm>
                <a:off x="3967" y="1297"/>
                <a:ext cx="54" cy="166"/>
              </a:xfrm>
              <a:custGeom>
                <a:avLst/>
                <a:gdLst/>
                <a:ahLst/>
                <a:cxnLst>
                  <a:cxn ang="0">
                    <a:pos x="43" y="163"/>
                  </a:cxn>
                  <a:cxn ang="0">
                    <a:pos x="46" y="161"/>
                  </a:cxn>
                  <a:cxn ang="0">
                    <a:pos x="48" y="156"/>
                  </a:cxn>
                  <a:cxn ang="0">
                    <a:pos x="51" y="139"/>
                  </a:cxn>
                  <a:cxn ang="0">
                    <a:pos x="53" y="115"/>
                  </a:cxn>
                  <a:cxn ang="0">
                    <a:pos x="53" y="88"/>
                  </a:cxn>
                  <a:cxn ang="0">
                    <a:pos x="53" y="34"/>
                  </a:cxn>
                  <a:cxn ang="0">
                    <a:pos x="53" y="13"/>
                  </a:cxn>
                  <a:cxn ang="0">
                    <a:pos x="54" y="0"/>
                  </a:cxn>
                  <a:cxn ang="0">
                    <a:pos x="43" y="0"/>
                  </a:cxn>
                  <a:cxn ang="0">
                    <a:pos x="34" y="1"/>
                  </a:cxn>
                  <a:cxn ang="0">
                    <a:pos x="25" y="5"/>
                  </a:cxn>
                  <a:cxn ang="0">
                    <a:pos x="19" y="10"/>
                  </a:cxn>
                  <a:cxn ang="0">
                    <a:pos x="14" y="16"/>
                  </a:cxn>
                  <a:cxn ang="0">
                    <a:pos x="9" y="23"/>
                  </a:cxn>
                  <a:cxn ang="0">
                    <a:pos x="5" y="32"/>
                  </a:cxn>
                  <a:cxn ang="0">
                    <a:pos x="3" y="40"/>
                  </a:cxn>
                  <a:cxn ang="0">
                    <a:pos x="0" y="60"/>
                  </a:cxn>
                  <a:cxn ang="0">
                    <a:pos x="0" y="79"/>
                  </a:cxn>
                  <a:cxn ang="0">
                    <a:pos x="1" y="98"/>
                  </a:cxn>
                  <a:cxn ang="0">
                    <a:pos x="4" y="113"/>
                  </a:cxn>
                  <a:cxn ang="0">
                    <a:pos x="7" y="131"/>
                  </a:cxn>
                  <a:cxn ang="0">
                    <a:pos x="9" y="140"/>
                  </a:cxn>
                  <a:cxn ang="0">
                    <a:pos x="12" y="150"/>
                  </a:cxn>
                  <a:cxn ang="0">
                    <a:pos x="17" y="159"/>
                  </a:cxn>
                  <a:cxn ang="0">
                    <a:pos x="20" y="161"/>
                  </a:cxn>
                  <a:cxn ang="0">
                    <a:pos x="24" y="163"/>
                  </a:cxn>
                  <a:cxn ang="0">
                    <a:pos x="28" y="166"/>
                  </a:cxn>
                  <a:cxn ang="0">
                    <a:pos x="32" y="166"/>
                  </a:cxn>
                  <a:cxn ang="0">
                    <a:pos x="38" y="166"/>
                  </a:cxn>
                  <a:cxn ang="0">
                    <a:pos x="43" y="163"/>
                  </a:cxn>
                </a:cxnLst>
                <a:pathLst>
                  <a:path w="272" h="926">
                    <a:moveTo>
                      <a:pt x="217" y="912"/>
                    </a:moveTo>
                    <a:lnTo>
                      <a:pt x="231" y="899"/>
                    </a:lnTo>
                    <a:lnTo>
                      <a:pt x="244" y="871"/>
                    </a:lnTo>
                    <a:lnTo>
                      <a:pt x="258" y="776"/>
                    </a:lnTo>
                    <a:lnTo>
                      <a:pt x="265" y="640"/>
                    </a:lnTo>
                    <a:lnTo>
                      <a:pt x="265" y="491"/>
                    </a:lnTo>
                    <a:lnTo>
                      <a:pt x="265" y="190"/>
                    </a:lnTo>
                    <a:lnTo>
                      <a:pt x="265" y="75"/>
                    </a:lnTo>
                    <a:lnTo>
                      <a:pt x="272" y="0"/>
                    </a:lnTo>
                    <a:lnTo>
                      <a:pt x="217" y="0"/>
                    </a:lnTo>
                    <a:lnTo>
                      <a:pt x="169" y="7"/>
                    </a:lnTo>
                    <a:lnTo>
                      <a:pt x="128" y="27"/>
                    </a:lnTo>
                    <a:lnTo>
                      <a:pt x="95" y="54"/>
                    </a:lnTo>
                    <a:lnTo>
                      <a:pt x="68" y="89"/>
                    </a:lnTo>
                    <a:lnTo>
                      <a:pt x="47" y="130"/>
                    </a:lnTo>
                    <a:lnTo>
                      <a:pt x="27" y="177"/>
                    </a:lnTo>
                    <a:lnTo>
                      <a:pt x="13" y="225"/>
                    </a:lnTo>
                    <a:lnTo>
                      <a:pt x="0" y="334"/>
                    </a:lnTo>
                    <a:lnTo>
                      <a:pt x="0" y="443"/>
                    </a:lnTo>
                    <a:lnTo>
                      <a:pt x="6" y="545"/>
                    </a:lnTo>
                    <a:lnTo>
                      <a:pt x="19" y="633"/>
                    </a:lnTo>
                    <a:lnTo>
                      <a:pt x="33" y="728"/>
                    </a:lnTo>
                    <a:lnTo>
                      <a:pt x="47" y="783"/>
                    </a:lnTo>
                    <a:lnTo>
                      <a:pt x="60" y="837"/>
                    </a:lnTo>
                    <a:lnTo>
                      <a:pt x="87" y="885"/>
                    </a:lnTo>
                    <a:lnTo>
                      <a:pt x="101" y="899"/>
                    </a:lnTo>
                    <a:lnTo>
                      <a:pt x="122" y="912"/>
                    </a:lnTo>
                    <a:lnTo>
                      <a:pt x="143" y="926"/>
                    </a:lnTo>
                    <a:lnTo>
                      <a:pt x="163" y="926"/>
                    </a:lnTo>
                    <a:lnTo>
                      <a:pt x="190" y="926"/>
                    </a:lnTo>
                    <a:lnTo>
                      <a:pt x="217" y="912"/>
                    </a:lnTo>
                    <a:close/>
                  </a:path>
                </a:pathLst>
              </a:custGeom>
              <a:solidFill>
                <a:srgbClr val="F0BE89"/>
              </a:solidFill>
              <a:ln w="9525">
                <a:noFill/>
              </a:ln>
            </p:spPr>
            <p:txBody>
              <a:bodyPr/>
              <a:p>
                <a:endParaRPr lang="zh-CN" altLang="en-US"/>
              </a:p>
            </p:txBody>
          </p:sp>
          <p:sp>
            <p:nvSpPr>
              <p:cNvPr id="46331" name="Freeform 289"/>
              <p:cNvSpPr/>
              <p:nvPr/>
            </p:nvSpPr>
            <p:spPr>
              <a:xfrm>
                <a:off x="3979" y="1297"/>
                <a:ext cx="42" cy="144"/>
              </a:xfrm>
              <a:custGeom>
                <a:avLst/>
                <a:gdLst/>
                <a:ahLst/>
                <a:cxnLst>
                  <a:cxn ang="0">
                    <a:pos x="36" y="143"/>
                  </a:cxn>
                  <a:cxn ang="0">
                    <a:pos x="38" y="140"/>
                  </a:cxn>
                  <a:cxn ang="0">
                    <a:pos x="39" y="135"/>
                  </a:cxn>
                  <a:cxn ang="0">
                    <a:pos x="42" y="121"/>
                  </a:cxn>
                  <a:cxn ang="0">
                    <a:pos x="42" y="100"/>
                  </a:cxn>
                  <a:cxn ang="0">
                    <a:pos x="42" y="77"/>
                  </a:cxn>
                  <a:cxn ang="0">
                    <a:pos x="41" y="31"/>
                  </a:cxn>
                  <a:cxn ang="0">
                    <a:pos x="41" y="0"/>
                  </a:cxn>
                  <a:cxn ang="0">
                    <a:pos x="32" y="0"/>
                  </a:cxn>
                  <a:cxn ang="0">
                    <a:pos x="24" y="1"/>
                  </a:cxn>
                  <a:cxn ang="0">
                    <a:pos x="18" y="4"/>
                  </a:cxn>
                  <a:cxn ang="0">
                    <a:pos x="13" y="9"/>
                  </a:cxn>
                  <a:cxn ang="0">
                    <a:pos x="8" y="13"/>
                  </a:cxn>
                  <a:cxn ang="0">
                    <a:pos x="6" y="20"/>
                  </a:cxn>
                  <a:cxn ang="0">
                    <a:pos x="3" y="27"/>
                  </a:cxn>
                  <a:cxn ang="0">
                    <a:pos x="1" y="34"/>
                  </a:cxn>
                  <a:cxn ang="0">
                    <a:pos x="0" y="51"/>
                  </a:cxn>
                  <a:cxn ang="0">
                    <a:pos x="0" y="69"/>
                  </a:cxn>
                  <a:cxn ang="0">
                    <a:pos x="1" y="84"/>
                  </a:cxn>
                  <a:cxn ang="0">
                    <a:pos x="3" y="98"/>
                  </a:cxn>
                  <a:cxn ang="0">
                    <a:pos x="6" y="114"/>
                  </a:cxn>
                  <a:cxn ang="0">
                    <a:pos x="8" y="122"/>
                  </a:cxn>
                  <a:cxn ang="0">
                    <a:pos x="11" y="131"/>
                  </a:cxn>
                  <a:cxn ang="0">
                    <a:pos x="15" y="138"/>
                  </a:cxn>
                  <a:cxn ang="0">
                    <a:pos x="21" y="143"/>
                  </a:cxn>
                  <a:cxn ang="0">
                    <a:pos x="24" y="144"/>
                  </a:cxn>
                  <a:cxn ang="0">
                    <a:pos x="28" y="144"/>
                  </a:cxn>
                  <a:cxn ang="0">
                    <a:pos x="32" y="144"/>
                  </a:cxn>
                  <a:cxn ang="0">
                    <a:pos x="36" y="143"/>
                  </a:cxn>
                </a:cxnLst>
                <a:pathLst>
                  <a:path w="205" h="803">
                    <a:moveTo>
                      <a:pt x="178" y="796"/>
                    </a:moveTo>
                    <a:lnTo>
                      <a:pt x="184" y="783"/>
                    </a:lnTo>
                    <a:lnTo>
                      <a:pt x="191" y="755"/>
                    </a:lnTo>
                    <a:lnTo>
                      <a:pt x="205" y="674"/>
                    </a:lnTo>
                    <a:lnTo>
                      <a:pt x="205" y="559"/>
                    </a:lnTo>
                    <a:lnTo>
                      <a:pt x="205" y="429"/>
                    </a:lnTo>
                    <a:lnTo>
                      <a:pt x="198" y="171"/>
                    </a:lnTo>
                    <a:lnTo>
                      <a:pt x="198" y="0"/>
                    </a:lnTo>
                    <a:lnTo>
                      <a:pt x="157" y="0"/>
                    </a:lnTo>
                    <a:lnTo>
                      <a:pt x="116" y="7"/>
                    </a:lnTo>
                    <a:lnTo>
                      <a:pt x="89" y="21"/>
                    </a:lnTo>
                    <a:lnTo>
                      <a:pt x="62" y="48"/>
                    </a:lnTo>
                    <a:lnTo>
                      <a:pt x="41" y="75"/>
                    </a:lnTo>
                    <a:lnTo>
                      <a:pt x="27" y="109"/>
                    </a:lnTo>
                    <a:lnTo>
                      <a:pt x="13" y="150"/>
                    </a:lnTo>
                    <a:lnTo>
                      <a:pt x="7" y="190"/>
                    </a:lnTo>
                    <a:lnTo>
                      <a:pt x="0" y="287"/>
                    </a:lnTo>
                    <a:lnTo>
                      <a:pt x="0" y="382"/>
                    </a:lnTo>
                    <a:lnTo>
                      <a:pt x="7" y="470"/>
                    </a:lnTo>
                    <a:lnTo>
                      <a:pt x="13" y="545"/>
                    </a:lnTo>
                    <a:lnTo>
                      <a:pt x="27" y="633"/>
                    </a:lnTo>
                    <a:lnTo>
                      <a:pt x="41" y="681"/>
                    </a:lnTo>
                    <a:lnTo>
                      <a:pt x="54" y="728"/>
                    </a:lnTo>
                    <a:lnTo>
                      <a:pt x="75" y="769"/>
                    </a:lnTo>
                    <a:lnTo>
                      <a:pt x="102" y="796"/>
                    </a:lnTo>
                    <a:lnTo>
                      <a:pt x="116" y="803"/>
                    </a:lnTo>
                    <a:lnTo>
                      <a:pt x="137" y="803"/>
                    </a:lnTo>
                    <a:lnTo>
                      <a:pt x="157" y="803"/>
                    </a:lnTo>
                    <a:lnTo>
                      <a:pt x="178" y="796"/>
                    </a:lnTo>
                    <a:close/>
                  </a:path>
                </a:pathLst>
              </a:custGeom>
              <a:solidFill>
                <a:srgbClr val="FDEBD7"/>
              </a:solidFill>
              <a:ln w="9525">
                <a:noFill/>
              </a:ln>
            </p:spPr>
            <p:txBody>
              <a:bodyPr/>
              <a:p>
                <a:endParaRPr lang="zh-CN" altLang="en-US"/>
              </a:p>
            </p:txBody>
          </p:sp>
          <p:sp>
            <p:nvSpPr>
              <p:cNvPr id="46332" name="Freeform 290"/>
              <p:cNvSpPr/>
              <p:nvPr/>
            </p:nvSpPr>
            <p:spPr>
              <a:xfrm>
                <a:off x="4547" y="1659"/>
                <a:ext cx="216" cy="185"/>
              </a:xfrm>
              <a:custGeom>
                <a:avLst/>
                <a:gdLst/>
                <a:ahLst/>
                <a:cxnLst>
                  <a:cxn ang="0">
                    <a:pos x="25" y="51"/>
                  </a:cxn>
                  <a:cxn ang="0">
                    <a:pos x="55" y="28"/>
                  </a:cxn>
                  <a:cxn ang="0">
                    <a:pos x="85" y="12"/>
                  </a:cxn>
                  <a:cxn ang="0">
                    <a:pos x="113" y="2"/>
                  </a:cxn>
                  <a:cxn ang="0">
                    <a:pos x="130" y="0"/>
                  </a:cxn>
                  <a:cxn ang="0">
                    <a:pos x="139" y="1"/>
                  </a:cxn>
                  <a:cxn ang="0">
                    <a:pos x="143" y="6"/>
                  </a:cxn>
                  <a:cxn ang="0">
                    <a:pos x="142" y="16"/>
                  </a:cxn>
                  <a:cxn ang="0">
                    <a:pos x="133" y="29"/>
                  </a:cxn>
                  <a:cxn ang="0">
                    <a:pos x="136" y="33"/>
                  </a:cxn>
                  <a:cxn ang="0">
                    <a:pos x="142" y="36"/>
                  </a:cxn>
                  <a:cxn ang="0">
                    <a:pos x="153" y="34"/>
                  </a:cxn>
                  <a:cxn ang="0">
                    <a:pos x="166" y="27"/>
                  </a:cxn>
                  <a:cxn ang="0">
                    <a:pos x="177" y="25"/>
                  </a:cxn>
                  <a:cxn ang="0">
                    <a:pos x="186" y="29"/>
                  </a:cxn>
                  <a:cxn ang="0">
                    <a:pos x="197" y="37"/>
                  </a:cxn>
                  <a:cxn ang="0">
                    <a:pos x="203" y="50"/>
                  </a:cxn>
                  <a:cxn ang="0">
                    <a:pos x="203" y="58"/>
                  </a:cxn>
                  <a:cxn ang="0">
                    <a:pos x="197" y="65"/>
                  </a:cxn>
                  <a:cxn ang="0">
                    <a:pos x="199" y="69"/>
                  </a:cxn>
                  <a:cxn ang="0">
                    <a:pos x="211" y="74"/>
                  </a:cxn>
                  <a:cxn ang="0">
                    <a:pos x="216" y="84"/>
                  </a:cxn>
                  <a:cxn ang="0">
                    <a:pos x="209" y="97"/>
                  </a:cxn>
                  <a:cxn ang="0">
                    <a:pos x="203" y="106"/>
                  </a:cxn>
                  <a:cxn ang="0">
                    <a:pos x="208" y="112"/>
                  </a:cxn>
                  <a:cxn ang="0">
                    <a:pos x="209" y="126"/>
                  </a:cxn>
                  <a:cxn ang="0">
                    <a:pos x="203" y="139"/>
                  </a:cxn>
                  <a:cxn ang="0">
                    <a:pos x="194" y="144"/>
                  </a:cxn>
                  <a:cxn ang="0">
                    <a:pos x="184" y="146"/>
                  </a:cxn>
                  <a:cxn ang="0">
                    <a:pos x="186" y="154"/>
                  </a:cxn>
                  <a:cxn ang="0">
                    <a:pos x="182" y="162"/>
                  </a:cxn>
                  <a:cxn ang="0">
                    <a:pos x="158" y="173"/>
                  </a:cxn>
                  <a:cxn ang="0">
                    <a:pos x="112" y="181"/>
                  </a:cxn>
                  <a:cxn ang="0">
                    <a:pos x="58" y="185"/>
                  </a:cxn>
                  <a:cxn ang="0">
                    <a:pos x="31" y="184"/>
                  </a:cxn>
                  <a:cxn ang="0">
                    <a:pos x="14" y="156"/>
                  </a:cxn>
                  <a:cxn ang="0">
                    <a:pos x="3" y="127"/>
                  </a:cxn>
                  <a:cxn ang="0">
                    <a:pos x="0" y="106"/>
                  </a:cxn>
                  <a:cxn ang="0">
                    <a:pos x="1" y="85"/>
                  </a:cxn>
                  <a:cxn ang="0">
                    <a:pos x="11" y="65"/>
                  </a:cxn>
                </a:cxnLst>
                <a:pathLst>
                  <a:path w="1088" h="1041">
                    <a:moveTo>
                      <a:pt x="95" y="320"/>
                    </a:moveTo>
                    <a:lnTo>
                      <a:pt x="128" y="286"/>
                    </a:lnTo>
                    <a:lnTo>
                      <a:pt x="217" y="204"/>
                    </a:lnTo>
                    <a:lnTo>
                      <a:pt x="278" y="157"/>
                    </a:lnTo>
                    <a:lnTo>
                      <a:pt x="353" y="116"/>
                    </a:lnTo>
                    <a:lnTo>
                      <a:pt x="428" y="68"/>
                    </a:lnTo>
                    <a:lnTo>
                      <a:pt x="509" y="35"/>
                    </a:lnTo>
                    <a:lnTo>
                      <a:pt x="571" y="14"/>
                    </a:lnTo>
                    <a:lnTo>
                      <a:pt x="618" y="0"/>
                    </a:lnTo>
                    <a:lnTo>
                      <a:pt x="653" y="0"/>
                    </a:lnTo>
                    <a:lnTo>
                      <a:pt x="680" y="0"/>
                    </a:lnTo>
                    <a:lnTo>
                      <a:pt x="700" y="6"/>
                    </a:lnTo>
                    <a:lnTo>
                      <a:pt x="714" y="21"/>
                    </a:lnTo>
                    <a:lnTo>
                      <a:pt x="721" y="35"/>
                    </a:lnTo>
                    <a:lnTo>
                      <a:pt x="721" y="55"/>
                    </a:lnTo>
                    <a:lnTo>
                      <a:pt x="714" y="89"/>
                    </a:lnTo>
                    <a:lnTo>
                      <a:pt x="693" y="130"/>
                    </a:lnTo>
                    <a:lnTo>
                      <a:pt x="672" y="163"/>
                    </a:lnTo>
                    <a:lnTo>
                      <a:pt x="680" y="177"/>
                    </a:lnTo>
                    <a:lnTo>
                      <a:pt x="687" y="184"/>
                    </a:lnTo>
                    <a:lnTo>
                      <a:pt x="693" y="198"/>
                    </a:lnTo>
                    <a:lnTo>
                      <a:pt x="714" y="204"/>
                    </a:lnTo>
                    <a:lnTo>
                      <a:pt x="742" y="198"/>
                    </a:lnTo>
                    <a:lnTo>
                      <a:pt x="769" y="191"/>
                    </a:lnTo>
                    <a:lnTo>
                      <a:pt x="810" y="163"/>
                    </a:lnTo>
                    <a:lnTo>
                      <a:pt x="837" y="150"/>
                    </a:lnTo>
                    <a:lnTo>
                      <a:pt x="864" y="143"/>
                    </a:lnTo>
                    <a:lnTo>
                      <a:pt x="891" y="143"/>
                    </a:lnTo>
                    <a:lnTo>
                      <a:pt x="911" y="150"/>
                    </a:lnTo>
                    <a:lnTo>
                      <a:pt x="938" y="163"/>
                    </a:lnTo>
                    <a:lnTo>
                      <a:pt x="959" y="171"/>
                    </a:lnTo>
                    <a:lnTo>
                      <a:pt x="993" y="211"/>
                    </a:lnTo>
                    <a:lnTo>
                      <a:pt x="1014" y="252"/>
                    </a:lnTo>
                    <a:lnTo>
                      <a:pt x="1020" y="279"/>
                    </a:lnTo>
                    <a:lnTo>
                      <a:pt x="1020" y="299"/>
                    </a:lnTo>
                    <a:lnTo>
                      <a:pt x="1020" y="327"/>
                    </a:lnTo>
                    <a:lnTo>
                      <a:pt x="1006" y="347"/>
                    </a:lnTo>
                    <a:lnTo>
                      <a:pt x="993" y="367"/>
                    </a:lnTo>
                    <a:lnTo>
                      <a:pt x="973" y="381"/>
                    </a:lnTo>
                    <a:lnTo>
                      <a:pt x="1000" y="388"/>
                    </a:lnTo>
                    <a:lnTo>
                      <a:pt x="1033" y="395"/>
                    </a:lnTo>
                    <a:lnTo>
                      <a:pt x="1061" y="415"/>
                    </a:lnTo>
                    <a:lnTo>
                      <a:pt x="1082" y="435"/>
                    </a:lnTo>
                    <a:lnTo>
                      <a:pt x="1088" y="470"/>
                    </a:lnTo>
                    <a:lnTo>
                      <a:pt x="1082" y="503"/>
                    </a:lnTo>
                    <a:lnTo>
                      <a:pt x="1054" y="544"/>
                    </a:lnTo>
                    <a:lnTo>
                      <a:pt x="1006" y="599"/>
                    </a:lnTo>
                    <a:lnTo>
                      <a:pt x="1020" y="599"/>
                    </a:lnTo>
                    <a:lnTo>
                      <a:pt x="1033" y="606"/>
                    </a:lnTo>
                    <a:lnTo>
                      <a:pt x="1047" y="633"/>
                    </a:lnTo>
                    <a:lnTo>
                      <a:pt x="1054" y="667"/>
                    </a:lnTo>
                    <a:lnTo>
                      <a:pt x="1054" y="707"/>
                    </a:lnTo>
                    <a:lnTo>
                      <a:pt x="1041" y="748"/>
                    </a:lnTo>
                    <a:lnTo>
                      <a:pt x="1020" y="783"/>
                    </a:lnTo>
                    <a:lnTo>
                      <a:pt x="1000" y="796"/>
                    </a:lnTo>
                    <a:lnTo>
                      <a:pt x="979" y="810"/>
                    </a:lnTo>
                    <a:lnTo>
                      <a:pt x="952" y="816"/>
                    </a:lnTo>
                    <a:lnTo>
                      <a:pt x="925" y="823"/>
                    </a:lnTo>
                    <a:lnTo>
                      <a:pt x="938" y="843"/>
                    </a:lnTo>
                    <a:lnTo>
                      <a:pt x="938" y="864"/>
                    </a:lnTo>
                    <a:lnTo>
                      <a:pt x="938" y="885"/>
                    </a:lnTo>
                    <a:lnTo>
                      <a:pt x="918" y="911"/>
                    </a:lnTo>
                    <a:lnTo>
                      <a:pt x="870" y="946"/>
                    </a:lnTo>
                    <a:lnTo>
                      <a:pt x="796" y="973"/>
                    </a:lnTo>
                    <a:lnTo>
                      <a:pt x="687" y="1000"/>
                    </a:lnTo>
                    <a:lnTo>
                      <a:pt x="564" y="1021"/>
                    </a:lnTo>
                    <a:lnTo>
                      <a:pt x="462" y="1027"/>
                    </a:lnTo>
                    <a:lnTo>
                      <a:pt x="292" y="1041"/>
                    </a:lnTo>
                    <a:lnTo>
                      <a:pt x="190" y="1035"/>
                    </a:lnTo>
                    <a:lnTo>
                      <a:pt x="156" y="1035"/>
                    </a:lnTo>
                    <a:lnTo>
                      <a:pt x="109" y="959"/>
                    </a:lnTo>
                    <a:lnTo>
                      <a:pt x="68" y="878"/>
                    </a:lnTo>
                    <a:lnTo>
                      <a:pt x="33" y="769"/>
                    </a:lnTo>
                    <a:lnTo>
                      <a:pt x="13" y="715"/>
                    </a:lnTo>
                    <a:lnTo>
                      <a:pt x="6" y="660"/>
                    </a:lnTo>
                    <a:lnTo>
                      <a:pt x="0" y="599"/>
                    </a:lnTo>
                    <a:lnTo>
                      <a:pt x="0" y="538"/>
                    </a:lnTo>
                    <a:lnTo>
                      <a:pt x="6" y="476"/>
                    </a:lnTo>
                    <a:lnTo>
                      <a:pt x="27" y="422"/>
                    </a:lnTo>
                    <a:lnTo>
                      <a:pt x="54" y="367"/>
                    </a:lnTo>
                    <a:lnTo>
                      <a:pt x="95" y="320"/>
                    </a:lnTo>
                    <a:close/>
                  </a:path>
                </a:pathLst>
              </a:custGeom>
              <a:solidFill>
                <a:srgbClr val="FDEBD7"/>
              </a:solidFill>
              <a:ln w="9525">
                <a:noFill/>
              </a:ln>
            </p:spPr>
            <p:txBody>
              <a:bodyPr/>
              <a:p>
                <a:endParaRPr lang="zh-CN" altLang="en-US"/>
              </a:p>
            </p:txBody>
          </p:sp>
          <p:sp>
            <p:nvSpPr>
              <p:cNvPr id="46333" name="Freeform 291"/>
              <p:cNvSpPr/>
              <p:nvPr/>
            </p:nvSpPr>
            <p:spPr>
              <a:xfrm>
                <a:off x="3877" y="1669"/>
                <a:ext cx="712" cy="271"/>
              </a:xfrm>
              <a:custGeom>
                <a:avLst/>
                <a:gdLst/>
                <a:ahLst/>
                <a:cxnLst>
                  <a:cxn ang="0">
                    <a:pos x="149" y="13"/>
                  </a:cxn>
                  <a:cxn ang="0">
                    <a:pos x="186" y="41"/>
                  </a:cxn>
                  <a:cxn ang="0">
                    <a:pos x="217" y="59"/>
                  </a:cxn>
                  <a:cxn ang="0">
                    <a:pos x="257" y="76"/>
                  </a:cxn>
                  <a:cxn ang="0">
                    <a:pos x="304" y="89"/>
                  </a:cxn>
                  <a:cxn ang="0">
                    <a:pos x="360" y="97"/>
                  </a:cxn>
                  <a:cxn ang="0">
                    <a:pos x="424" y="95"/>
                  </a:cxn>
                  <a:cxn ang="0">
                    <a:pos x="484" y="87"/>
                  </a:cxn>
                  <a:cxn ang="0">
                    <a:pos x="531" y="77"/>
                  </a:cxn>
                  <a:cxn ang="0">
                    <a:pos x="595" y="59"/>
                  </a:cxn>
                  <a:cxn ang="0">
                    <a:pos x="628" y="48"/>
                  </a:cxn>
                  <a:cxn ang="0">
                    <a:pos x="648" y="45"/>
                  </a:cxn>
                  <a:cxn ang="0">
                    <a:pos x="670" y="46"/>
                  </a:cxn>
                  <a:cxn ang="0">
                    <a:pos x="689" y="62"/>
                  </a:cxn>
                  <a:cxn ang="0">
                    <a:pos x="704" y="94"/>
                  </a:cxn>
                  <a:cxn ang="0">
                    <a:pos x="712" y="124"/>
                  </a:cxn>
                  <a:cxn ang="0">
                    <a:pos x="712" y="144"/>
                  </a:cxn>
                  <a:cxn ang="0">
                    <a:pos x="707" y="163"/>
                  </a:cxn>
                  <a:cxn ang="0">
                    <a:pos x="697" y="175"/>
                  </a:cxn>
                  <a:cxn ang="0">
                    <a:pos x="662" y="202"/>
                  </a:cxn>
                  <a:cxn ang="0">
                    <a:pos x="632" y="219"/>
                  </a:cxn>
                  <a:cxn ang="0">
                    <a:pos x="592" y="237"/>
                  </a:cxn>
                  <a:cxn ang="0">
                    <a:pos x="545" y="253"/>
                  </a:cxn>
                  <a:cxn ang="0">
                    <a:pos x="489" y="265"/>
                  </a:cxn>
                  <a:cxn ang="0">
                    <a:pos x="424" y="270"/>
                  </a:cxn>
                  <a:cxn ang="0">
                    <a:pos x="300" y="270"/>
                  </a:cxn>
                  <a:cxn ang="0">
                    <a:pos x="249" y="265"/>
                  </a:cxn>
                  <a:cxn ang="0">
                    <a:pos x="201" y="259"/>
                  </a:cxn>
                  <a:cxn ang="0">
                    <a:pos x="158" y="248"/>
                  </a:cxn>
                  <a:cxn ang="0">
                    <a:pos x="118" y="233"/>
                  </a:cxn>
                  <a:cxn ang="0">
                    <a:pos x="80" y="214"/>
                  </a:cxn>
                  <a:cxn ang="0">
                    <a:pos x="45" y="189"/>
                  </a:cxn>
                  <a:cxn ang="0">
                    <a:pos x="30" y="174"/>
                  </a:cxn>
                  <a:cxn ang="0">
                    <a:pos x="18" y="157"/>
                  </a:cxn>
                  <a:cxn ang="0">
                    <a:pos x="8" y="140"/>
                  </a:cxn>
                  <a:cxn ang="0">
                    <a:pos x="0" y="105"/>
                  </a:cxn>
                  <a:cxn ang="0">
                    <a:pos x="4" y="70"/>
                  </a:cxn>
                  <a:cxn ang="0">
                    <a:pos x="18" y="39"/>
                  </a:cxn>
                  <a:cxn ang="0">
                    <a:pos x="30" y="25"/>
                  </a:cxn>
                  <a:cxn ang="0">
                    <a:pos x="43" y="14"/>
                  </a:cxn>
                  <a:cxn ang="0">
                    <a:pos x="60" y="7"/>
                  </a:cxn>
                  <a:cxn ang="0">
                    <a:pos x="77" y="1"/>
                  </a:cxn>
                  <a:cxn ang="0">
                    <a:pos x="98" y="0"/>
                  </a:cxn>
                  <a:cxn ang="0">
                    <a:pos x="121" y="2"/>
                  </a:cxn>
                  <a:cxn ang="0">
                    <a:pos x="145" y="9"/>
                  </a:cxn>
                </a:cxnLst>
                <a:pathLst>
                  <a:path w="3565" h="1524">
                    <a:moveTo>
                      <a:pt x="728" y="48"/>
                    </a:moveTo>
                    <a:lnTo>
                      <a:pt x="748" y="75"/>
                    </a:lnTo>
                    <a:lnTo>
                      <a:pt x="816" y="143"/>
                    </a:lnTo>
                    <a:lnTo>
                      <a:pt x="932" y="231"/>
                    </a:lnTo>
                    <a:lnTo>
                      <a:pt x="1000" y="279"/>
                    </a:lnTo>
                    <a:lnTo>
                      <a:pt x="1088" y="333"/>
                    </a:lnTo>
                    <a:lnTo>
                      <a:pt x="1177" y="380"/>
                    </a:lnTo>
                    <a:lnTo>
                      <a:pt x="1286" y="428"/>
                    </a:lnTo>
                    <a:lnTo>
                      <a:pt x="1401" y="469"/>
                    </a:lnTo>
                    <a:lnTo>
                      <a:pt x="1524" y="503"/>
                    </a:lnTo>
                    <a:lnTo>
                      <a:pt x="1660" y="530"/>
                    </a:lnTo>
                    <a:lnTo>
                      <a:pt x="1802" y="544"/>
                    </a:lnTo>
                    <a:lnTo>
                      <a:pt x="1959" y="551"/>
                    </a:lnTo>
                    <a:lnTo>
                      <a:pt x="2123" y="537"/>
                    </a:lnTo>
                    <a:lnTo>
                      <a:pt x="2286" y="516"/>
                    </a:lnTo>
                    <a:lnTo>
                      <a:pt x="2422" y="489"/>
                    </a:lnTo>
                    <a:lnTo>
                      <a:pt x="2552" y="462"/>
                    </a:lnTo>
                    <a:lnTo>
                      <a:pt x="2660" y="435"/>
                    </a:lnTo>
                    <a:lnTo>
                      <a:pt x="2837" y="380"/>
                    </a:lnTo>
                    <a:lnTo>
                      <a:pt x="2979" y="333"/>
                    </a:lnTo>
                    <a:lnTo>
                      <a:pt x="3096" y="285"/>
                    </a:lnTo>
                    <a:lnTo>
                      <a:pt x="3143" y="272"/>
                    </a:lnTo>
                    <a:lnTo>
                      <a:pt x="3198" y="258"/>
                    </a:lnTo>
                    <a:lnTo>
                      <a:pt x="3245" y="252"/>
                    </a:lnTo>
                    <a:lnTo>
                      <a:pt x="3300" y="252"/>
                    </a:lnTo>
                    <a:lnTo>
                      <a:pt x="3354" y="258"/>
                    </a:lnTo>
                    <a:lnTo>
                      <a:pt x="3416" y="272"/>
                    </a:lnTo>
                    <a:lnTo>
                      <a:pt x="3449" y="347"/>
                    </a:lnTo>
                    <a:lnTo>
                      <a:pt x="3490" y="428"/>
                    </a:lnTo>
                    <a:lnTo>
                      <a:pt x="3525" y="530"/>
                    </a:lnTo>
                    <a:lnTo>
                      <a:pt x="3552" y="639"/>
                    </a:lnTo>
                    <a:lnTo>
                      <a:pt x="3565" y="700"/>
                    </a:lnTo>
                    <a:lnTo>
                      <a:pt x="3565" y="755"/>
                    </a:lnTo>
                    <a:lnTo>
                      <a:pt x="3565" y="809"/>
                    </a:lnTo>
                    <a:lnTo>
                      <a:pt x="3552" y="864"/>
                    </a:lnTo>
                    <a:lnTo>
                      <a:pt x="3538" y="918"/>
                    </a:lnTo>
                    <a:lnTo>
                      <a:pt x="3511" y="966"/>
                    </a:lnTo>
                    <a:lnTo>
                      <a:pt x="3490" y="986"/>
                    </a:lnTo>
                    <a:lnTo>
                      <a:pt x="3422" y="1048"/>
                    </a:lnTo>
                    <a:lnTo>
                      <a:pt x="3313" y="1136"/>
                    </a:lnTo>
                    <a:lnTo>
                      <a:pt x="3245" y="1184"/>
                    </a:lnTo>
                    <a:lnTo>
                      <a:pt x="3164" y="1231"/>
                    </a:lnTo>
                    <a:lnTo>
                      <a:pt x="3068" y="1285"/>
                    </a:lnTo>
                    <a:lnTo>
                      <a:pt x="2966" y="1333"/>
                    </a:lnTo>
                    <a:lnTo>
                      <a:pt x="2857" y="1380"/>
                    </a:lnTo>
                    <a:lnTo>
                      <a:pt x="2728" y="1421"/>
                    </a:lnTo>
                    <a:lnTo>
                      <a:pt x="2592" y="1456"/>
                    </a:lnTo>
                    <a:lnTo>
                      <a:pt x="2449" y="1489"/>
                    </a:lnTo>
                    <a:lnTo>
                      <a:pt x="2292" y="1510"/>
                    </a:lnTo>
                    <a:lnTo>
                      <a:pt x="2123" y="1516"/>
                    </a:lnTo>
                    <a:lnTo>
                      <a:pt x="1796" y="1524"/>
                    </a:lnTo>
                    <a:lnTo>
                      <a:pt x="1503" y="1516"/>
                    </a:lnTo>
                    <a:lnTo>
                      <a:pt x="1373" y="1503"/>
                    </a:lnTo>
                    <a:lnTo>
                      <a:pt x="1245" y="1489"/>
                    </a:lnTo>
                    <a:lnTo>
                      <a:pt x="1122" y="1476"/>
                    </a:lnTo>
                    <a:lnTo>
                      <a:pt x="1006" y="1456"/>
                    </a:lnTo>
                    <a:lnTo>
                      <a:pt x="897" y="1429"/>
                    </a:lnTo>
                    <a:lnTo>
                      <a:pt x="789" y="1394"/>
                    </a:lnTo>
                    <a:lnTo>
                      <a:pt x="687" y="1361"/>
                    </a:lnTo>
                    <a:lnTo>
                      <a:pt x="592" y="1312"/>
                    </a:lnTo>
                    <a:lnTo>
                      <a:pt x="496" y="1265"/>
                    </a:lnTo>
                    <a:lnTo>
                      <a:pt x="400" y="1204"/>
                    </a:lnTo>
                    <a:lnTo>
                      <a:pt x="313" y="1136"/>
                    </a:lnTo>
                    <a:lnTo>
                      <a:pt x="224" y="1061"/>
                    </a:lnTo>
                    <a:lnTo>
                      <a:pt x="183" y="1021"/>
                    </a:lnTo>
                    <a:lnTo>
                      <a:pt x="149" y="980"/>
                    </a:lnTo>
                    <a:lnTo>
                      <a:pt x="115" y="932"/>
                    </a:lnTo>
                    <a:lnTo>
                      <a:pt x="88" y="885"/>
                    </a:lnTo>
                    <a:lnTo>
                      <a:pt x="60" y="836"/>
                    </a:lnTo>
                    <a:lnTo>
                      <a:pt x="41" y="788"/>
                    </a:lnTo>
                    <a:lnTo>
                      <a:pt x="13" y="687"/>
                    </a:lnTo>
                    <a:lnTo>
                      <a:pt x="0" y="592"/>
                    </a:lnTo>
                    <a:lnTo>
                      <a:pt x="0" y="489"/>
                    </a:lnTo>
                    <a:lnTo>
                      <a:pt x="20" y="394"/>
                    </a:lnTo>
                    <a:lnTo>
                      <a:pt x="47" y="299"/>
                    </a:lnTo>
                    <a:lnTo>
                      <a:pt x="88" y="217"/>
                    </a:lnTo>
                    <a:lnTo>
                      <a:pt x="115" y="176"/>
                    </a:lnTo>
                    <a:lnTo>
                      <a:pt x="149" y="143"/>
                    </a:lnTo>
                    <a:lnTo>
                      <a:pt x="183" y="116"/>
                    </a:lnTo>
                    <a:lnTo>
                      <a:pt x="217" y="81"/>
                    </a:lnTo>
                    <a:lnTo>
                      <a:pt x="251" y="61"/>
                    </a:lnTo>
                    <a:lnTo>
                      <a:pt x="299" y="40"/>
                    </a:lnTo>
                    <a:lnTo>
                      <a:pt x="340" y="20"/>
                    </a:lnTo>
                    <a:lnTo>
                      <a:pt x="387" y="7"/>
                    </a:lnTo>
                    <a:lnTo>
                      <a:pt x="435" y="0"/>
                    </a:lnTo>
                    <a:lnTo>
                      <a:pt x="489" y="0"/>
                    </a:lnTo>
                    <a:lnTo>
                      <a:pt x="544" y="7"/>
                    </a:lnTo>
                    <a:lnTo>
                      <a:pt x="604" y="13"/>
                    </a:lnTo>
                    <a:lnTo>
                      <a:pt x="660" y="27"/>
                    </a:lnTo>
                    <a:lnTo>
                      <a:pt x="728" y="48"/>
                    </a:lnTo>
                    <a:close/>
                  </a:path>
                </a:pathLst>
              </a:custGeom>
              <a:solidFill>
                <a:srgbClr val="DDDEE1"/>
              </a:solidFill>
              <a:ln w="9525">
                <a:noFill/>
              </a:ln>
            </p:spPr>
            <p:txBody>
              <a:bodyPr/>
              <a:p>
                <a:endParaRPr lang="zh-CN" altLang="en-US"/>
              </a:p>
            </p:txBody>
          </p:sp>
          <p:sp>
            <p:nvSpPr>
              <p:cNvPr id="46334" name="Freeform 292"/>
              <p:cNvSpPr/>
              <p:nvPr/>
            </p:nvSpPr>
            <p:spPr>
              <a:xfrm>
                <a:off x="3865" y="1750"/>
                <a:ext cx="724" cy="190"/>
              </a:xfrm>
              <a:custGeom>
                <a:avLst/>
                <a:gdLst/>
                <a:ahLst/>
                <a:cxnLst>
                  <a:cxn ang="0">
                    <a:pos x="9" y="19"/>
                  </a:cxn>
                  <a:cxn ang="0">
                    <a:pos x="44" y="88"/>
                  </a:cxn>
                  <a:cxn ang="0">
                    <a:pos x="56" y="108"/>
                  </a:cxn>
                  <a:cxn ang="0">
                    <a:pos x="91" y="133"/>
                  </a:cxn>
                  <a:cxn ang="0">
                    <a:pos x="129" y="152"/>
                  </a:cxn>
                  <a:cxn ang="0">
                    <a:pos x="169" y="167"/>
                  </a:cxn>
                  <a:cxn ang="0">
                    <a:pos x="212" y="178"/>
                  </a:cxn>
                  <a:cxn ang="0">
                    <a:pos x="260" y="184"/>
                  </a:cxn>
                  <a:cxn ang="0">
                    <a:pos x="312" y="189"/>
                  </a:cxn>
                  <a:cxn ang="0">
                    <a:pos x="436" y="189"/>
                  </a:cxn>
                  <a:cxn ang="0">
                    <a:pos x="501" y="184"/>
                  </a:cxn>
                  <a:cxn ang="0">
                    <a:pos x="557" y="172"/>
                  </a:cxn>
                  <a:cxn ang="0">
                    <a:pos x="604" y="156"/>
                  </a:cxn>
                  <a:cxn ang="0">
                    <a:pos x="644" y="138"/>
                  </a:cxn>
                  <a:cxn ang="0">
                    <a:pos x="674" y="121"/>
                  </a:cxn>
                  <a:cxn ang="0">
                    <a:pos x="709" y="94"/>
                  </a:cxn>
                  <a:cxn ang="0">
                    <a:pos x="719" y="82"/>
                  </a:cxn>
                  <a:cxn ang="0">
                    <a:pos x="724" y="64"/>
                  </a:cxn>
                  <a:cxn ang="0">
                    <a:pos x="724" y="43"/>
                  </a:cxn>
                  <a:cxn ang="0">
                    <a:pos x="716" y="13"/>
                  </a:cxn>
                  <a:cxn ang="0">
                    <a:pos x="691" y="42"/>
                  </a:cxn>
                  <a:cxn ang="0">
                    <a:pos x="660" y="68"/>
                  </a:cxn>
                  <a:cxn ang="0">
                    <a:pos x="623" y="92"/>
                  </a:cxn>
                  <a:cxn ang="0">
                    <a:pos x="581" y="111"/>
                  </a:cxn>
                  <a:cxn ang="0">
                    <a:pos x="535" y="128"/>
                  </a:cxn>
                  <a:cxn ang="0">
                    <a:pos x="486" y="142"/>
                  </a:cxn>
                  <a:cxn ang="0">
                    <a:pos x="434" y="151"/>
                  </a:cxn>
                  <a:cxn ang="0">
                    <a:pos x="381" y="156"/>
                  </a:cxn>
                  <a:cxn ang="0">
                    <a:pos x="327" y="156"/>
                  </a:cxn>
                  <a:cxn ang="0">
                    <a:pos x="274" y="151"/>
                  </a:cxn>
                  <a:cxn ang="0">
                    <a:pos x="220" y="142"/>
                  </a:cxn>
                  <a:cxn ang="0">
                    <a:pos x="170" y="126"/>
                  </a:cxn>
                  <a:cxn ang="0">
                    <a:pos x="121" y="104"/>
                  </a:cxn>
                  <a:cxn ang="0">
                    <a:pos x="76" y="76"/>
                  </a:cxn>
                  <a:cxn ang="0">
                    <a:pos x="35" y="41"/>
                  </a:cxn>
                  <a:cxn ang="0">
                    <a:pos x="0" y="0"/>
                  </a:cxn>
                </a:cxnLst>
                <a:pathLst>
                  <a:path w="3620" h="1068">
                    <a:moveTo>
                      <a:pt x="0" y="0"/>
                    </a:moveTo>
                    <a:lnTo>
                      <a:pt x="47" y="108"/>
                    </a:lnTo>
                    <a:lnTo>
                      <a:pt x="129" y="305"/>
                    </a:lnTo>
                    <a:lnTo>
                      <a:pt x="218" y="497"/>
                    </a:lnTo>
                    <a:lnTo>
                      <a:pt x="251" y="565"/>
                    </a:lnTo>
                    <a:lnTo>
                      <a:pt x="279" y="605"/>
                    </a:lnTo>
                    <a:lnTo>
                      <a:pt x="368" y="680"/>
                    </a:lnTo>
                    <a:lnTo>
                      <a:pt x="455" y="748"/>
                    </a:lnTo>
                    <a:lnTo>
                      <a:pt x="551" y="809"/>
                    </a:lnTo>
                    <a:lnTo>
                      <a:pt x="647" y="856"/>
                    </a:lnTo>
                    <a:lnTo>
                      <a:pt x="742" y="905"/>
                    </a:lnTo>
                    <a:lnTo>
                      <a:pt x="844" y="938"/>
                    </a:lnTo>
                    <a:lnTo>
                      <a:pt x="952" y="973"/>
                    </a:lnTo>
                    <a:lnTo>
                      <a:pt x="1061" y="1000"/>
                    </a:lnTo>
                    <a:lnTo>
                      <a:pt x="1177" y="1020"/>
                    </a:lnTo>
                    <a:lnTo>
                      <a:pt x="1300" y="1033"/>
                    </a:lnTo>
                    <a:lnTo>
                      <a:pt x="1428" y="1047"/>
                    </a:lnTo>
                    <a:lnTo>
                      <a:pt x="1558" y="1060"/>
                    </a:lnTo>
                    <a:lnTo>
                      <a:pt x="1851" y="1068"/>
                    </a:lnTo>
                    <a:lnTo>
                      <a:pt x="2178" y="1060"/>
                    </a:lnTo>
                    <a:lnTo>
                      <a:pt x="2347" y="1054"/>
                    </a:lnTo>
                    <a:lnTo>
                      <a:pt x="2504" y="1033"/>
                    </a:lnTo>
                    <a:lnTo>
                      <a:pt x="2647" y="1000"/>
                    </a:lnTo>
                    <a:lnTo>
                      <a:pt x="2783" y="965"/>
                    </a:lnTo>
                    <a:lnTo>
                      <a:pt x="2912" y="924"/>
                    </a:lnTo>
                    <a:lnTo>
                      <a:pt x="3021" y="877"/>
                    </a:lnTo>
                    <a:lnTo>
                      <a:pt x="3123" y="829"/>
                    </a:lnTo>
                    <a:lnTo>
                      <a:pt x="3219" y="775"/>
                    </a:lnTo>
                    <a:lnTo>
                      <a:pt x="3300" y="728"/>
                    </a:lnTo>
                    <a:lnTo>
                      <a:pt x="3368" y="680"/>
                    </a:lnTo>
                    <a:lnTo>
                      <a:pt x="3477" y="592"/>
                    </a:lnTo>
                    <a:lnTo>
                      <a:pt x="3545" y="530"/>
                    </a:lnTo>
                    <a:lnTo>
                      <a:pt x="3566" y="510"/>
                    </a:lnTo>
                    <a:lnTo>
                      <a:pt x="3593" y="462"/>
                    </a:lnTo>
                    <a:lnTo>
                      <a:pt x="3607" y="415"/>
                    </a:lnTo>
                    <a:lnTo>
                      <a:pt x="3620" y="360"/>
                    </a:lnTo>
                    <a:lnTo>
                      <a:pt x="3620" y="299"/>
                    </a:lnTo>
                    <a:lnTo>
                      <a:pt x="3620" y="244"/>
                    </a:lnTo>
                    <a:lnTo>
                      <a:pt x="3607" y="183"/>
                    </a:lnTo>
                    <a:lnTo>
                      <a:pt x="3580" y="74"/>
                    </a:lnTo>
                    <a:lnTo>
                      <a:pt x="3525" y="156"/>
                    </a:lnTo>
                    <a:lnTo>
                      <a:pt x="3457" y="237"/>
                    </a:lnTo>
                    <a:lnTo>
                      <a:pt x="3382" y="312"/>
                    </a:lnTo>
                    <a:lnTo>
                      <a:pt x="3300" y="380"/>
                    </a:lnTo>
                    <a:lnTo>
                      <a:pt x="3211" y="448"/>
                    </a:lnTo>
                    <a:lnTo>
                      <a:pt x="3116" y="516"/>
                    </a:lnTo>
                    <a:lnTo>
                      <a:pt x="3015" y="571"/>
                    </a:lnTo>
                    <a:lnTo>
                      <a:pt x="2906" y="625"/>
                    </a:lnTo>
                    <a:lnTo>
                      <a:pt x="2790" y="680"/>
                    </a:lnTo>
                    <a:lnTo>
                      <a:pt x="2675" y="720"/>
                    </a:lnTo>
                    <a:lnTo>
                      <a:pt x="2552" y="761"/>
                    </a:lnTo>
                    <a:lnTo>
                      <a:pt x="2430" y="796"/>
                    </a:lnTo>
                    <a:lnTo>
                      <a:pt x="2300" y="829"/>
                    </a:lnTo>
                    <a:lnTo>
                      <a:pt x="2170" y="850"/>
                    </a:lnTo>
                    <a:lnTo>
                      <a:pt x="2042" y="870"/>
                    </a:lnTo>
                    <a:lnTo>
                      <a:pt x="1906" y="877"/>
                    </a:lnTo>
                    <a:lnTo>
                      <a:pt x="1770" y="884"/>
                    </a:lnTo>
                    <a:lnTo>
                      <a:pt x="1634" y="877"/>
                    </a:lnTo>
                    <a:lnTo>
                      <a:pt x="1504" y="870"/>
                    </a:lnTo>
                    <a:lnTo>
                      <a:pt x="1368" y="850"/>
                    </a:lnTo>
                    <a:lnTo>
                      <a:pt x="1238" y="829"/>
                    </a:lnTo>
                    <a:lnTo>
                      <a:pt x="1102" y="796"/>
                    </a:lnTo>
                    <a:lnTo>
                      <a:pt x="973" y="755"/>
                    </a:lnTo>
                    <a:lnTo>
                      <a:pt x="851" y="707"/>
                    </a:lnTo>
                    <a:lnTo>
                      <a:pt x="729" y="652"/>
                    </a:lnTo>
                    <a:lnTo>
                      <a:pt x="605" y="584"/>
                    </a:lnTo>
                    <a:lnTo>
                      <a:pt x="490" y="510"/>
                    </a:lnTo>
                    <a:lnTo>
                      <a:pt x="381" y="429"/>
                    </a:lnTo>
                    <a:lnTo>
                      <a:pt x="279" y="332"/>
                    </a:lnTo>
                    <a:lnTo>
                      <a:pt x="177" y="231"/>
                    </a:lnTo>
                    <a:lnTo>
                      <a:pt x="88" y="122"/>
                    </a:lnTo>
                    <a:lnTo>
                      <a:pt x="0" y="0"/>
                    </a:lnTo>
                    <a:close/>
                  </a:path>
                </a:pathLst>
              </a:custGeom>
              <a:solidFill>
                <a:srgbClr val="C7C8CC"/>
              </a:solidFill>
              <a:ln w="9525">
                <a:noFill/>
              </a:ln>
            </p:spPr>
            <p:txBody>
              <a:bodyPr/>
              <a:p>
                <a:endParaRPr lang="zh-CN" altLang="en-US"/>
              </a:p>
            </p:txBody>
          </p:sp>
          <p:sp>
            <p:nvSpPr>
              <p:cNvPr id="46335" name="Freeform 293"/>
              <p:cNvSpPr/>
              <p:nvPr/>
            </p:nvSpPr>
            <p:spPr>
              <a:xfrm>
                <a:off x="3493" y="1002"/>
                <a:ext cx="414" cy="169"/>
              </a:xfrm>
              <a:custGeom>
                <a:avLst/>
                <a:gdLst/>
                <a:ahLst/>
                <a:cxnLst>
                  <a:cxn ang="0">
                    <a:pos x="35" y="124"/>
                  </a:cxn>
                  <a:cxn ang="0">
                    <a:pos x="122" y="122"/>
                  </a:cxn>
                  <a:cxn ang="0">
                    <a:pos x="190" y="116"/>
                  </a:cxn>
                  <a:cxn ang="0">
                    <a:pos x="256" y="105"/>
                  </a:cxn>
                  <a:cxn ang="0">
                    <a:pos x="299" y="93"/>
                  </a:cxn>
                  <a:cxn ang="0">
                    <a:pos x="323" y="81"/>
                  </a:cxn>
                  <a:cxn ang="0">
                    <a:pos x="341" y="68"/>
                  </a:cxn>
                  <a:cxn ang="0">
                    <a:pos x="352" y="52"/>
                  </a:cxn>
                  <a:cxn ang="0">
                    <a:pos x="356" y="34"/>
                  </a:cxn>
                  <a:cxn ang="0">
                    <a:pos x="352" y="12"/>
                  </a:cxn>
                  <a:cxn ang="0">
                    <a:pos x="358" y="1"/>
                  </a:cxn>
                  <a:cxn ang="0">
                    <a:pos x="376" y="9"/>
                  </a:cxn>
                  <a:cxn ang="0">
                    <a:pos x="388" y="18"/>
                  </a:cxn>
                  <a:cxn ang="0">
                    <a:pos x="395" y="31"/>
                  </a:cxn>
                  <a:cxn ang="0">
                    <a:pos x="400" y="53"/>
                  </a:cxn>
                  <a:cxn ang="0">
                    <a:pos x="407" y="85"/>
                  </a:cxn>
                  <a:cxn ang="0">
                    <a:pos x="414" y="99"/>
                  </a:cxn>
                  <a:cxn ang="0">
                    <a:pos x="403" y="86"/>
                  </a:cxn>
                  <a:cxn ang="0">
                    <a:pos x="377" y="63"/>
                  </a:cxn>
                  <a:cxn ang="0">
                    <a:pos x="366" y="64"/>
                  </a:cxn>
                  <a:cxn ang="0">
                    <a:pos x="365" y="88"/>
                  </a:cxn>
                  <a:cxn ang="0">
                    <a:pos x="357" y="109"/>
                  </a:cxn>
                  <a:cxn ang="0">
                    <a:pos x="342" y="126"/>
                  </a:cxn>
                  <a:cxn ang="0">
                    <a:pos x="323" y="140"/>
                  </a:cxn>
                  <a:cxn ang="0">
                    <a:pos x="300" y="151"/>
                  </a:cxn>
                  <a:cxn ang="0">
                    <a:pos x="273" y="159"/>
                  </a:cxn>
                  <a:cxn ang="0">
                    <a:pos x="227" y="167"/>
                  </a:cxn>
                  <a:cxn ang="0">
                    <a:pos x="163" y="168"/>
                  </a:cxn>
                  <a:cxn ang="0">
                    <a:pos x="99" y="160"/>
                  </a:cxn>
                  <a:cxn ang="0">
                    <a:pos x="42" y="145"/>
                  </a:cxn>
                  <a:cxn ang="0">
                    <a:pos x="19" y="135"/>
                  </a:cxn>
                  <a:cxn ang="0">
                    <a:pos x="0" y="123"/>
                  </a:cxn>
                </a:cxnLst>
                <a:pathLst>
                  <a:path w="2076" h="953">
                    <a:moveTo>
                      <a:pt x="0" y="694"/>
                    </a:moveTo>
                    <a:lnTo>
                      <a:pt x="177" y="701"/>
                    </a:lnTo>
                    <a:lnTo>
                      <a:pt x="449" y="694"/>
                    </a:lnTo>
                    <a:lnTo>
                      <a:pt x="612" y="687"/>
                    </a:lnTo>
                    <a:lnTo>
                      <a:pt x="783" y="673"/>
                    </a:lnTo>
                    <a:lnTo>
                      <a:pt x="953" y="654"/>
                    </a:lnTo>
                    <a:lnTo>
                      <a:pt x="1123" y="626"/>
                    </a:lnTo>
                    <a:lnTo>
                      <a:pt x="1286" y="592"/>
                    </a:lnTo>
                    <a:lnTo>
                      <a:pt x="1429" y="551"/>
                    </a:lnTo>
                    <a:lnTo>
                      <a:pt x="1497" y="524"/>
                    </a:lnTo>
                    <a:lnTo>
                      <a:pt x="1558" y="490"/>
                    </a:lnTo>
                    <a:lnTo>
                      <a:pt x="1620" y="456"/>
                    </a:lnTo>
                    <a:lnTo>
                      <a:pt x="1667" y="422"/>
                    </a:lnTo>
                    <a:lnTo>
                      <a:pt x="1708" y="382"/>
                    </a:lnTo>
                    <a:lnTo>
                      <a:pt x="1742" y="341"/>
                    </a:lnTo>
                    <a:lnTo>
                      <a:pt x="1763" y="293"/>
                    </a:lnTo>
                    <a:lnTo>
                      <a:pt x="1783" y="245"/>
                    </a:lnTo>
                    <a:lnTo>
                      <a:pt x="1783" y="190"/>
                    </a:lnTo>
                    <a:lnTo>
                      <a:pt x="1783" y="129"/>
                    </a:lnTo>
                    <a:lnTo>
                      <a:pt x="1763" y="68"/>
                    </a:lnTo>
                    <a:lnTo>
                      <a:pt x="1735" y="0"/>
                    </a:lnTo>
                    <a:lnTo>
                      <a:pt x="1797" y="7"/>
                    </a:lnTo>
                    <a:lnTo>
                      <a:pt x="1845" y="27"/>
                    </a:lnTo>
                    <a:lnTo>
                      <a:pt x="1886" y="48"/>
                    </a:lnTo>
                    <a:lnTo>
                      <a:pt x="1919" y="75"/>
                    </a:lnTo>
                    <a:lnTo>
                      <a:pt x="1946" y="102"/>
                    </a:lnTo>
                    <a:lnTo>
                      <a:pt x="1967" y="136"/>
                    </a:lnTo>
                    <a:lnTo>
                      <a:pt x="1981" y="177"/>
                    </a:lnTo>
                    <a:lnTo>
                      <a:pt x="1994" y="217"/>
                    </a:lnTo>
                    <a:lnTo>
                      <a:pt x="2008" y="300"/>
                    </a:lnTo>
                    <a:lnTo>
                      <a:pt x="2022" y="388"/>
                    </a:lnTo>
                    <a:lnTo>
                      <a:pt x="2041" y="477"/>
                    </a:lnTo>
                    <a:lnTo>
                      <a:pt x="2055" y="518"/>
                    </a:lnTo>
                    <a:lnTo>
                      <a:pt x="2076" y="558"/>
                    </a:lnTo>
                    <a:lnTo>
                      <a:pt x="2049" y="518"/>
                    </a:lnTo>
                    <a:lnTo>
                      <a:pt x="2022" y="483"/>
                    </a:lnTo>
                    <a:lnTo>
                      <a:pt x="1954" y="415"/>
                    </a:lnTo>
                    <a:lnTo>
                      <a:pt x="1892" y="354"/>
                    </a:lnTo>
                    <a:lnTo>
                      <a:pt x="1831" y="285"/>
                    </a:lnTo>
                    <a:lnTo>
                      <a:pt x="1837" y="361"/>
                    </a:lnTo>
                    <a:lnTo>
                      <a:pt x="1837" y="429"/>
                    </a:lnTo>
                    <a:lnTo>
                      <a:pt x="1831" y="497"/>
                    </a:lnTo>
                    <a:lnTo>
                      <a:pt x="1810" y="558"/>
                    </a:lnTo>
                    <a:lnTo>
                      <a:pt x="1790" y="613"/>
                    </a:lnTo>
                    <a:lnTo>
                      <a:pt x="1756" y="660"/>
                    </a:lnTo>
                    <a:lnTo>
                      <a:pt x="1715" y="708"/>
                    </a:lnTo>
                    <a:lnTo>
                      <a:pt x="1674" y="749"/>
                    </a:lnTo>
                    <a:lnTo>
                      <a:pt x="1620" y="790"/>
                    </a:lnTo>
                    <a:lnTo>
                      <a:pt x="1565" y="823"/>
                    </a:lnTo>
                    <a:lnTo>
                      <a:pt x="1504" y="850"/>
                    </a:lnTo>
                    <a:lnTo>
                      <a:pt x="1436" y="877"/>
                    </a:lnTo>
                    <a:lnTo>
                      <a:pt x="1368" y="898"/>
                    </a:lnTo>
                    <a:lnTo>
                      <a:pt x="1293" y="918"/>
                    </a:lnTo>
                    <a:lnTo>
                      <a:pt x="1136" y="939"/>
                    </a:lnTo>
                    <a:lnTo>
                      <a:pt x="981" y="953"/>
                    </a:lnTo>
                    <a:lnTo>
                      <a:pt x="816" y="945"/>
                    </a:lnTo>
                    <a:lnTo>
                      <a:pt x="653" y="932"/>
                    </a:lnTo>
                    <a:lnTo>
                      <a:pt x="497" y="905"/>
                    </a:lnTo>
                    <a:lnTo>
                      <a:pt x="348" y="864"/>
                    </a:lnTo>
                    <a:lnTo>
                      <a:pt x="212" y="817"/>
                    </a:lnTo>
                    <a:lnTo>
                      <a:pt x="150" y="790"/>
                    </a:lnTo>
                    <a:lnTo>
                      <a:pt x="95" y="762"/>
                    </a:lnTo>
                    <a:lnTo>
                      <a:pt x="47" y="728"/>
                    </a:lnTo>
                    <a:lnTo>
                      <a:pt x="0" y="694"/>
                    </a:lnTo>
                    <a:close/>
                  </a:path>
                </a:pathLst>
              </a:custGeom>
              <a:solidFill>
                <a:srgbClr val="724930"/>
              </a:solidFill>
              <a:ln w="9525">
                <a:noFill/>
              </a:ln>
            </p:spPr>
            <p:txBody>
              <a:bodyPr/>
              <a:p>
                <a:endParaRPr lang="zh-CN" altLang="en-US"/>
              </a:p>
            </p:txBody>
          </p:sp>
        </p:grpSp>
        <p:grpSp>
          <p:nvGrpSpPr>
            <p:cNvPr id="46336" name="Group 294"/>
            <p:cNvGrpSpPr/>
            <p:nvPr/>
          </p:nvGrpSpPr>
          <p:grpSpPr>
            <a:xfrm>
              <a:off x="2433" y="3032"/>
              <a:ext cx="816" cy="1001"/>
              <a:chOff x="2433" y="3032"/>
              <a:chExt cx="816" cy="1001"/>
            </a:xfrm>
          </p:grpSpPr>
          <p:sp>
            <p:nvSpPr>
              <p:cNvPr id="46337" name="Freeform 179"/>
              <p:cNvSpPr/>
              <p:nvPr/>
            </p:nvSpPr>
            <p:spPr>
              <a:xfrm>
                <a:off x="2433" y="3339"/>
                <a:ext cx="95" cy="281"/>
              </a:xfrm>
              <a:custGeom>
                <a:avLst/>
                <a:gdLst/>
                <a:ahLst/>
                <a:cxnLst>
                  <a:cxn ang="0">
                    <a:pos x="70" y="35"/>
                  </a:cxn>
                  <a:cxn ang="0">
                    <a:pos x="38" y="17"/>
                  </a:cxn>
                  <a:cxn ang="0">
                    <a:pos x="6" y="37"/>
                  </a:cxn>
                  <a:cxn ang="0">
                    <a:pos x="0" y="53"/>
                  </a:cxn>
                  <a:cxn ang="0">
                    <a:pos x="18" y="73"/>
                  </a:cxn>
                  <a:cxn ang="0">
                    <a:pos x="38" y="173"/>
                  </a:cxn>
                  <a:cxn ang="0">
                    <a:pos x="53" y="263"/>
                  </a:cxn>
                  <a:cxn ang="0">
                    <a:pos x="85" y="281"/>
                  </a:cxn>
                  <a:cxn ang="0">
                    <a:pos x="88" y="222"/>
                  </a:cxn>
                  <a:cxn ang="0">
                    <a:pos x="79" y="199"/>
                  </a:cxn>
                  <a:cxn ang="0">
                    <a:pos x="91" y="37"/>
                  </a:cxn>
                  <a:cxn ang="0">
                    <a:pos x="88" y="6"/>
                  </a:cxn>
                  <a:cxn ang="0">
                    <a:pos x="67" y="6"/>
                  </a:cxn>
                  <a:cxn ang="0">
                    <a:pos x="26" y="19"/>
                  </a:cxn>
                </a:cxnLst>
                <a:pathLst>
                  <a:path w="65" h="219">
                    <a:moveTo>
                      <a:pt x="48" y="27"/>
                    </a:moveTo>
                    <a:cubicBezTo>
                      <a:pt x="43" y="20"/>
                      <a:pt x="35" y="16"/>
                      <a:pt x="26" y="13"/>
                    </a:cubicBezTo>
                    <a:cubicBezTo>
                      <a:pt x="12" y="16"/>
                      <a:pt x="13" y="16"/>
                      <a:pt x="4" y="29"/>
                    </a:cubicBezTo>
                    <a:cubicBezTo>
                      <a:pt x="2" y="33"/>
                      <a:pt x="0" y="41"/>
                      <a:pt x="0" y="41"/>
                    </a:cubicBezTo>
                    <a:cubicBezTo>
                      <a:pt x="3" y="49"/>
                      <a:pt x="5" y="52"/>
                      <a:pt x="12" y="57"/>
                    </a:cubicBezTo>
                    <a:cubicBezTo>
                      <a:pt x="27" y="79"/>
                      <a:pt x="23" y="109"/>
                      <a:pt x="26" y="135"/>
                    </a:cubicBezTo>
                    <a:cubicBezTo>
                      <a:pt x="27" y="167"/>
                      <a:pt x="27" y="179"/>
                      <a:pt x="36" y="205"/>
                    </a:cubicBezTo>
                    <a:cubicBezTo>
                      <a:pt x="39" y="213"/>
                      <a:pt x="58" y="219"/>
                      <a:pt x="58" y="219"/>
                    </a:cubicBezTo>
                    <a:cubicBezTo>
                      <a:pt x="65" y="198"/>
                      <a:pt x="64" y="205"/>
                      <a:pt x="60" y="173"/>
                    </a:cubicBezTo>
                    <a:cubicBezTo>
                      <a:pt x="59" y="167"/>
                      <a:pt x="54" y="155"/>
                      <a:pt x="54" y="155"/>
                    </a:cubicBezTo>
                    <a:cubicBezTo>
                      <a:pt x="55" y="124"/>
                      <a:pt x="51" y="62"/>
                      <a:pt x="62" y="29"/>
                    </a:cubicBezTo>
                    <a:cubicBezTo>
                      <a:pt x="61" y="21"/>
                      <a:pt x="62" y="13"/>
                      <a:pt x="60" y="5"/>
                    </a:cubicBezTo>
                    <a:cubicBezTo>
                      <a:pt x="59" y="0"/>
                      <a:pt x="47" y="5"/>
                      <a:pt x="46" y="5"/>
                    </a:cubicBezTo>
                    <a:cubicBezTo>
                      <a:pt x="37" y="8"/>
                      <a:pt x="27" y="11"/>
                      <a:pt x="18" y="15"/>
                    </a:cubicBezTo>
                  </a:path>
                </a:pathLst>
              </a:custGeom>
              <a:solidFill>
                <a:srgbClr val="482E18"/>
              </a:solidFill>
              <a:ln w="9525">
                <a:noFill/>
              </a:ln>
            </p:spPr>
            <p:txBody>
              <a:bodyPr/>
              <a:p>
                <a:endParaRPr lang="zh-CN" altLang="en-US"/>
              </a:p>
            </p:txBody>
          </p:sp>
          <p:sp>
            <p:nvSpPr>
              <p:cNvPr id="46338" name="Freeform 185"/>
              <p:cNvSpPr/>
              <p:nvPr/>
            </p:nvSpPr>
            <p:spPr>
              <a:xfrm>
                <a:off x="2580" y="3928"/>
                <a:ext cx="97" cy="78"/>
              </a:xfrm>
              <a:custGeom>
                <a:avLst/>
                <a:gdLst/>
                <a:ahLst/>
                <a:cxnLst>
                  <a:cxn ang="0">
                    <a:pos x="97" y="39"/>
                  </a:cxn>
                  <a:cxn ang="0">
                    <a:pos x="97" y="47"/>
                  </a:cxn>
                  <a:cxn ang="0">
                    <a:pos x="94" y="53"/>
                  </a:cxn>
                  <a:cxn ang="0">
                    <a:pos x="89" y="60"/>
                  </a:cxn>
                  <a:cxn ang="0">
                    <a:pos x="84" y="66"/>
                  </a:cxn>
                  <a:cxn ang="0">
                    <a:pos x="76" y="71"/>
                  </a:cxn>
                  <a:cxn ang="0">
                    <a:pos x="68" y="74"/>
                  </a:cxn>
                  <a:cxn ang="0">
                    <a:pos x="59" y="77"/>
                  </a:cxn>
                  <a:cxn ang="0">
                    <a:pos x="49" y="78"/>
                  </a:cxn>
                  <a:cxn ang="0">
                    <a:pos x="38" y="77"/>
                  </a:cxn>
                  <a:cxn ang="0">
                    <a:pos x="29" y="74"/>
                  </a:cxn>
                  <a:cxn ang="0">
                    <a:pos x="21" y="71"/>
                  </a:cxn>
                  <a:cxn ang="0">
                    <a:pos x="13" y="66"/>
                  </a:cxn>
                  <a:cxn ang="0">
                    <a:pos x="7" y="60"/>
                  </a:cxn>
                  <a:cxn ang="0">
                    <a:pos x="3" y="53"/>
                  </a:cxn>
                  <a:cxn ang="0">
                    <a:pos x="0" y="47"/>
                  </a:cxn>
                  <a:cxn ang="0">
                    <a:pos x="0" y="39"/>
                  </a:cxn>
                  <a:cxn ang="0">
                    <a:pos x="0" y="31"/>
                  </a:cxn>
                  <a:cxn ang="0">
                    <a:pos x="3" y="23"/>
                  </a:cxn>
                  <a:cxn ang="0">
                    <a:pos x="7" y="17"/>
                  </a:cxn>
                  <a:cxn ang="0">
                    <a:pos x="13" y="12"/>
                  </a:cxn>
                  <a:cxn ang="0">
                    <a:pos x="21" y="7"/>
                  </a:cxn>
                  <a:cxn ang="0">
                    <a:pos x="29" y="2"/>
                  </a:cxn>
                  <a:cxn ang="0">
                    <a:pos x="38" y="0"/>
                  </a:cxn>
                  <a:cxn ang="0">
                    <a:pos x="49" y="0"/>
                  </a:cxn>
                  <a:cxn ang="0">
                    <a:pos x="59" y="0"/>
                  </a:cxn>
                  <a:cxn ang="0">
                    <a:pos x="68" y="2"/>
                  </a:cxn>
                  <a:cxn ang="0">
                    <a:pos x="76" y="7"/>
                  </a:cxn>
                  <a:cxn ang="0">
                    <a:pos x="84" y="12"/>
                  </a:cxn>
                  <a:cxn ang="0">
                    <a:pos x="89" y="17"/>
                  </a:cxn>
                  <a:cxn ang="0">
                    <a:pos x="94" y="23"/>
                  </a:cxn>
                  <a:cxn ang="0">
                    <a:pos x="97" y="31"/>
                  </a:cxn>
                  <a:cxn ang="0">
                    <a:pos x="97" y="39"/>
                  </a:cxn>
                </a:cxnLst>
                <a:pathLst>
                  <a:path w="382" h="347">
                    <a:moveTo>
                      <a:pt x="382" y="173"/>
                    </a:moveTo>
                    <a:lnTo>
                      <a:pt x="382" y="208"/>
                    </a:lnTo>
                    <a:lnTo>
                      <a:pt x="370" y="237"/>
                    </a:lnTo>
                    <a:lnTo>
                      <a:pt x="352" y="266"/>
                    </a:lnTo>
                    <a:lnTo>
                      <a:pt x="329" y="295"/>
                    </a:lnTo>
                    <a:lnTo>
                      <a:pt x="301" y="318"/>
                    </a:lnTo>
                    <a:lnTo>
                      <a:pt x="266" y="330"/>
                    </a:lnTo>
                    <a:lnTo>
                      <a:pt x="232" y="341"/>
                    </a:lnTo>
                    <a:lnTo>
                      <a:pt x="191" y="347"/>
                    </a:lnTo>
                    <a:lnTo>
                      <a:pt x="151" y="341"/>
                    </a:lnTo>
                    <a:lnTo>
                      <a:pt x="116" y="330"/>
                    </a:lnTo>
                    <a:lnTo>
                      <a:pt x="81" y="318"/>
                    </a:lnTo>
                    <a:lnTo>
                      <a:pt x="52" y="295"/>
                    </a:lnTo>
                    <a:lnTo>
                      <a:pt x="29" y="266"/>
                    </a:lnTo>
                    <a:lnTo>
                      <a:pt x="12" y="237"/>
                    </a:lnTo>
                    <a:lnTo>
                      <a:pt x="0" y="208"/>
                    </a:lnTo>
                    <a:lnTo>
                      <a:pt x="0" y="173"/>
                    </a:lnTo>
                    <a:lnTo>
                      <a:pt x="0" y="138"/>
                    </a:lnTo>
                    <a:lnTo>
                      <a:pt x="12" y="104"/>
                    </a:lnTo>
                    <a:lnTo>
                      <a:pt x="29" y="75"/>
                    </a:lnTo>
                    <a:lnTo>
                      <a:pt x="52" y="52"/>
                    </a:lnTo>
                    <a:lnTo>
                      <a:pt x="81" y="29"/>
                    </a:lnTo>
                    <a:lnTo>
                      <a:pt x="116" y="11"/>
                    </a:lnTo>
                    <a:lnTo>
                      <a:pt x="151" y="0"/>
                    </a:lnTo>
                    <a:lnTo>
                      <a:pt x="191" y="0"/>
                    </a:lnTo>
                    <a:lnTo>
                      <a:pt x="232" y="0"/>
                    </a:lnTo>
                    <a:lnTo>
                      <a:pt x="266" y="11"/>
                    </a:lnTo>
                    <a:lnTo>
                      <a:pt x="301" y="29"/>
                    </a:lnTo>
                    <a:lnTo>
                      <a:pt x="329" y="52"/>
                    </a:lnTo>
                    <a:lnTo>
                      <a:pt x="352" y="75"/>
                    </a:lnTo>
                    <a:lnTo>
                      <a:pt x="370" y="104"/>
                    </a:lnTo>
                    <a:lnTo>
                      <a:pt x="382" y="138"/>
                    </a:lnTo>
                    <a:lnTo>
                      <a:pt x="382" y="173"/>
                    </a:lnTo>
                    <a:close/>
                  </a:path>
                </a:pathLst>
              </a:custGeom>
              <a:solidFill>
                <a:srgbClr val="373D40"/>
              </a:solidFill>
              <a:ln w="9525">
                <a:noFill/>
              </a:ln>
            </p:spPr>
            <p:txBody>
              <a:bodyPr/>
              <a:p>
                <a:endParaRPr lang="zh-CN" altLang="en-US"/>
              </a:p>
            </p:txBody>
          </p:sp>
          <p:sp>
            <p:nvSpPr>
              <p:cNvPr id="46339" name="Freeform 186"/>
              <p:cNvSpPr/>
              <p:nvPr/>
            </p:nvSpPr>
            <p:spPr>
              <a:xfrm>
                <a:off x="2578" y="3848"/>
                <a:ext cx="270" cy="123"/>
              </a:xfrm>
              <a:custGeom>
                <a:avLst/>
                <a:gdLst/>
                <a:ahLst/>
                <a:cxnLst>
                  <a:cxn ang="0">
                    <a:pos x="11" y="66"/>
                  </a:cxn>
                  <a:cxn ang="0">
                    <a:pos x="32" y="57"/>
                  </a:cxn>
                  <a:cxn ang="0">
                    <a:pos x="54" y="49"/>
                  </a:cxn>
                  <a:cxn ang="0">
                    <a:pos x="83" y="38"/>
                  </a:cxn>
                  <a:cxn ang="0">
                    <a:pos x="116" y="26"/>
                  </a:cxn>
                  <a:cxn ang="0">
                    <a:pos x="154" y="16"/>
                  </a:cxn>
                  <a:cxn ang="0">
                    <a:pos x="192" y="6"/>
                  </a:cxn>
                  <a:cxn ang="0">
                    <a:pos x="212" y="3"/>
                  </a:cxn>
                  <a:cxn ang="0">
                    <a:pos x="232" y="0"/>
                  </a:cxn>
                  <a:cxn ang="0">
                    <a:pos x="270" y="48"/>
                  </a:cxn>
                  <a:cxn ang="0">
                    <a:pos x="60" y="123"/>
                  </a:cxn>
                  <a:cxn ang="0">
                    <a:pos x="0" y="87"/>
                  </a:cxn>
                  <a:cxn ang="0">
                    <a:pos x="11" y="66"/>
                  </a:cxn>
                </a:cxnLst>
                <a:pathLst>
                  <a:path w="1087" h="538">
                    <a:moveTo>
                      <a:pt x="46" y="289"/>
                    </a:moveTo>
                    <a:lnTo>
                      <a:pt x="127" y="249"/>
                    </a:lnTo>
                    <a:lnTo>
                      <a:pt x="219" y="214"/>
                    </a:lnTo>
                    <a:lnTo>
                      <a:pt x="335" y="168"/>
                    </a:lnTo>
                    <a:lnTo>
                      <a:pt x="468" y="115"/>
                    </a:lnTo>
                    <a:lnTo>
                      <a:pt x="618" y="69"/>
                    </a:lnTo>
                    <a:lnTo>
                      <a:pt x="774" y="28"/>
                    </a:lnTo>
                    <a:lnTo>
                      <a:pt x="855" y="11"/>
                    </a:lnTo>
                    <a:lnTo>
                      <a:pt x="936" y="0"/>
                    </a:lnTo>
                    <a:lnTo>
                      <a:pt x="1087" y="208"/>
                    </a:lnTo>
                    <a:lnTo>
                      <a:pt x="243" y="538"/>
                    </a:lnTo>
                    <a:lnTo>
                      <a:pt x="0" y="381"/>
                    </a:lnTo>
                    <a:lnTo>
                      <a:pt x="46" y="289"/>
                    </a:lnTo>
                    <a:close/>
                  </a:path>
                </a:pathLst>
              </a:custGeom>
              <a:solidFill>
                <a:srgbClr val="8B8F92"/>
              </a:solidFill>
              <a:ln w="9525">
                <a:noFill/>
              </a:ln>
            </p:spPr>
            <p:txBody>
              <a:bodyPr/>
              <a:p>
                <a:endParaRPr lang="zh-CN" altLang="en-US"/>
              </a:p>
            </p:txBody>
          </p:sp>
          <p:sp>
            <p:nvSpPr>
              <p:cNvPr id="46340" name="Freeform 187"/>
              <p:cNvSpPr/>
              <p:nvPr/>
            </p:nvSpPr>
            <p:spPr>
              <a:xfrm>
                <a:off x="2578" y="3885"/>
                <a:ext cx="270" cy="86"/>
              </a:xfrm>
              <a:custGeom>
                <a:avLst/>
                <a:gdLst/>
                <a:ahLst/>
                <a:cxnLst>
                  <a:cxn ang="0">
                    <a:pos x="63" y="65"/>
                  </a:cxn>
                  <a:cxn ang="0">
                    <a:pos x="11" y="29"/>
                  </a:cxn>
                  <a:cxn ang="0">
                    <a:pos x="0" y="50"/>
                  </a:cxn>
                  <a:cxn ang="0">
                    <a:pos x="60" y="86"/>
                  </a:cxn>
                  <a:cxn ang="0">
                    <a:pos x="270" y="11"/>
                  </a:cxn>
                  <a:cxn ang="0">
                    <a:pos x="261" y="0"/>
                  </a:cxn>
                  <a:cxn ang="0">
                    <a:pos x="192" y="24"/>
                  </a:cxn>
                  <a:cxn ang="0">
                    <a:pos x="128" y="44"/>
                  </a:cxn>
                  <a:cxn ang="0">
                    <a:pos x="63" y="65"/>
                  </a:cxn>
                </a:cxnLst>
                <a:pathLst>
                  <a:path w="1087" h="376">
                    <a:moveTo>
                      <a:pt x="254" y="284"/>
                    </a:moveTo>
                    <a:lnTo>
                      <a:pt x="46" y="127"/>
                    </a:lnTo>
                    <a:lnTo>
                      <a:pt x="0" y="219"/>
                    </a:lnTo>
                    <a:lnTo>
                      <a:pt x="243" y="376"/>
                    </a:lnTo>
                    <a:lnTo>
                      <a:pt x="1087" y="46"/>
                    </a:lnTo>
                    <a:lnTo>
                      <a:pt x="1052" y="0"/>
                    </a:lnTo>
                    <a:lnTo>
                      <a:pt x="774" y="104"/>
                    </a:lnTo>
                    <a:lnTo>
                      <a:pt x="514" y="191"/>
                    </a:lnTo>
                    <a:lnTo>
                      <a:pt x="254" y="284"/>
                    </a:lnTo>
                    <a:close/>
                  </a:path>
                </a:pathLst>
              </a:custGeom>
              <a:solidFill>
                <a:srgbClr val="6D7377"/>
              </a:solidFill>
              <a:ln w="9525">
                <a:noFill/>
              </a:ln>
            </p:spPr>
            <p:txBody>
              <a:bodyPr/>
              <a:p>
                <a:endParaRPr lang="zh-CN" altLang="en-US"/>
              </a:p>
            </p:txBody>
          </p:sp>
          <p:sp>
            <p:nvSpPr>
              <p:cNvPr id="46341" name="Freeform 188"/>
              <p:cNvSpPr/>
              <p:nvPr/>
            </p:nvSpPr>
            <p:spPr>
              <a:xfrm>
                <a:off x="2623" y="3848"/>
                <a:ext cx="196" cy="67"/>
              </a:xfrm>
              <a:custGeom>
                <a:avLst/>
                <a:gdLst/>
                <a:ahLst/>
                <a:cxnLst>
                  <a:cxn ang="0">
                    <a:pos x="187" y="0"/>
                  </a:cxn>
                  <a:cxn ang="0">
                    <a:pos x="172" y="2"/>
                  </a:cxn>
                  <a:cxn ang="0">
                    <a:pos x="155" y="5"/>
                  </a:cxn>
                  <a:cxn ang="0">
                    <a:pos x="122" y="14"/>
                  </a:cxn>
                  <a:cxn ang="0">
                    <a:pos x="91" y="25"/>
                  </a:cxn>
                  <a:cxn ang="0">
                    <a:pos x="61" y="37"/>
                  </a:cxn>
                  <a:cxn ang="0">
                    <a:pos x="35" y="47"/>
                  </a:cxn>
                  <a:cxn ang="0">
                    <a:pos x="15" y="57"/>
                  </a:cxn>
                  <a:cxn ang="0">
                    <a:pos x="3" y="65"/>
                  </a:cxn>
                  <a:cxn ang="0">
                    <a:pos x="0" y="66"/>
                  </a:cxn>
                  <a:cxn ang="0">
                    <a:pos x="0" y="67"/>
                  </a:cxn>
                  <a:cxn ang="0">
                    <a:pos x="34" y="55"/>
                  </a:cxn>
                  <a:cxn ang="0">
                    <a:pos x="86" y="37"/>
                  </a:cxn>
                  <a:cxn ang="0">
                    <a:pos x="116" y="28"/>
                  </a:cxn>
                  <a:cxn ang="0">
                    <a:pos x="145" y="20"/>
                  </a:cxn>
                  <a:cxn ang="0">
                    <a:pos x="172" y="13"/>
                  </a:cxn>
                  <a:cxn ang="0">
                    <a:pos x="185" y="12"/>
                  </a:cxn>
                  <a:cxn ang="0">
                    <a:pos x="196" y="12"/>
                  </a:cxn>
                  <a:cxn ang="0">
                    <a:pos x="187" y="0"/>
                  </a:cxn>
                </a:cxnLst>
                <a:pathLst>
                  <a:path w="798" h="295">
                    <a:moveTo>
                      <a:pt x="763" y="0"/>
                    </a:moveTo>
                    <a:lnTo>
                      <a:pt x="699" y="11"/>
                    </a:lnTo>
                    <a:lnTo>
                      <a:pt x="630" y="23"/>
                    </a:lnTo>
                    <a:lnTo>
                      <a:pt x="497" y="63"/>
                    </a:lnTo>
                    <a:lnTo>
                      <a:pt x="370" y="109"/>
                    </a:lnTo>
                    <a:lnTo>
                      <a:pt x="248" y="162"/>
                    </a:lnTo>
                    <a:lnTo>
                      <a:pt x="144" y="208"/>
                    </a:lnTo>
                    <a:lnTo>
                      <a:pt x="63" y="249"/>
                    </a:lnTo>
                    <a:lnTo>
                      <a:pt x="12" y="284"/>
                    </a:lnTo>
                    <a:lnTo>
                      <a:pt x="0" y="289"/>
                    </a:lnTo>
                    <a:lnTo>
                      <a:pt x="0" y="295"/>
                    </a:lnTo>
                    <a:lnTo>
                      <a:pt x="139" y="243"/>
                    </a:lnTo>
                    <a:lnTo>
                      <a:pt x="352" y="162"/>
                    </a:lnTo>
                    <a:lnTo>
                      <a:pt x="474" y="122"/>
                    </a:lnTo>
                    <a:lnTo>
                      <a:pt x="590" y="86"/>
                    </a:lnTo>
                    <a:lnTo>
                      <a:pt x="699" y="57"/>
                    </a:lnTo>
                    <a:lnTo>
                      <a:pt x="752" y="51"/>
                    </a:lnTo>
                    <a:lnTo>
                      <a:pt x="798" y="51"/>
                    </a:lnTo>
                    <a:lnTo>
                      <a:pt x="763" y="0"/>
                    </a:lnTo>
                    <a:close/>
                  </a:path>
                </a:pathLst>
              </a:custGeom>
              <a:solidFill>
                <a:srgbClr val="B3B5B8"/>
              </a:solidFill>
              <a:ln w="9525">
                <a:noFill/>
              </a:ln>
            </p:spPr>
            <p:txBody>
              <a:bodyPr/>
              <a:p>
                <a:endParaRPr lang="zh-CN" altLang="en-US"/>
              </a:p>
            </p:txBody>
          </p:sp>
          <p:sp>
            <p:nvSpPr>
              <p:cNvPr id="46342" name="Freeform 189"/>
              <p:cNvSpPr/>
              <p:nvPr/>
            </p:nvSpPr>
            <p:spPr>
              <a:xfrm>
                <a:off x="2906" y="3947"/>
                <a:ext cx="85" cy="86"/>
              </a:xfrm>
              <a:custGeom>
                <a:avLst/>
                <a:gdLst/>
                <a:ahLst/>
                <a:cxnLst>
                  <a:cxn ang="0">
                    <a:pos x="0" y="39"/>
                  </a:cxn>
                  <a:cxn ang="0">
                    <a:pos x="0" y="47"/>
                  </a:cxn>
                  <a:cxn ang="0">
                    <a:pos x="1" y="56"/>
                  </a:cxn>
                  <a:cxn ang="0">
                    <a:pos x="4" y="64"/>
                  </a:cxn>
                  <a:cxn ang="0">
                    <a:pos x="10" y="70"/>
                  </a:cxn>
                  <a:cxn ang="0">
                    <a:pos x="15" y="77"/>
                  </a:cxn>
                  <a:cxn ang="0">
                    <a:pos x="21" y="81"/>
                  </a:cxn>
                  <a:cxn ang="0">
                    <a:pos x="30" y="84"/>
                  </a:cxn>
                  <a:cxn ang="0">
                    <a:pos x="38" y="86"/>
                  </a:cxn>
                  <a:cxn ang="0">
                    <a:pos x="47" y="86"/>
                  </a:cxn>
                  <a:cxn ang="0">
                    <a:pos x="54" y="84"/>
                  </a:cxn>
                  <a:cxn ang="0">
                    <a:pos x="62" y="81"/>
                  </a:cxn>
                  <a:cxn ang="0">
                    <a:pos x="69" y="75"/>
                  </a:cxn>
                  <a:cxn ang="0">
                    <a:pos x="75" y="70"/>
                  </a:cxn>
                  <a:cxn ang="0">
                    <a:pos x="79" y="64"/>
                  </a:cxn>
                  <a:cxn ang="0">
                    <a:pos x="83" y="55"/>
                  </a:cxn>
                  <a:cxn ang="0">
                    <a:pos x="85" y="47"/>
                  </a:cxn>
                  <a:cxn ang="0">
                    <a:pos x="85" y="38"/>
                  </a:cxn>
                  <a:cxn ang="0">
                    <a:pos x="83" y="30"/>
                  </a:cxn>
                  <a:cxn ang="0">
                    <a:pos x="81" y="22"/>
                  </a:cxn>
                  <a:cxn ang="0">
                    <a:pos x="76" y="16"/>
                  </a:cxn>
                  <a:cxn ang="0">
                    <a:pos x="71" y="9"/>
                  </a:cxn>
                  <a:cxn ang="0">
                    <a:pos x="63" y="4"/>
                  </a:cxn>
                  <a:cxn ang="0">
                    <a:pos x="57" y="1"/>
                  </a:cxn>
                  <a:cxn ang="0">
                    <a:pos x="48" y="0"/>
                  </a:cxn>
                  <a:cxn ang="0">
                    <a:pos x="40" y="0"/>
                  </a:cxn>
                  <a:cxn ang="0">
                    <a:pos x="31" y="1"/>
                  </a:cxn>
                  <a:cxn ang="0">
                    <a:pos x="24" y="5"/>
                  </a:cxn>
                  <a:cxn ang="0">
                    <a:pos x="17" y="9"/>
                  </a:cxn>
                  <a:cxn ang="0">
                    <a:pos x="11" y="16"/>
                  </a:cxn>
                  <a:cxn ang="0">
                    <a:pos x="6" y="22"/>
                  </a:cxn>
                  <a:cxn ang="0">
                    <a:pos x="3" y="30"/>
                  </a:cxn>
                  <a:cxn ang="0">
                    <a:pos x="0" y="39"/>
                  </a:cxn>
                </a:cxnLst>
                <a:pathLst>
                  <a:path w="347" h="382">
                    <a:moveTo>
                      <a:pt x="0" y="173"/>
                    </a:moveTo>
                    <a:lnTo>
                      <a:pt x="0" y="208"/>
                    </a:lnTo>
                    <a:lnTo>
                      <a:pt x="5" y="248"/>
                    </a:lnTo>
                    <a:lnTo>
                      <a:pt x="17" y="283"/>
                    </a:lnTo>
                    <a:lnTo>
                      <a:pt x="40" y="312"/>
                    </a:lnTo>
                    <a:lnTo>
                      <a:pt x="63" y="341"/>
                    </a:lnTo>
                    <a:lnTo>
                      <a:pt x="86" y="359"/>
                    </a:lnTo>
                    <a:lnTo>
                      <a:pt x="121" y="375"/>
                    </a:lnTo>
                    <a:lnTo>
                      <a:pt x="155" y="382"/>
                    </a:lnTo>
                    <a:lnTo>
                      <a:pt x="190" y="382"/>
                    </a:lnTo>
                    <a:lnTo>
                      <a:pt x="219" y="375"/>
                    </a:lnTo>
                    <a:lnTo>
                      <a:pt x="254" y="359"/>
                    </a:lnTo>
                    <a:lnTo>
                      <a:pt x="282" y="335"/>
                    </a:lnTo>
                    <a:lnTo>
                      <a:pt x="306" y="312"/>
                    </a:lnTo>
                    <a:lnTo>
                      <a:pt x="323" y="283"/>
                    </a:lnTo>
                    <a:lnTo>
                      <a:pt x="340" y="243"/>
                    </a:lnTo>
                    <a:lnTo>
                      <a:pt x="347" y="208"/>
                    </a:lnTo>
                    <a:lnTo>
                      <a:pt x="347" y="167"/>
                    </a:lnTo>
                    <a:lnTo>
                      <a:pt x="340" y="132"/>
                    </a:lnTo>
                    <a:lnTo>
                      <a:pt x="329" y="98"/>
                    </a:lnTo>
                    <a:lnTo>
                      <a:pt x="312" y="69"/>
                    </a:lnTo>
                    <a:lnTo>
                      <a:pt x="289" y="40"/>
                    </a:lnTo>
                    <a:lnTo>
                      <a:pt x="259" y="17"/>
                    </a:lnTo>
                    <a:lnTo>
                      <a:pt x="231" y="5"/>
                    </a:lnTo>
                    <a:lnTo>
                      <a:pt x="196" y="0"/>
                    </a:lnTo>
                    <a:lnTo>
                      <a:pt x="162" y="0"/>
                    </a:lnTo>
                    <a:lnTo>
                      <a:pt x="127" y="5"/>
                    </a:lnTo>
                    <a:lnTo>
                      <a:pt x="97" y="23"/>
                    </a:lnTo>
                    <a:lnTo>
                      <a:pt x="69" y="40"/>
                    </a:lnTo>
                    <a:lnTo>
                      <a:pt x="46" y="69"/>
                    </a:lnTo>
                    <a:lnTo>
                      <a:pt x="23" y="98"/>
                    </a:lnTo>
                    <a:lnTo>
                      <a:pt x="11" y="132"/>
                    </a:lnTo>
                    <a:lnTo>
                      <a:pt x="0" y="173"/>
                    </a:lnTo>
                    <a:close/>
                  </a:path>
                </a:pathLst>
              </a:custGeom>
              <a:solidFill>
                <a:srgbClr val="373D40"/>
              </a:solidFill>
              <a:ln w="9525">
                <a:noFill/>
              </a:ln>
            </p:spPr>
            <p:txBody>
              <a:bodyPr/>
              <a:p>
                <a:endParaRPr lang="zh-CN" altLang="en-US"/>
              </a:p>
            </p:txBody>
          </p:sp>
          <p:sp>
            <p:nvSpPr>
              <p:cNvPr id="46343" name="Freeform 190"/>
              <p:cNvSpPr/>
              <p:nvPr/>
            </p:nvSpPr>
            <p:spPr>
              <a:xfrm>
                <a:off x="2761" y="3844"/>
                <a:ext cx="237" cy="150"/>
              </a:xfrm>
              <a:custGeom>
                <a:avLst/>
                <a:gdLst/>
                <a:ahLst/>
                <a:cxnLst>
                  <a:cxn ang="0">
                    <a:pos x="230" y="91"/>
                  </a:cxn>
                  <a:cxn ang="0">
                    <a:pos x="212" y="80"/>
                  </a:cxn>
                  <a:cxn ang="0">
                    <a:pos x="194" y="69"/>
                  </a:cxn>
                  <a:cxn ang="0">
                    <a:pos x="171" y="54"/>
                  </a:cxn>
                  <a:cxn ang="0">
                    <a:pos x="142" y="40"/>
                  </a:cxn>
                  <a:cxn ang="0">
                    <a:pos x="110" y="24"/>
                  </a:cxn>
                  <a:cxn ang="0">
                    <a:pos x="75" y="10"/>
                  </a:cxn>
                  <a:cxn ang="0">
                    <a:pos x="58" y="5"/>
                  </a:cxn>
                  <a:cxn ang="0">
                    <a:pos x="40" y="0"/>
                  </a:cxn>
                  <a:cxn ang="0">
                    <a:pos x="0" y="50"/>
                  </a:cxn>
                  <a:cxn ang="0">
                    <a:pos x="179" y="150"/>
                  </a:cxn>
                  <a:cxn ang="0">
                    <a:pos x="237" y="116"/>
                  </a:cxn>
                  <a:cxn ang="0">
                    <a:pos x="230" y="91"/>
                  </a:cxn>
                </a:cxnLst>
                <a:pathLst>
                  <a:path w="950" h="660">
                    <a:moveTo>
                      <a:pt x="920" y="399"/>
                    </a:moveTo>
                    <a:lnTo>
                      <a:pt x="851" y="353"/>
                    </a:lnTo>
                    <a:lnTo>
                      <a:pt x="776" y="302"/>
                    </a:lnTo>
                    <a:lnTo>
                      <a:pt x="684" y="237"/>
                    </a:lnTo>
                    <a:lnTo>
                      <a:pt x="568" y="174"/>
                    </a:lnTo>
                    <a:lnTo>
                      <a:pt x="441" y="104"/>
                    </a:lnTo>
                    <a:lnTo>
                      <a:pt x="302" y="46"/>
                    </a:lnTo>
                    <a:lnTo>
                      <a:pt x="232" y="23"/>
                    </a:lnTo>
                    <a:lnTo>
                      <a:pt x="162" y="0"/>
                    </a:lnTo>
                    <a:lnTo>
                      <a:pt x="0" y="221"/>
                    </a:lnTo>
                    <a:lnTo>
                      <a:pt x="718" y="660"/>
                    </a:lnTo>
                    <a:lnTo>
                      <a:pt x="950" y="510"/>
                    </a:lnTo>
                    <a:lnTo>
                      <a:pt x="920" y="399"/>
                    </a:lnTo>
                    <a:close/>
                  </a:path>
                </a:pathLst>
              </a:custGeom>
              <a:solidFill>
                <a:srgbClr val="8B8F92"/>
              </a:solidFill>
              <a:ln w="9525">
                <a:noFill/>
              </a:ln>
            </p:spPr>
            <p:txBody>
              <a:bodyPr/>
              <a:p>
                <a:endParaRPr lang="zh-CN" altLang="en-US"/>
              </a:p>
            </p:txBody>
          </p:sp>
          <p:sp>
            <p:nvSpPr>
              <p:cNvPr id="46344" name="Freeform 191"/>
              <p:cNvSpPr/>
              <p:nvPr/>
            </p:nvSpPr>
            <p:spPr>
              <a:xfrm>
                <a:off x="2761" y="3883"/>
                <a:ext cx="237" cy="111"/>
              </a:xfrm>
              <a:custGeom>
                <a:avLst/>
                <a:gdLst/>
                <a:ahLst/>
                <a:cxnLst>
                  <a:cxn ang="0">
                    <a:pos x="230" y="52"/>
                  </a:cxn>
                  <a:cxn ang="0">
                    <a:pos x="237" y="77"/>
                  </a:cxn>
                  <a:cxn ang="0">
                    <a:pos x="179" y="111"/>
                  </a:cxn>
                  <a:cxn ang="0">
                    <a:pos x="0" y="12"/>
                  </a:cxn>
                  <a:cxn ang="0">
                    <a:pos x="9" y="0"/>
                  </a:cxn>
                  <a:cxn ang="0">
                    <a:pos x="40" y="17"/>
                  </a:cxn>
                  <a:cxn ang="0">
                    <a:pos x="69" y="30"/>
                  </a:cxn>
                  <a:cxn ang="0">
                    <a:pos x="97" y="42"/>
                  </a:cxn>
                  <a:cxn ang="0">
                    <a:pos x="120" y="50"/>
                  </a:cxn>
                  <a:cxn ang="0">
                    <a:pos x="140" y="55"/>
                  </a:cxn>
                  <a:cxn ang="0">
                    <a:pos x="157" y="59"/>
                  </a:cxn>
                  <a:cxn ang="0">
                    <a:pos x="173" y="61"/>
                  </a:cxn>
                  <a:cxn ang="0">
                    <a:pos x="186" y="63"/>
                  </a:cxn>
                  <a:cxn ang="0">
                    <a:pos x="198" y="63"/>
                  </a:cxn>
                  <a:cxn ang="0">
                    <a:pos x="207" y="61"/>
                  </a:cxn>
                  <a:cxn ang="0">
                    <a:pos x="215" y="60"/>
                  </a:cxn>
                  <a:cxn ang="0">
                    <a:pos x="221" y="57"/>
                  </a:cxn>
                  <a:cxn ang="0">
                    <a:pos x="227" y="54"/>
                  </a:cxn>
                  <a:cxn ang="0">
                    <a:pos x="230" y="52"/>
                  </a:cxn>
                </a:cxnLst>
                <a:pathLst>
                  <a:path w="950" h="492">
                    <a:moveTo>
                      <a:pt x="920" y="231"/>
                    </a:moveTo>
                    <a:lnTo>
                      <a:pt x="950" y="342"/>
                    </a:lnTo>
                    <a:lnTo>
                      <a:pt x="718" y="492"/>
                    </a:lnTo>
                    <a:lnTo>
                      <a:pt x="0" y="53"/>
                    </a:lnTo>
                    <a:lnTo>
                      <a:pt x="35" y="0"/>
                    </a:lnTo>
                    <a:lnTo>
                      <a:pt x="162" y="76"/>
                    </a:lnTo>
                    <a:lnTo>
                      <a:pt x="278" y="134"/>
                    </a:lnTo>
                    <a:lnTo>
                      <a:pt x="388" y="185"/>
                    </a:lnTo>
                    <a:lnTo>
                      <a:pt x="481" y="220"/>
                    </a:lnTo>
                    <a:lnTo>
                      <a:pt x="562" y="243"/>
                    </a:lnTo>
                    <a:lnTo>
                      <a:pt x="631" y="261"/>
                    </a:lnTo>
                    <a:lnTo>
                      <a:pt x="695" y="272"/>
                    </a:lnTo>
                    <a:lnTo>
                      <a:pt x="747" y="278"/>
                    </a:lnTo>
                    <a:lnTo>
                      <a:pt x="793" y="278"/>
                    </a:lnTo>
                    <a:lnTo>
                      <a:pt x="828" y="272"/>
                    </a:lnTo>
                    <a:lnTo>
                      <a:pt x="862" y="266"/>
                    </a:lnTo>
                    <a:lnTo>
                      <a:pt x="886" y="254"/>
                    </a:lnTo>
                    <a:lnTo>
                      <a:pt x="909" y="238"/>
                    </a:lnTo>
                    <a:lnTo>
                      <a:pt x="920" y="231"/>
                    </a:lnTo>
                    <a:close/>
                  </a:path>
                </a:pathLst>
              </a:custGeom>
              <a:solidFill>
                <a:srgbClr val="6D7377"/>
              </a:solidFill>
              <a:ln w="9525">
                <a:noFill/>
              </a:ln>
            </p:spPr>
            <p:txBody>
              <a:bodyPr/>
              <a:p>
                <a:endParaRPr lang="zh-CN" altLang="en-US"/>
              </a:p>
            </p:txBody>
          </p:sp>
          <p:sp>
            <p:nvSpPr>
              <p:cNvPr id="46345" name="Freeform 192"/>
              <p:cNvSpPr/>
              <p:nvPr/>
            </p:nvSpPr>
            <p:spPr>
              <a:xfrm>
                <a:off x="2792" y="3844"/>
                <a:ext cx="171" cy="91"/>
              </a:xfrm>
              <a:custGeom>
                <a:avLst/>
                <a:gdLst/>
                <a:ahLst/>
                <a:cxnLst>
                  <a:cxn ang="0">
                    <a:pos x="10" y="0"/>
                  </a:cxn>
                  <a:cxn ang="0">
                    <a:pos x="23" y="4"/>
                  </a:cxn>
                  <a:cxn ang="0">
                    <a:pos x="37" y="9"/>
                  </a:cxn>
                  <a:cxn ang="0">
                    <a:pos x="66" y="21"/>
                  </a:cxn>
                  <a:cxn ang="0">
                    <a:pos x="94" y="36"/>
                  </a:cxn>
                  <a:cxn ang="0">
                    <a:pos x="119" y="52"/>
                  </a:cxn>
                  <a:cxn ang="0">
                    <a:pos x="141" y="66"/>
                  </a:cxn>
                  <a:cxn ang="0">
                    <a:pos x="158" y="78"/>
                  </a:cxn>
                  <a:cxn ang="0">
                    <a:pos x="168" y="87"/>
                  </a:cxn>
                  <a:cxn ang="0">
                    <a:pos x="171" y="90"/>
                  </a:cxn>
                  <a:cxn ang="0">
                    <a:pos x="171" y="91"/>
                  </a:cxn>
                  <a:cxn ang="0">
                    <a:pos x="146" y="86"/>
                  </a:cxn>
                  <a:cxn ang="0">
                    <a:pos x="124" y="79"/>
                  </a:cxn>
                  <a:cxn ang="0">
                    <a:pos x="102" y="70"/>
                  </a:cxn>
                  <a:cxn ang="0">
                    <a:pos x="80" y="61"/>
                  </a:cxn>
                  <a:cxn ang="0">
                    <a:pos x="60" y="50"/>
                  </a:cxn>
                  <a:cxn ang="0">
                    <a:pos x="40" y="38"/>
                  </a:cxn>
                  <a:cxn ang="0">
                    <a:pos x="0" y="12"/>
                  </a:cxn>
                  <a:cxn ang="0">
                    <a:pos x="10" y="0"/>
                  </a:cxn>
                </a:cxnLst>
                <a:pathLst>
                  <a:path w="689" h="399">
                    <a:moveTo>
                      <a:pt x="40" y="0"/>
                    </a:moveTo>
                    <a:lnTo>
                      <a:pt x="93" y="18"/>
                    </a:lnTo>
                    <a:lnTo>
                      <a:pt x="151" y="41"/>
                    </a:lnTo>
                    <a:lnTo>
                      <a:pt x="266" y="92"/>
                    </a:lnTo>
                    <a:lnTo>
                      <a:pt x="377" y="156"/>
                    </a:lnTo>
                    <a:lnTo>
                      <a:pt x="481" y="226"/>
                    </a:lnTo>
                    <a:lnTo>
                      <a:pt x="567" y="290"/>
                    </a:lnTo>
                    <a:lnTo>
                      <a:pt x="636" y="342"/>
                    </a:lnTo>
                    <a:lnTo>
                      <a:pt x="677" y="383"/>
                    </a:lnTo>
                    <a:lnTo>
                      <a:pt x="689" y="394"/>
                    </a:lnTo>
                    <a:lnTo>
                      <a:pt x="689" y="399"/>
                    </a:lnTo>
                    <a:lnTo>
                      <a:pt x="590" y="376"/>
                    </a:lnTo>
                    <a:lnTo>
                      <a:pt x="498" y="348"/>
                    </a:lnTo>
                    <a:lnTo>
                      <a:pt x="411" y="307"/>
                    </a:lnTo>
                    <a:lnTo>
                      <a:pt x="324" y="267"/>
                    </a:lnTo>
                    <a:lnTo>
                      <a:pt x="243" y="221"/>
                    </a:lnTo>
                    <a:lnTo>
                      <a:pt x="162" y="168"/>
                    </a:lnTo>
                    <a:lnTo>
                      <a:pt x="0" y="52"/>
                    </a:lnTo>
                    <a:lnTo>
                      <a:pt x="40" y="0"/>
                    </a:lnTo>
                    <a:close/>
                  </a:path>
                </a:pathLst>
              </a:custGeom>
              <a:solidFill>
                <a:srgbClr val="B3B5B8"/>
              </a:solidFill>
              <a:ln w="9525">
                <a:noFill/>
              </a:ln>
            </p:spPr>
            <p:txBody>
              <a:bodyPr/>
              <a:p>
                <a:endParaRPr lang="zh-CN" altLang="en-US"/>
              </a:p>
            </p:txBody>
          </p:sp>
          <p:sp>
            <p:nvSpPr>
              <p:cNvPr id="46346" name="Freeform 193"/>
              <p:cNvSpPr/>
              <p:nvPr/>
            </p:nvSpPr>
            <p:spPr>
              <a:xfrm>
                <a:off x="2998" y="3886"/>
                <a:ext cx="97" cy="62"/>
              </a:xfrm>
              <a:custGeom>
                <a:avLst/>
                <a:gdLst/>
                <a:ahLst/>
                <a:cxnLst>
                  <a:cxn ang="0">
                    <a:pos x="0" y="36"/>
                  </a:cxn>
                  <a:cxn ang="0">
                    <a:pos x="0" y="42"/>
                  </a:cxn>
                  <a:cxn ang="0">
                    <a:pos x="3" y="48"/>
                  </a:cxn>
                  <a:cxn ang="0">
                    <a:pos x="7" y="53"/>
                  </a:cxn>
                  <a:cxn ang="0">
                    <a:pos x="13" y="57"/>
                  </a:cxn>
                  <a:cxn ang="0">
                    <a:pos x="20" y="59"/>
                  </a:cxn>
                  <a:cxn ang="0">
                    <a:pos x="29" y="62"/>
                  </a:cxn>
                  <a:cxn ang="0">
                    <a:pos x="37" y="62"/>
                  </a:cxn>
                  <a:cxn ang="0">
                    <a:pos x="47" y="62"/>
                  </a:cxn>
                  <a:cxn ang="0">
                    <a:pos x="57" y="60"/>
                  </a:cxn>
                  <a:cxn ang="0">
                    <a:pos x="66" y="58"/>
                  </a:cxn>
                  <a:cxn ang="0">
                    <a:pos x="74" y="54"/>
                  </a:cxn>
                  <a:cxn ang="0">
                    <a:pos x="81" y="49"/>
                  </a:cxn>
                  <a:cxn ang="0">
                    <a:pos x="88" y="44"/>
                  </a:cxn>
                  <a:cxn ang="0">
                    <a:pos x="93" y="39"/>
                  </a:cxn>
                  <a:cxn ang="0">
                    <a:pos x="96" y="32"/>
                  </a:cxn>
                  <a:cxn ang="0">
                    <a:pos x="97" y="26"/>
                  </a:cxn>
                  <a:cxn ang="0">
                    <a:pos x="97" y="21"/>
                  </a:cxn>
                  <a:cxn ang="0">
                    <a:pos x="94" y="14"/>
                  </a:cxn>
                  <a:cxn ang="0">
                    <a:pos x="90" y="10"/>
                  </a:cxn>
                  <a:cxn ang="0">
                    <a:pos x="84" y="6"/>
                  </a:cxn>
                  <a:cxn ang="0">
                    <a:pos x="77" y="2"/>
                  </a:cxn>
                  <a:cxn ang="0">
                    <a:pos x="69" y="1"/>
                  </a:cxn>
                  <a:cxn ang="0">
                    <a:pos x="60" y="0"/>
                  </a:cxn>
                  <a:cxn ang="0">
                    <a:pos x="50" y="0"/>
                  </a:cxn>
                  <a:cxn ang="0">
                    <a:pos x="40" y="2"/>
                  </a:cxn>
                  <a:cxn ang="0">
                    <a:pos x="31" y="5"/>
                  </a:cxn>
                  <a:cxn ang="0">
                    <a:pos x="23" y="9"/>
                  </a:cxn>
                  <a:cxn ang="0">
                    <a:pos x="16" y="13"/>
                  </a:cxn>
                  <a:cxn ang="0">
                    <a:pos x="9" y="18"/>
                  </a:cxn>
                  <a:cxn ang="0">
                    <a:pos x="4" y="24"/>
                  </a:cxn>
                  <a:cxn ang="0">
                    <a:pos x="1" y="29"/>
                  </a:cxn>
                  <a:cxn ang="0">
                    <a:pos x="0" y="36"/>
                  </a:cxn>
                </a:cxnLst>
                <a:pathLst>
                  <a:path w="393" h="278">
                    <a:moveTo>
                      <a:pt x="0" y="162"/>
                    </a:moveTo>
                    <a:lnTo>
                      <a:pt x="0" y="190"/>
                    </a:lnTo>
                    <a:lnTo>
                      <a:pt x="12" y="213"/>
                    </a:lnTo>
                    <a:lnTo>
                      <a:pt x="29" y="236"/>
                    </a:lnTo>
                    <a:lnTo>
                      <a:pt x="53" y="254"/>
                    </a:lnTo>
                    <a:lnTo>
                      <a:pt x="81" y="266"/>
                    </a:lnTo>
                    <a:lnTo>
                      <a:pt x="116" y="278"/>
                    </a:lnTo>
                    <a:lnTo>
                      <a:pt x="150" y="278"/>
                    </a:lnTo>
                    <a:lnTo>
                      <a:pt x="191" y="278"/>
                    </a:lnTo>
                    <a:lnTo>
                      <a:pt x="231" y="271"/>
                    </a:lnTo>
                    <a:lnTo>
                      <a:pt x="266" y="260"/>
                    </a:lnTo>
                    <a:lnTo>
                      <a:pt x="301" y="243"/>
                    </a:lnTo>
                    <a:lnTo>
                      <a:pt x="330" y="220"/>
                    </a:lnTo>
                    <a:lnTo>
                      <a:pt x="358" y="197"/>
                    </a:lnTo>
                    <a:lnTo>
                      <a:pt x="376" y="173"/>
                    </a:lnTo>
                    <a:lnTo>
                      <a:pt x="388" y="144"/>
                    </a:lnTo>
                    <a:lnTo>
                      <a:pt x="393" y="116"/>
                    </a:lnTo>
                    <a:lnTo>
                      <a:pt x="393" y="92"/>
                    </a:lnTo>
                    <a:lnTo>
                      <a:pt x="382" y="63"/>
                    </a:lnTo>
                    <a:lnTo>
                      <a:pt x="365" y="46"/>
                    </a:lnTo>
                    <a:lnTo>
                      <a:pt x="342" y="28"/>
                    </a:lnTo>
                    <a:lnTo>
                      <a:pt x="312" y="11"/>
                    </a:lnTo>
                    <a:lnTo>
                      <a:pt x="278" y="5"/>
                    </a:lnTo>
                    <a:lnTo>
                      <a:pt x="243" y="0"/>
                    </a:lnTo>
                    <a:lnTo>
                      <a:pt x="203" y="0"/>
                    </a:lnTo>
                    <a:lnTo>
                      <a:pt x="162" y="11"/>
                    </a:lnTo>
                    <a:lnTo>
                      <a:pt x="127" y="23"/>
                    </a:lnTo>
                    <a:lnTo>
                      <a:pt x="93" y="40"/>
                    </a:lnTo>
                    <a:lnTo>
                      <a:pt x="64" y="58"/>
                    </a:lnTo>
                    <a:lnTo>
                      <a:pt x="35" y="81"/>
                    </a:lnTo>
                    <a:lnTo>
                      <a:pt x="18" y="109"/>
                    </a:lnTo>
                    <a:lnTo>
                      <a:pt x="6" y="132"/>
                    </a:lnTo>
                    <a:lnTo>
                      <a:pt x="0" y="162"/>
                    </a:lnTo>
                    <a:close/>
                  </a:path>
                </a:pathLst>
              </a:custGeom>
              <a:solidFill>
                <a:srgbClr val="373D40"/>
              </a:solidFill>
              <a:ln w="9525">
                <a:noFill/>
              </a:ln>
            </p:spPr>
            <p:txBody>
              <a:bodyPr/>
              <a:p>
                <a:endParaRPr lang="zh-CN" altLang="en-US"/>
              </a:p>
            </p:txBody>
          </p:sp>
          <p:sp>
            <p:nvSpPr>
              <p:cNvPr id="46347" name="Freeform 194"/>
              <p:cNvSpPr/>
              <p:nvPr/>
            </p:nvSpPr>
            <p:spPr>
              <a:xfrm>
                <a:off x="2760" y="3832"/>
                <a:ext cx="339" cy="89"/>
              </a:xfrm>
              <a:custGeom>
                <a:avLst/>
                <a:gdLst/>
                <a:ahLst/>
                <a:cxnLst>
                  <a:cxn ang="0">
                    <a:pos x="325" y="39"/>
                  </a:cxn>
                  <a:cxn ang="0">
                    <a:pos x="300" y="34"/>
                  </a:cxn>
                  <a:cxn ang="0">
                    <a:pos x="237" y="22"/>
                  </a:cxn>
                  <a:cxn ang="0">
                    <a:pos x="194" y="15"/>
                  </a:cxn>
                  <a:cxn ang="0">
                    <a:pos x="148" y="8"/>
                  </a:cxn>
                  <a:cxn ang="0">
                    <a:pos x="99" y="3"/>
                  </a:cxn>
                  <a:cxn ang="0">
                    <a:pos x="49" y="0"/>
                  </a:cxn>
                  <a:cxn ang="0">
                    <a:pos x="0" y="43"/>
                  </a:cxn>
                  <a:cxn ang="0">
                    <a:pos x="264" y="89"/>
                  </a:cxn>
                  <a:cxn ang="0">
                    <a:pos x="339" y="57"/>
                  </a:cxn>
                  <a:cxn ang="0">
                    <a:pos x="325" y="39"/>
                  </a:cxn>
                </a:cxnLst>
                <a:pathLst>
                  <a:path w="1365" h="383">
                    <a:moveTo>
                      <a:pt x="1307" y="169"/>
                    </a:moveTo>
                    <a:lnTo>
                      <a:pt x="1209" y="146"/>
                    </a:lnTo>
                    <a:lnTo>
                      <a:pt x="955" y="93"/>
                    </a:lnTo>
                    <a:lnTo>
                      <a:pt x="781" y="65"/>
                    </a:lnTo>
                    <a:lnTo>
                      <a:pt x="596" y="35"/>
                    </a:lnTo>
                    <a:lnTo>
                      <a:pt x="400" y="12"/>
                    </a:lnTo>
                    <a:lnTo>
                      <a:pt x="197" y="0"/>
                    </a:lnTo>
                    <a:lnTo>
                      <a:pt x="0" y="187"/>
                    </a:lnTo>
                    <a:lnTo>
                      <a:pt x="1064" y="383"/>
                    </a:lnTo>
                    <a:lnTo>
                      <a:pt x="1365" y="244"/>
                    </a:lnTo>
                    <a:lnTo>
                      <a:pt x="1307" y="169"/>
                    </a:lnTo>
                    <a:close/>
                  </a:path>
                </a:pathLst>
              </a:custGeom>
              <a:solidFill>
                <a:srgbClr val="8B8F92"/>
              </a:solidFill>
              <a:ln w="9525">
                <a:noFill/>
              </a:ln>
            </p:spPr>
            <p:txBody>
              <a:bodyPr/>
              <a:p>
                <a:endParaRPr lang="zh-CN" altLang="en-US"/>
              </a:p>
            </p:txBody>
          </p:sp>
          <p:sp>
            <p:nvSpPr>
              <p:cNvPr id="46348" name="Freeform 195"/>
              <p:cNvSpPr/>
              <p:nvPr/>
            </p:nvSpPr>
            <p:spPr>
              <a:xfrm>
                <a:off x="2760" y="3866"/>
                <a:ext cx="339" cy="55"/>
              </a:xfrm>
              <a:custGeom>
                <a:avLst/>
                <a:gdLst/>
                <a:ahLst/>
                <a:cxnLst>
                  <a:cxn ang="0">
                    <a:pos x="325" y="5"/>
                  </a:cxn>
                  <a:cxn ang="0">
                    <a:pos x="339" y="23"/>
                  </a:cxn>
                  <a:cxn ang="0">
                    <a:pos x="264" y="55"/>
                  </a:cxn>
                  <a:cxn ang="0">
                    <a:pos x="0" y="10"/>
                  </a:cxn>
                  <a:cxn ang="0">
                    <a:pos x="11" y="0"/>
                  </a:cxn>
                  <a:cxn ang="0">
                    <a:pos x="59" y="6"/>
                  </a:cxn>
                  <a:cxn ang="0">
                    <a:pos x="101" y="12"/>
                  </a:cxn>
                  <a:cxn ang="0">
                    <a:pos x="140" y="16"/>
                  </a:cxn>
                  <a:cxn ang="0">
                    <a:pos x="172" y="19"/>
                  </a:cxn>
                  <a:cxn ang="0">
                    <a:pos x="201" y="20"/>
                  </a:cxn>
                  <a:cxn ang="0">
                    <a:pos x="227" y="20"/>
                  </a:cxn>
                  <a:cxn ang="0">
                    <a:pos x="249" y="20"/>
                  </a:cxn>
                  <a:cxn ang="0">
                    <a:pos x="267" y="19"/>
                  </a:cxn>
                  <a:cxn ang="0">
                    <a:pos x="296" y="15"/>
                  </a:cxn>
                  <a:cxn ang="0">
                    <a:pos x="313" y="11"/>
                  </a:cxn>
                  <a:cxn ang="0">
                    <a:pos x="322" y="6"/>
                  </a:cxn>
                  <a:cxn ang="0">
                    <a:pos x="325" y="5"/>
                  </a:cxn>
                </a:cxnLst>
                <a:pathLst>
                  <a:path w="1365" h="237">
                    <a:moveTo>
                      <a:pt x="1307" y="23"/>
                    </a:moveTo>
                    <a:lnTo>
                      <a:pt x="1365" y="98"/>
                    </a:lnTo>
                    <a:lnTo>
                      <a:pt x="1064" y="237"/>
                    </a:lnTo>
                    <a:lnTo>
                      <a:pt x="0" y="41"/>
                    </a:lnTo>
                    <a:lnTo>
                      <a:pt x="46" y="0"/>
                    </a:lnTo>
                    <a:lnTo>
                      <a:pt x="237" y="28"/>
                    </a:lnTo>
                    <a:lnTo>
                      <a:pt x="405" y="51"/>
                    </a:lnTo>
                    <a:lnTo>
                      <a:pt x="562" y="69"/>
                    </a:lnTo>
                    <a:lnTo>
                      <a:pt x="694" y="81"/>
                    </a:lnTo>
                    <a:lnTo>
                      <a:pt x="810" y="87"/>
                    </a:lnTo>
                    <a:lnTo>
                      <a:pt x="914" y="87"/>
                    </a:lnTo>
                    <a:lnTo>
                      <a:pt x="1001" y="87"/>
                    </a:lnTo>
                    <a:lnTo>
                      <a:pt x="1076" y="81"/>
                    </a:lnTo>
                    <a:lnTo>
                      <a:pt x="1191" y="63"/>
                    </a:lnTo>
                    <a:lnTo>
                      <a:pt x="1261" y="46"/>
                    </a:lnTo>
                    <a:lnTo>
                      <a:pt x="1295" y="28"/>
                    </a:lnTo>
                    <a:lnTo>
                      <a:pt x="1307" y="23"/>
                    </a:lnTo>
                    <a:close/>
                  </a:path>
                </a:pathLst>
              </a:custGeom>
              <a:solidFill>
                <a:srgbClr val="6D7377"/>
              </a:solidFill>
              <a:ln w="9525">
                <a:noFill/>
              </a:ln>
            </p:spPr>
            <p:txBody>
              <a:bodyPr/>
              <a:p>
                <a:endParaRPr lang="zh-CN" altLang="en-US"/>
              </a:p>
            </p:txBody>
          </p:sp>
          <p:sp>
            <p:nvSpPr>
              <p:cNvPr id="46349" name="Freeform 196"/>
              <p:cNvSpPr/>
              <p:nvPr/>
            </p:nvSpPr>
            <p:spPr>
              <a:xfrm>
                <a:off x="2796" y="3832"/>
                <a:ext cx="248" cy="44"/>
              </a:xfrm>
              <a:custGeom>
                <a:avLst/>
                <a:gdLst/>
                <a:ahLst/>
                <a:cxnLst>
                  <a:cxn ang="0">
                    <a:pos x="11" y="0"/>
                  </a:cxn>
                  <a:cxn ang="0">
                    <a:pos x="52" y="3"/>
                  </a:cxn>
                  <a:cxn ang="0">
                    <a:pos x="93" y="8"/>
                  </a:cxn>
                  <a:cxn ang="0">
                    <a:pos x="133" y="15"/>
                  </a:cxn>
                  <a:cxn ang="0">
                    <a:pos x="171" y="22"/>
                  </a:cxn>
                  <a:cxn ang="0">
                    <a:pos x="204" y="29"/>
                  </a:cxn>
                  <a:cxn ang="0">
                    <a:pos x="229" y="36"/>
                  </a:cxn>
                  <a:cxn ang="0">
                    <a:pos x="245" y="41"/>
                  </a:cxn>
                  <a:cxn ang="0">
                    <a:pos x="248" y="42"/>
                  </a:cxn>
                  <a:cxn ang="0">
                    <a:pos x="248" y="44"/>
                  </a:cxn>
                  <a:cxn ang="0">
                    <a:pos x="211" y="42"/>
                  </a:cxn>
                  <a:cxn ang="0">
                    <a:pos x="175" y="41"/>
                  </a:cxn>
                  <a:cxn ang="0">
                    <a:pos x="143" y="38"/>
                  </a:cxn>
                  <a:cxn ang="0">
                    <a:pos x="113" y="34"/>
                  </a:cxn>
                  <a:cxn ang="0">
                    <a:pos x="85" y="29"/>
                  </a:cxn>
                  <a:cxn ang="0">
                    <a:pos x="56" y="23"/>
                  </a:cxn>
                  <a:cxn ang="0">
                    <a:pos x="0" y="11"/>
                  </a:cxn>
                  <a:cxn ang="0">
                    <a:pos x="11" y="0"/>
                  </a:cxn>
                </a:cxnLst>
                <a:pathLst>
                  <a:path w="1000" h="187">
                    <a:moveTo>
                      <a:pt x="46" y="0"/>
                    </a:moveTo>
                    <a:lnTo>
                      <a:pt x="208" y="12"/>
                    </a:lnTo>
                    <a:lnTo>
                      <a:pt x="376" y="35"/>
                    </a:lnTo>
                    <a:lnTo>
                      <a:pt x="538" y="65"/>
                    </a:lnTo>
                    <a:lnTo>
                      <a:pt x="688" y="93"/>
                    </a:lnTo>
                    <a:lnTo>
                      <a:pt x="821" y="122"/>
                    </a:lnTo>
                    <a:lnTo>
                      <a:pt x="925" y="151"/>
                    </a:lnTo>
                    <a:lnTo>
                      <a:pt x="989" y="174"/>
                    </a:lnTo>
                    <a:lnTo>
                      <a:pt x="1000" y="180"/>
                    </a:lnTo>
                    <a:lnTo>
                      <a:pt x="1000" y="187"/>
                    </a:lnTo>
                    <a:lnTo>
                      <a:pt x="850" y="180"/>
                    </a:lnTo>
                    <a:lnTo>
                      <a:pt x="705" y="174"/>
                    </a:lnTo>
                    <a:lnTo>
                      <a:pt x="578" y="162"/>
                    </a:lnTo>
                    <a:lnTo>
                      <a:pt x="457" y="146"/>
                    </a:lnTo>
                    <a:lnTo>
                      <a:pt x="341" y="122"/>
                    </a:lnTo>
                    <a:lnTo>
                      <a:pt x="226" y="99"/>
                    </a:lnTo>
                    <a:lnTo>
                      <a:pt x="0" y="47"/>
                    </a:lnTo>
                    <a:lnTo>
                      <a:pt x="46" y="0"/>
                    </a:lnTo>
                    <a:close/>
                  </a:path>
                </a:pathLst>
              </a:custGeom>
              <a:solidFill>
                <a:srgbClr val="B3B5B8"/>
              </a:solidFill>
              <a:ln w="9525">
                <a:noFill/>
              </a:ln>
            </p:spPr>
            <p:txBody>
              <a:bodyPr/>
              <a:p>
                <a:endParaRPr lang="zh-CN" altLang="en-US"/>
              </a:p>
            </p:txBody>
          </p:sp>
          <p:sp>
            <p:nvSpPr>
              <p:cNvPr id="46350" name="Freeform 197"/>
              <p:cNvSpPr/>
              <p:nvPr/>
            </p:nvSpPr>
            <p:spPr>
              <a:xfrm>
                <a:off x="2751" y="3694"/>
                <a:ext cx="128" cy="171"/>
              </a:xfrm>
              <a:custGeom>
                <a:avLst/>
                <a:gdLst/>
                <a:ahLst/>
                <a:cxnLst>
                  <a:cxn ang="0">
                    <a:pos x="0" y="20"/>
                  </a:cxn>
                  <a:cxn ang="0">
                    <a:pos x="1" y="23"/>
                  </a:cxn>
                  <a:cxn ang="0">
                    <a:pos x="7" y="28"/>
                  </a:cxn>
                  <a:cxn ang="0">
                    <a:pos x="13" y="38"/>
                  </a:cxn>
                  <a:cxn ang="0">
                    <a:pos x="19" y="53"/>
                  </a:cxn>
                  <a:cxn ang="0">
                    <a:pos x="22" y="62"/>
                  </a:cxn>
                  <a:cxn ang="0">
                    <a:pos x="23" y="71"/>
                  </a:cxn>
                  <a:cxn ang="0">
                    <a:pos x="23" y="83"/>
                  </a:cxn>
                  <a:cxn ang="0">
                    <a:pos x="22" y="95"/>
                  </a:cxn>
                  <a:cxn ang="0">
                    <a:pos x="20" y="108"/>
                  </a:cxn>
                  <a:cxn ang="0">
                    <a:pos x="16" y="124"/>
                  </a:cxn>
                  <a:cxn ang="0">
                    <a:pos x="10" y="139"/>
                  </a:cxn>
                  <a:cxn ang="0">
                    <a:pos x="3" y="155"/>
                  </a:cxn>
                  <a:cxn ang="0">
                    <a:pos x="9" y="159"/>
                  </a:cxn>
                  <a:cxn ang="0">
                    <a:pos x="16" y="163"/>
                  </a:cxn>
                  <a:cxn ang="0">
                    <a:pos x="29" y="167"/>
                  </a:cxn>
                  <a:cxn ang="0">
                    <a:pos x="47" y="170"/>
                  </a:cxn>
                  <a:cxn ang="0">
                    <a:pos x="68" y="171"/>
                  </a:cxn>
                  <a:cxn ang="0">
                    <a:pos x="94" y="168"/>
                  </a:cxn>
                  <a:cxn ang="0">
                    <a:pos x="128" y="163"/>
                  </a:cxn>
                  <a:cxn ang="0">
                    <a:pos x="122" y="146"/>
                  </a:cxn>
                  <a:cxn ang="0">
                    <a:pos x="116" y="126"/>
                  </a:cxn>
                  <a:cxn ang="0">
                    <a:pos x="112" y="103"/>
                  </a:cxn>
                  <a:cxn ang="0">
                    <a:pos x="109" y="76"/>
                  </a:cxn>
                  <a:cxn ang="0">
                    <a:pos x="109" y="62"/>
                  </a:cxn>
                  <a:cxn ang="0">
                    <a:pos x="111" y="49"/>
                  </a:cxn>
                  <a:cxn ang="0">
                    <a:pos x="112" y="36"/>
                  </a:cxn>
                  <a:cxn ang="0">
                    <a:pos x="116" y="23"/>
                  </a:cxn>
                  <a:cxn ang="0">
                    <a:pos x="121" y="11"/>
                  </a:cxn>
                  <a:cxn ang="0">
                    <a:pos x="128" y="0"/>
                  </a:cxn>
                  <a:cxn ang="0">
                    <a:pos x="0" y="20"/>
                  </a:cxn>
                </a:cxnLst>
                <a:pathLst>
                  <a:path w="508" h="752">
                    <a:moveTo>
                      <a:pt x="0" y="88"/>
                    </a:moveTo>
                    <a:lnTo>
                      <a:pt x="5" y="99"/>
                    </a:lnTo>
                    <a:lnTo>
                      <a:pt x="28" y="122"/>
                    </a:lnTo>
                    <a:lnTo>
                      <a:pt x="51" y="169"/>
                    </a:lnTo>
                    <a:lnTo>
                      <a:pt x="74" y="232"/>
                    </a:lnTo>
                    <a:lnTo>
                      <a:pt x="86" y="273"/>
                    </a:lnTo>
                    <a:lnTo>
                      <a:pt x="92" y="313"/>
                    </a:lnTo>
                    <a:lnTo>
                      <a:pt x="92" y="365"/>
                    </a:lnTo>
                    <a:lnTo>
                      <a:pt x="86" y="417"/>
                    </a:lnTo>
                    <a:lnTo>
                      <a:pt x="80" y="475"/>
                    </a:lnTo>
                    <a:lnTo>
                      <a:pt x="63" y="544"/>
                    </a:lnTo>
                    <a:lnTo>
                      <a:pt x="39" y="613"/>
                    </a:lnTo>
                    <a:lnTo>
                      <a:pt x="11" y="683"/>
                    </a:lnTo>
                    <a:lnTo>
                      <a:pt x="34" y="701"/>
                    </a:lnTo>
                    <a:lnTo>
                      <a:pt x="63" y="718"/>
                    </a:lnTo>
                    <a:lnTo>
                      <a:pt x="115" y="735"/>
                    </a:lnTo>
                    <a:lnTo>
                      <a:pt x="185" y="747"/>
                    </a:lnTo>
                    <a:lnTo>
                      <a:pt x="271" y="752"/>
                    </a:lnTo>
                    <a:lnTo>
                      <a:pt x="375" y="741"/>
                    </a:lnTo>
                    <a:lnTo>
                      <a:pt x="508" y="718"/>
                    </a:lnTo>
                    <a:lnTo>
                      <a:pt x="485" y="643"/>
                    </a:lnTo>
                    <a:lnTo>
                      <a:pt x="462" y="556"/>
                    </a:lnTo>
                    <a:lnTo>
                      <a:pt x="445" y="452"/>
                    </a:lnTo>
                    <a:lnTo>
                      <a:pt x="434" y="336"/>
                    </a:lnTo>
                    <a:lnTo>
                      <a:pt x="434" y="273"/>
                    </a:lnTo>
                    <a:lnTo>
                      <a:pt x="439" y="215"/>
                    </a:lnTo>
                    <a:lnTo>
                      <a:pt x="445" y="157"/>
                    </a:lnTo>
                    <a:lnTo>
                      <a:pt x="462" y="99"/>
                    </a:lnTo>
                    <a:lnTo>
                      <a:pt x="480" y="47"/>
                    </a:lnTo>
                    <a:lnTo>
                      <a:pt x="508" y="0"/>
                    </a:lnTo>
                    <a:lnTo>
                      <a:pt x="0" y="88"/>
                    </a:lnTo>
                    <a:close/>
                  </a:path>
                </a:pathLst>
              </a:custGeom>
              <a:solidFill>
                <a:srgbClr val="8B8F92"/>
              </a:solidFill>
              <a:ln w="9525">
                <a:noFill/>
              </a:ln>
            </p:spPr>
            <p:txBody>
              <a:bodyPr/>
              <a:p>
                <a:endParaRPr lang="zh-CN" altLang="en-US"/>
              </a:p>
            </p:txBody>
          </p:sp>
          <p:sp>
            <p:nvSpPr>
              <p:cNvPr id="46351" name="Freeform 198"/>
              <p:cNvSpPr/>
              <p:nvPr/>
            </p:nvSpPr>
            <p:spPr>
              <a:xfrm>
                <a:off x="2841" y="3694"/>
                <a:ext cx="38" cy="168"/>
              </a:xfrm>
              <a:custGeom>
                <a:avLst/>
                <a:gdLst/>
                <a:ahLst/>
                <a:cxnLst>
                  <a:cxn ang="0">
                    <a:pos x="7" y="168"/>
                  </a:cxn>
                  <a:cxn ang="0">
                    <a:pos x="38" y="163"/>
                  </a:cxn>
                  <a:cxn ang="0">
                    <a:pos x="32" y="146"/>
                  </a:cxn>
                  <a:cxn ang="0">
                    <a:pos x="26" y="126"/>
                  </a:cxn>
                  <a:cxn ang="0">
                    <a:pos x="22" y="102"/>
                  </a:cxn>
                  <a:cxn ang="0">
                    <a:pos x="19" y="76"/>
                  </a:cxn>
                  <a:cxn ang="0">
                    <a:pos x="19" y="62"/>
                  </a:cxn>
                  <a:cxn ang="0">
                    <a:pos x="21" y="49"/>
                  </a:cxn>
                  <a:cxn ang="0">
                    <a:pos x="22" y="36"/>
                  </a:cxn>
                  <a:cxn ang="0">
                    <a:pos x="26" y="22"/>
                  </a:cxn>
                  <a:cxn ang="0">
                    <a:pos x="31" y="11"/>
                  </a:cxn>
                  <a:cxn ang="0">
                    <a:pos x="38" y="0"/>
                  </a:cxn>
                  <a:cxn ang="0">
                    <a:pos x="13" y="4"/>
                  </a:cxn>
                  <a:cxn ang="0">
                    <a:pos x="7" y="25"/>
                  </a:cxn>
                  <a:cxn ang="0">
                    <a:pos x="3" y="45"/>
                  </a:cxn>
                  <a:cxn ang="0">
                    <a:pos x="2" y="66"/>
                  </a:cxn>
                  <a:cxn ang="0">
                    <a:pos x="0" y="85"/>
                  </a:cxn>
                  <a:cxn ang="0">
                    <a:pos x="0" y="106"/>
                  </a:cxn>
                  <a:cxn ang="0">
                    <a:pos x="2" y="127"/>
                  </a:cxn>
                  <a:cxn ang="0">
                    <a:pos x="4" y="147"/>
                  </a:cxn>
                  <a:cxn ang="0">
                    <a:pos x="7" y="168"/>
                  </a:cxn>
                </a:cxnLst>
                <a:pathLst>
                  <a:path w="150" h="741">
                    <a:moveTo>
                      <a:pt x="29" y="741"/>
                    </a:moveTo>
                    <a:lnTo>
                      <a:pt x="150" y="718"/>
                    </a:lnTo>
                    <a:lnTo>
                      <a:pt x="127" y="643"/>
                    </a:lnTo>
                    <a:lnTo>
                      <a:pt x="104" y="556"/>
                    </a:lnTo>
                    <a:lnTo>
                      <a:pt x="87" y="452"/>
                    </a:lnTo>
                    <a:lnTo>
                      <a:pt x="76" y="336"/>
                    </a:lnTo>
                    <a:lnTo>
                      <a:pt x="76" y="273"/>
                    </a:lnTo>
                    <a:lnTo>
                      <a:pt x="81" y="215"/>
                    </a:lnTo>
                    <a:lnTo>
                      <a:pt x="87" y="157"/>
                    </a:lnTo>
                    <a:lnTo>
                      <a:pt x="104" y="99"/>
                    </a:lnTo>
                    <a:lnTo>
                      <a:pt x="122" y="47"/>
                    </a:lnTo>
                    <a:lnTo>
                      <a:pt x="150" y="0"/>
                    </a:lnTo>
                    <a:lnTo>
                      <a:pt x="53" y="18"/>
                    </a:lnTo>
                    <a:lnTo>
                      <a:pt x="29" y="111"/>
                    </a:lnTo>
                    <a:lnTo>
                      <a:pt x="12" y="197"/>
                    </a:lnTo>
                    <a:lnTo>
                      <a:pt x="6" y="290"/>
                    </a:lnTo>
                    <a:lnTo>
                      <a:pt x="0" y="377"/>
                    </a:lnTo>
                    <a:lnTo>
                      <a:pt x="0" y="469"/>
                    </a:lnTo>
                    <a:lnTo>
                      <a:pt x="6" y="562"/>
                    </a:lnTo>
                    <a:lnTo>
                      <a:pt x="17" y="648"/>
                    </a:lnTo>
                    <a:lnTo>
                      <a:pt x="29" y="741"/>
                    </a:lnTo>
                    <a:close/>
                  </a:path>
                </a:pathLst>
              </a:custGeom>
              <a:solidFill>
                <a:srgbClr val="6D7377"/>
              </a:solidFill>
              <a:ln w="9525">
                <a:noFill/>
              </a:ln>
            </p:spPr>
            <p:txBody>
              <a:bodyPr/>
              <a:p>
                <a:endParaRPr lang="zh-CN" altLang="en-US"/>
              </a:p>
            </p:txBody>
          </p:sp>
          <p:sp>
            <p:nvSpPr>
              <p:cNvPr id="46352" name="Freeform 199"/>
              <p:cNvSpPr/>
              <p:nvPr/>
            </p:nvSpPr>
            <p:spPr>
              <a:xfrm>
                <a:off x="2764" y="3704"/>
                <a:ext cx="38" cy="167"/>
              </a:xfrm>
              <a:custGeom>
                <a:avLst/>
                <a:gdLst/>
                <a:ahLst/>
                <a:cxnLst>
                  <a:cxn ang="0">
                    <a:pos x="38" y="0"/>
                  </a:cxn>
                  <a:cxn ang="0">
                    <a:pos x="0" y="16"/>
                  </a:cxn>
                  <a:cxn ang="0">
                    <a:pos x="3" y="24"/>
                  </a:cxn>
                  <a:cxn ang="0">
                    <a:pos x="4" y="34"/>
                  </a:cxn>
                  <a:cxn ang="0">
                    <a:pos x="7" y="49"/>
                  </a:cxn>
                  <a:cxn ang="0">
                    <a:pos x="8" y="67"/>
                  </a:cxn>
                  <a:cxn ang="0">
                    <a:pos x="8" y="91"/>
                  </a:cxn>
                  <a:cxn ang="0">
                    <a:pos x="6" y="119"/>
                  </a:cxn>
                  <a:cxn ang="0">
                    <a:pos x="0" y="152"/>
                  </a:cxn>
                  <a:cxn ang="0">
                    <a:pos x="3" y="156"/>
                  </a:cxn>
                  <a:cxn ang="0">
                    <a:pos x="4" y="159"/>
                  </a:cxn>
                  <a:cxn ang="0">
                    <a:pos x="8" y="162"/>
                  </a:cxn>
                  <a:cxn ang="0">
                    <a:pos x="13" y="165"/>
                  </a:cxn>
                  <a:cxn ang="0">
                    <a:pos x="18" y="167"/>
                  </a:cxn>
                  <a:cxn ang="0">
                    <a:pos x="27" y="167"/>
                  </a:cxn>
                  <a:cxn ang="0">
                    <a:pos x="35" y="165"/>
                  </a:cxn>
                  <a:cxn ang="0">
                    <a:pos x="34" y="125"/>
                  </a:cxn>
                  <a:cxn ang="0">
                    <a:pos x="32" y="82"/>
                  </a:cxn>
                  <a:cxn ang="0">
                    <a:pos x="34" y="41"/>
                  </a:cxn>
                  <a:cxn ang="0">
                    <a:pos x="38" y="0"/>
                  </a:cxn>
                </a:cxnLst>
                <a:pathLst>
                  <a:path w="157" h="729">
                    <a:moveTo>
                      <a:pt x="157" y="0"/>
                    </a:moveTo>
                    <a:lnTo>
                      <a:pt x="0" y="69"/>
                    </a:lnTo>
                    <a:lnTo>
                      <a:pt x="12" y="104"/>
                    </a:lnTo>
                    <a:lnTo>
                      <a:pt x="18" y="150"/>
                    </a:lnTo>
                    <a:lnTo>
                      <a:pt x="29" y="213"/>
                    </a:lnTo>
                    <a:lnTo>
                      <a:pt x="35" y="294"/>
                    </a:lnTo>
                    <a:lnTo>
                      <a:pt x="35" y="399"/>
                    </a:lnTo>
                    <a:lnTo>
                      <a:pt x="23" y="521"/>
                    </a:lnTo>
                    <a:lnTo>
                      <a:pt x="0" y="665"/>
                    </a:lnTo>
                    <a:lnTo>
                      <a:pt x="12" y="682"/>
                    </a:lnTo>
                    <a:lnTo>
                      <a:pt x="18" y="694"/>
                    </a:lnTo>
                    <a:lnTo>
                      <a:pt x="35" y="706"/>
                    </a:lnTo>
                    <a:lnTo>
                      <a:pt x="53" y="722"/>
                    </a:lnTo>
                    <a:lnTo>
                      <a:pt x="76" y="729"/>
                    </a:lnTo>
                    <a:lnTo>
                      <a:pt x="110" y="729"/>
                    </a:lnTo>
                    <a:lnTo>
                      <a:pt x="145" y="722"/>
                    </a:lnTo>
                    <a:lnTo>
                      <a:pt x="139" y="544"/>
                    </a:lnTo>
                    <a:lnTo>
                      <a:pt x="134" y="359"/>
                    </a:lnTo>
                    <a:lnTo>
                      <a:pt x="139" y="179"/>
                    </a:lnTo>
                    <a:lnTo>
                      <a:pt x="157" y="0"/>
                    </a:lnTo>
                    <a:close/>
                  </a:path>
                </a:pathLst>
              </a:custGeom>
              <a:solidFill>
                <a:srgbClr val="B3B5B8"/>
              </a:solidFill>
              <a:ln w="9525">
                <a:noFill/>
              </a:ln>
            </p:spPr>
            <p:txBody>
              <a:bodyPr/>
              <a:p>
                <a:endParaRPr lang="zh-CN" altLang="en-US"/>
              </a:p>
            </p:txBody>
          </p:sp>
          <p:sp>
            <p:nvSpPr>
              <p:cNvPr id="46353" name="Freeform 200"/>
              <p:cNvSpPr/>
              <p:nvPr/>
            </p:nvSpPr>
            <p:spPr>
              <a:xfrm>
                <a:off x="2751" y="3821"/>
                <a:ext cx="132" cy="80"/>
              </a:xfrm>
              <a:custGeom>
                <a:avLst/>
                <a:gdLst/>
                <a:ahLst/>
                <a:cxnLst>
                  <a:cxn ang="0">
                    <a:pos x="13" y="5"/>
                  </a:cxn>
                  <a:cxn ang="0">
                    <a:pos x="22" y="9"/>
                  </a:cxn>
                  <a:cxn ang="0">
                    <a:pos x="32" y="13"/>
                  </a:cxn>
                  <a:cxn ang="0">
                    <a:pos x="46" y="16"/>
                  </a:cxn>
                  <a:cxn ang="0">
                    <a:pos x="64" y="17"/>
                  </a:cxn>
                  <a:cxn ang="0">
                    <a:pos x="74" y="17"/>
                  </a:cxn>
                  <a:cxn ang="0">
                    <a:pos x="84" y="16"/>
                  </a:cxn>
                  <a:cxn ang="0">
                    <a:pos x="96" y="15"/>
                  </a:cxn>
                  <a:cxn ang="0">
                    <a:pos x="108" y="11"/>
                  </a:cxn>
                  <a:cxn ang="0">
                    <a:pos x="120" y="6"/>
                  </a:cxn>
                  <a:cxn ang="0">
                    <a:pos x="132" y="1"/>
                  </a:cxn>
                  <a:cxn ang="0">
                    <a:pos x="132" y="64"/>
                  </a:cxn>
                  <a:cxn ang="0">
                    <a:pos x="129" y="67"/>
                  </a:cxn>
                  <a:cxn ang="0">
                    <a:pos x="118" y="72"/>
                  </a:cxn>
                  <a:cxn ang="0">
                    <a:pos x="109" y="75"/>
                  </a:cxn>
                  <a:cxn ang="0">
                    <a:pos x="99" y="77"/>
                  </a:cxn>
                  <a:cxn ang="0">
                    <a:pos x="84" y="79"/>
                  </a:cxn>
                  <a:cxn ang="0">
                    <a:pos x="68" y="80"/>
                  </a:cxn>
                  <a:cxn ang="0">
                    <a:pos x="52" y="79"/>
                  </a:cxn>
                  <a:cxn ang="0">
                    <a:pos x="38" y="77"/>
                  </a:cxn>
                  <a:cxn ang="0">
                    <a:pos x="16" y="74"/>
                  </a:cxn>
                  <a:cxn ang="0">
                    <a:pos x="5" y="69"/>
                  </a:cxn>
                  <a:cxn ang="0">
                    <a:pos x="0" y="68"/>
                  </a:cxn>
                  <a:cxn ang="0">
                    <a:pos x="0" y="5"/>
                  </a:cxn>
                  <a:cxn ang="0">
                    <a:pos x="0" y="3"/>
                  </a:cxn>
                  <a:cxn ang="0">
                    <a:pos x="3" y="0"/>
                  </a:cxn>
                  <a:cxn ang="0">
                    <a:pos x="5" y="0"/>
                  </a:cxn>
                  <a:cxn ang="0">
                    <a:pos x="7" y="0"/>
                  </a:cxn>
                  <a:cxn ang="0">
                    <a:pos x="10" y="1"/>
                  </a:cxn>
                  <a:cxn ang="0">
                    <a:pos x="13" y="5"/>
                  </a:cxn>
                </a:cxnLst>
                <a:pathLst>
                  <a:path w="526" h="347">
                    <a:moveTo>
                      <a:pt x="52" y="23"/>
                    </a:moveTo>
                    <a:lnTo>
                      <a:pt x="87" y="40"/>
                    </a:lnTo>
                    <a:lnTo>
                      <a:pt x="127" y="58"/>
                    </a:lnTo>
                    <a:lnTo>
                      <a:pt x="185" y="69"/>
                    </a:lnTo>
                    <a:lnTo>
                      <a:pt x="254" y="75"/>
                    </a:lnTo>
                    <a:lnTo>
                      <a:pt x="295" y="75"/>
                    </a:lnTo>
                    <a:lnTo>
                      <a:pt x="336" y="69"/>
                    </a:lnTo>
                    <a:lnTo>
                      <a:pt x="382" y="63"/>
                    </a:lnTo>
                    <a:lnTo>
                      <a:pt x="429" y="46"/>
                    </a:lnTo>
                    <a:lnTo>
                      <a:pt x="480" y="28"/>
                    </a:lnTo>
                    <a:lnTo>
                      <a:pt x="526" y="5"/>
                    </a:lnTo>
                    <a:lnTo>
                      <a:pt x="526" y="278"/>
                    </a:lnTo>
                    <a:lnTo>
                      <a:pt x="515" y="289"/>
                    </a:lnTo>
                    <a:lnTo>
                      <a:pt x="469" y="312"/>
                    </a:lnTo>
                    <a:lnTo>
                      <a:pt x="434" y="324"/>
                    </a:lnTo>
                    <a:lnTo>
                      <a:pt x="394" y="335"/>
                    </a:lnTo>
                    <a:lnTo>
                      <a:pt x="336" y="342"/>
                    </a:lnTo>
                    <a:lnTo>
                      <a:pt x="272" y="347"/>
                    </a:lnTo>
                    <a:lnTo>
                      <a:pt x="208" y="342"/>
                    </a:lnTo>
                    <a:lnTo>
                      <a:pt x="150" y="335"/>
                    </a:lnTo>
                    <a:lnTo>
                      <a:pt x="64" y="319"/>
                    </a:lnTo>
                    <a:lnTo>
                      <a:pt x="18" y="301"/>
                    </a:lnTo>
                    <a:lnTo>
                      <a:pt x="0" y="295"/>
                    </a:lnTo>
                    <a:lnTo>
                      <a:pt x="0" y="23"/>
                    </a:lnTo>
                    <a:lnTo>
                      <a:pt x="0" y="12"/>
                    </a:lnTo>
                    <a:lnTo>
                      <a:pt x="11" y="0"/>
                    </a:lnTo>
                    <a:lnTo>
                      <a:pt x="18" y="0"/>
                    </a:lnTo>
                    <a:lnTo>
                      <a:pt x="29" y="0"/>
                    </a:lnTo>
                    <a:lnTo>
                      <a:pt x="41" y="5"/>
                    </a:lnTo>
                    <a:lnTo>
                      <a:pt x="52" y="23"/>
                    </a:lnTo>
                    <a:close/>
                  </a:path>
                </a:pathLst>
              </a:custGeom>
              <a:solidFill>
                <a:srgbClr val="373D40"/>
              </a:solidFill>
              <a:ln w="9525">
                <a:noFill/>
              </a:ln>
            </p:spPr>
            <p:txBody>
              <a:bodyPr/>
              <a:p>
                <a:endParaRPr lang="zh-CN" altLang="en-US"/>
              </a:p>
            </p:txBody>
          </p:sp>
          <p:sp>
            <p:nvSpPr>
              <p:cNvPr id="46354" name="Freeform 201"/>
              <p:cNvSpPr/>
              <p:nvPr/>
            </p:nvSpPr>
            <p:spPr>
              <a:xfrm>
                <a:off x="2841" y="3823"/>
                <a:ext cx="42" cy="75"/>
              </a:xfrm>
              <a:custGeom>
                <a:avLst/>
                <a:gdLst/>
                <a:ahLst/>
                <a:cxnLst>
                  <a:cxn ang="0">
                    <a:pos x="42" y="0"/>
                  </a:cxn>
                  <a:cxn ang="0">
                    <a:pos x="32" y="5"/>
                  </a:cxn>
                  <a:cxn ang="0">
                    <a:pos x="20" y="9"/>
                  </a:cxn>
                  <a:cxn ang="0">
                    <a:pos x="0" y="15"/>
                  </a:cxn>
                  <a:cxn ang="0">
                    <a:pos x="0" y="29"/>
                  </a:cxn>
                  <a:cxn ang="0">
                    <a:pos x="2" y="45"/>
                  </a:cxn>
                  <a:cxn ang="0">
                    <a:pos x="7" y="75"/>
                  </a:cxn>
                  <a:cxn ang="0">
                    <a:pos x="23" y="71"/>
                  </a:cxn>
                  <a:cxn ang="0">
                    <a:pos x="35" y="67"/>
                  </a:cxn>
                  <a:cxn ang="0">
                    <a:pos x="41" y="63"/>
                  </a:cxn>
                  <a:cxn ang="0">
                    <a:pos x="42" y="62"/>
                  </a:cxn>
                  <a:cxn ang="0">
                    <a:pos x="42" y="0"/>
                  </a:cxn>
                </a:cxnLst>
                <a:pathLst>
                  <a:path w="167" h="330">
                    <a:moveTo>
                      <a:pt x="167" y="0"/>
                    </a:moveTo>
                    <a:lnTo>
                      <a:pt x="128" y="23"/>
                    </a:lnTo>
                    <a:lnTo>
                      <a:pt x="81" y="41"/>
                    </a:lnTo>
                    <a:lnTo>
                      <a:pt x="0" y="64"/>
                    </a:lnTo>
                    <a:lnTo>
                      <a:pt x="0" y="127"/>
                    </a:lnTo>
                    <a:lnTo>
                      <a:pt x="6" y="197"/>
                    </a:lnTo>
                    <a:lnTo>
                      <a:pt x="29" y="330"/>
                    </a:lnTo>
                    <a:lnTo>
                      <a:pt x="93" y="314"/>
                    </a:lnTo>
                    <a:lnTo>
                      <a:pt x="139" y="296"/>
                    </a:lnTo>
                    <a:lnTo>
                      <a:pt x="162" y="279"/>
                    </a:lnTo>
                    <a:lnTo>
                      <a:pt x="167" y="273"/>
                    </a:lnTo>
                    <a:lnTo>
                      <a:pt x="167" y="0"/>
                    </a:lnTo>
                    <a:close/>
                  </a:path>
                </a:pathLst>
              </a:custGeom>
              <a:solidFill>
                <a:srgbClr val="1F2223"/>
              </a:solidFill>
              <a:ln w="9525">
                <a:noFill/>
              </a:ln>
            </p:spPr>
            <p:txBody>
              <a:bodyPr/>
              <a:p>
                <a:endParaRPr lang="zh-CN" altLang="en-US"/>
              </a:p>
            </p:txBody>
          </p:sp>
          <p:sp>
            <p:nvSpPr>
              <p:cNvPr id="46355" name="Freeform 202"/>
              <p:cNvSpPr/>
              <p:nvPr/>
            </p:nvSpPr>
            <p:spPr>
              <a:xfrm>
                <a:off x="2513" y="3149"/>
                <a:ext cx="646" cy="597"/>
              </a:xfrm>
              <a:custGeom>
                <a:avLst/>
                <a:gdLst/>
                <a:ahLst/>
                <a:cxnLst>
                  <a:cxn ang="0">
                    <a:pos x="384" y="464"/>
                  </a:cxn>
                  <a:cxn ang="0">
                    <a:pos x="367" y="428"/>
                  </a:cxn>
                  <a:cxn ang="0">
                    <a:pos x="347" y="368"/>
                  </a:cxn>
                  <a:cxn ang="0">
                    <a:pos x="340" y="328"/>
                  </a:cxn>
                  <a:cxn ang="0">
                    <a:pos x="334" y="280"/>
                  </a:cxn>
                  <a:cxn ang="0">
                    <a:pos x="327" y="206"/>
                  </a:cxn>
                  <a:cxn ang="0">
                    <a:pos x="316" y="160"/>
                  </a:cxn>
                  <a:cxn ang="0">
                    <a:pos x="300" y="119"/>
                  </a:cxn>
                  <a:cxn ang="0">
                    <a:pos x="275" y="82"/>
                  </a:cxn>
                  <a:cxn ang="0">
                    <a:pos x="242" y="50"/>
                  </a:cxn>
                  <a:cxn ang="0">
                    <a:pos x="200" y="25"/>
                  </a:cxn>
                  <a:cxn ang="0">
                    <a:pos x="143" y="9"/>
                  </a:cxn>
                  <a:cxn ang="0">
                    <a:pos x="80" y="0"/>
                  </a:cxn>
                  <a:cxn ang="0">
                    <a:pos x="123" y="11"/>
                  </a:cxn>
                  <a:cxn ang="0">
                    <a:pos x="162" y="28"/>
                  </a:cxn>
                  <a:cxn ang="0">
                    <a:pos x="197" y="52"/>
                  </a:cxn>
                  <a:cxn ang="0">
                    <a:pos x="227" y="82"/>
                  </a:cxn>
                  <a:cxn ang="0">
                    <a:pos x="244" y="105"/>
                  </a:cxn>
                  <a:cxn ang="0">
                    <a:pos x="257" y="131"/>
                  </a:cxn>
                  <a:cxn ang="0">
                    <a:pos x="274" y="184"/>
                  </a:cxn>
                  <a:cxn ang="0">
                    <a:pos x="283" y="240"/>
                  </a:cxn>
                  <a:cxn ang="0">
                    <a:pos x="290" y="329"/>
                  </a:cxn>
                  <a:cxn ang="0">
                    <a:pos x="298" y="388"/>
                  </a:cxn>
                  <a:cxn ang="0">
                    <a:pos x="314" y="447"/>
                  </a:cxn>
                  <a:cxn ang="0">
                    <a:pos x="333" y="489"/>
                  </a:cxn>
                  <a:cxn ang="0">
                    <a:pos x="350" y="515"/>
                  </a:cxn>
                  <a:cxn ang="0">
                    <a:pos x="334" y="531"/>
                  </a:cxn>
                  <a:cxn ang="0">
                    <a:pos x="283" y="535"/>
                  </a:cxn>
                  <a:cxn ang="0">
                    <a:pos x="234" y="535"/>
                  </a:cxn>
                  <a:cxn ang="0">
                    <a:pos x="188" y="531"/>
                  </a:cxn>
                  <a:cxn ang="0">
                    <a:pos x="143" y="524"/>
                  </a:cxn>
                  <a:cxn ang="0">
                    <a:pos x="79" y="509"/>
                  </a:cxn>
                  <a:cxn ang="0">
                    <a:pos x="0" y="478"/>
                  </a:cxn>
                  <a:cxn ang="0">
                    <a:pos x="26" y="502"/>
                  </a:cxn>
                  <a:cxn ang="0">
                    <a:pos x="53" y="523"/>
                  </a:cxn>
                  <a:cxn ang="0">
                    <a:pos x="84" y="540"/>
                  </a:cxn>
                  <a:cxn ang="0">
                    <a:pos x="118" y="555"/>
                  </a:cxn>
                  <a:cxn ang="0">
                    <a:pos x="155" y="568"/>
                  </a:cxn>
                  <a:cxn ang="0">
                    <a:pos x="242" y="586"/>
                  </a:cxn>
                  <a:cxn ang="0">
                    <a:pos x="323" y="596"/>
                  </a:cxn>
                  <a:cxn ang="0">
                    <a:pos x="386" y="597"/>
                  </a:cxn>
                  <a:cxn ang="0">
                    <a:pos x="446" y="594"/>
                  </a:cxn>
                  <a:cxn ang="0">
                    <a:pos x="504" y="588"/>
                  </a:cxn>
                  <a:cxn ang="0">
                    <a:pos x="554" y="577"/>
                  </a:cxn>
                  <a:cxn ang="0">
                    <a:pos x="596" y="564"/>
                  </a:cxn>
                  <a:cxn ang="0">
                    <a:pos x="626" y="548"/>
                  </a:cxn>
                  <a:cxn ang="0">
                    <a:pos x="643" y="531"/>
                  </a:cxn>
                  <a:cxn ang="0">
                    <a:pos x="646" y="523"/>
                  </a:cxn>
                  <a:cxn ang="0">
                    <a:pos x="644" y="514"/>
                  </a:cxn>
                  <a:cxn ang="0">
                    <a:pos x="640" y="509"/>
                  </a:cxn>
                  <a:cxn ang="0">
                    <a:pos x="623" y="501"/>
                  </a:cxn>
                  <a:cxn ang="0">
                    <a:pos x="596" y="498"/>
                  </a:cxn>
                  <a:cxn ang="0">
                    <a:pos x="520" y="497"/>
                  </a:cxn>
                  <a:cxn ang="0">
                    <a:pos x="476" y="494"/>
                  </a:cxn>
                  <a:cxn ang="0">
                    <a:pos x="433" y="488"/>
                  </a:cxn>
                  <a:cxn ang="0">
                    <a:pos x="392" y="474"/>
                  </a:cxn>
                </a:cxnLst>
                <a:pathLst>
                  <a:path w="2603" h="2615">
                    <a:moveTo>
                      <a:pt x="1579" y="2078"/>
                    </a:moveTo>
                    <a:lnTo>
                      <a:pt x="1549" y="2031"/>
                    </a:lnTo>
                    <a:lnTo>
                      <a:pt x="1514" y="1967"/>
                    </a:lnTo>
                    <a:lnTo>
                      <a:pt x="1480" y="1875"/>
                    </a:lnTo>
                    <a:lnTo>
                      <a:pt x="1440" y="1759"/>
                    </a:lnTo>
                    <a:lnTo>
                      <a:pt x="1399" y="1614"/>
                    </a:lnTo>
                    <a:lnTo>
                      <a:pt x="1382" y="1528"/>
                    </a:lnTo>
                    <a:lnTo>
                      <a:pt x="1370" y="1435"/>
                    </a:lnTo>
                    <a:lnTo>
                      <a:pt x="1359" y="1336"/>
                    </a:lnTo>
                    <a:lnTo>
                      <a:pt x="1347" y="1227"/>
                    </a:lnTo>
                    <a:lnTo>
                      <a:pt x="1329" y="1007"/>
                    </a:lnTo>
                    <a:lnTo>
                      <a:pt x="1318" y="903"/>
                    </a:lnTo>
                    <a:lnTo>
                      <a:pt x="1295" y="799"/>
                    </a:lnTo>
                    <a:lnTo>
                      <a:pt x="1272" y="700"/>
                    </a:lnTo>
                    <a:lnTo>
                      <a:pt x="1243" y="608"/>
                    </a:lnTo>
                    <a:lnTo>
                      <a:pt x="1209" y="520"/>
                    </a:lnTo>
                    <a:lnTo>
                      <a:pt x="1162" y="434"/>
                    </a:lnTo>
                    <a:lnTo>
                      <a:pt x="1110" y="358"/>
                    </a:lnTo>
                    <a:lnTo>
                      <a:pt x="1052" y="284"/>
                    </a:lnTo>
                    <a:lnTo>
                      <a:pt x="977" y="220"/>
                    </a:lnTo>
                    <a:lnTo>
                      <a:pt x="896" y="162"/>
                    </a:lnTo>
                    <a:lnTo>
                      <a:pt x="804" y="110"/>
                    </a:lnTo>
                    <a:lnTo>
                      <a:pt x="700" y="69"/>
                    </a:lnTo>
                    <a:lnTo>
                      <a:pt x="578" y="41"/>
                    </a:lnTo>
                    <a:lnTo>
                      <a:pt x="445" y="18"/>
                    </a:lnTo>
                    <a:lnTo>
                      <a:pt x="323" y="0"/>
                    </a:lnTo>
                    <a:lnTo>
                      <a:pt x="410" y="23"/>
                    </a:lnTo>
                    <a:lnTo>
                      <a:pt x="497" y="46"/>
                    </a:lnTo>
                    <a:lnTo>
                      <a:pt x="578" y="81"/>
                    </a:lnTo>
                    <a:lnTo>
                      <a:pt x="653" y="122"/>
                    </a:lnTo>
                    <a:lnTo>
                      <a:pt x="728" y="168"/>
                    </a:lnTo>
                    <a:lnTo>
                      <a:pt x="792" y="226"/>
                    </a:lnTo>
                    <a:lnTo>
                      <a:pt x="855" y="289"/>
                    </a:lnTo>
                    <a:lnTo>
                      <a:pt x="913" y="358"/>
                    </a:lnTo>
                    <a:lnTo>
                      <a:pt x="948" y="411"/>
                    </a:lnTo>
                    <a:lnTo>
                      <a:pt x="983" y="462"/>
                    </a:lnTo>
                    <a:lnTo>
                      <a:pt x="1012" y="515"/>
                    </a:lnTo>
                    <a:lnTo>
                      <a:pt x="1035" y="573"/>
                    </a:lnTo>
                    <a:lnTo>
                      <a:pt x="1075" y="689"/>
                    </a:lnTo>
                    <a:lnTo>
                      <a:pt x="1104" y="804"/>
                    </a:lnTo>
                    <a:lnTo>
                      <a:pt x="1121" y="926"/>
                    </a:lnTo>
                    <a:lnTo>
                      <a:pt x="1139" y="1053"/>
                    </a:lnTo>
                    <a:lnTo>
                      <a:pt x="1156" y="1313"/>
                    </a:lnTo>
                    <a:lnTo>
                      <a:pt x="1168" y="1440"/>
                    </a:lnTo>
                    <a:lnTo>
                      <a:pt x="1185" y="1568"/>
                    </a:lnTo>
                    <a:lnTo>
                      <a:pt x="1202" y="1701"/>
                    </a:lnTo>
                    <a:lnTo>
                      <a:pt x="1225" y="1828"/>
                    </a:lnTo>
                    <a:lnTo>
                      <a:pt x="1266" y="1956"/>
                    </a:lnTo>
                    <a:lnTo>
                      <a:pt x="1313" y="2078"/>
                    </a:lnTo>
                    <a:lnTo>
                      <a:pt x="1341" y="2141"/>
                    </a:lnTo>
                    <a:lnTo>
                      <a:pt x="1376" y="2199"/>
                    </a:lnTo>
                    <a:lnTo>
                      <a:pt x="1410" y="2256"/>
                    </a:lnTo>
                    <a:lnTo>
                      <a:pt x="1451" y="2314"/>
                    </a:lnTo>
                    <a:lnTo>
                      <a:pt x="1347" y="2326"/>
                    </a:lnTo>
                    <a:lnTo>
                      <a:pt x="1243" y="2337"/>
                    </a:lnTo>
                    <a:lnTo>
                      <a:pt x="1139" y="2344"/>
                    </a:lnTo>
                    <a:lnTo>
                      <a:pt x="1040" y="2344"/>
                    </a:lnTo>
                    <a:lnTo>
                      <a:pt x="943" y="2344"/>
                    </a:lnTo>
                    <a:lnTo>
                      <a:pt x="850" y="2337"/>
                    </a:lnTo>
                    <a:lnTo>
                      <a:pt x="758" y="2326"/>
                    </a:lnTo>
                    <a:lnTo>
                      <a:pt x="665" y="2314"/>
                    </a:lnTo>
                    <a:lnTo>
                      <a:pt x="578" y="2297"/>
                    </a:lnTo>
                    <a:lnTo>
                      <a:pt x="485" y="2274"/>
                    </a:lnTo>
                    <a:lnTo>
                      <a:pt x="317" y="2228"/>
                    </a:lnTo>
                    <a:lnTo>
                      <a:pt x="155" y="2170"/>
                    </a:lnTo>
                    <a:lnTo>
                      <a:pt x="0" y="2095"/>
                    </a:lnTo>
                    <a:lnTo>
                      <a:pt x="51" y="2147"/>
                    </a:lnTo>
                    <a:lnTo>
                      <a:pt x="104" y="2199"/>
                    </a:lnTo>
                    <a:lnTo>
                      <a:pt x="155" y="2245"/>
                    </a:lnTo>
                    <a:lnTo>
                      <a:pt x="213" y="2291"/>
                    </a:lnTo>
                    <a:lnTo>
                      <a:pt x="277" y="2326"/>
                    </a:lnTo>
                    <a:lnTo>
                      <a:pt x="340" y="2367"/>
                    </a:lnTo>
                    <a:lnTo>
                      <a:pt x="404" y="2402"/>
                    </a:lnTo>
                    <a:lnTo>
                      <a:pt x="474" y="2430"/>
                    </a:lnTo>
                    <a:lnTo>
                      <a:pt x="549" y="2459"/>
                    </a:lnTo>
                    <a:lnTo>
                      <a:pt x="624" y="2488"/>
                    </a:lnTo>
                    <a:lnTo>
                      <a:pt x="792" y="2534"/>
                    </a:lnTo>
                    <a:lnTo>
                      <a:pt x="977" y="2569"/>
                    </a:lnTo>
                    <a:lnTo>
                      <a:pt x="1174" y="2598"/>
                    </a:lnTo>
                    <a:lnTo>
                      <a:pt x="1301" y="2610"/>
                    </a:lnTo>
                    <a:lnTo>
                      <a:pt x="1428" y="2615"/>
                    </a:lnTo>
                    <a:lnTo>
                      <a:pt x="1555" y="2615"/>
                    </a:lnTo>
                    <a:lnTo>
                      <a:pt x="1683" y="2610"/>
                    </a:lnTo>
                    <a:lnTo>
                      <a:pt x="1798" y="2604"/>
                    </a:lnTo>
                    <a:lnTo>
                      <a:pt x="1920" y="2592"/>
                    </a:lnTo>
                    <a:lnTo>
                      <a:pt x="2030" y="2575"/>
                    </a:lnTo>
                    <a:lnTo>
                      <a:pt x="2134" y="2552"/>
                    </a:lnTo>
                    <a:lnTo>
                      <a:pt x="2232" y="2529"/>
                    </a:lnTo>
                    <a:lnTo>
                      <a:pt x="2319" y="2499"/>
                    </a:lnTo>
                    <a:lnTo>
                      <a:pt x="2400" y="2471"/>
                    </a:lnTo>
                    <a:lnTo>
                      <a:pt x="2464" y="2436"/>
                    </a:lnTo>
                    <a:lnTo>
                      <a:pt x="2522" y="2402"/>
                    </a:lnTo>
                    <a:lnTo>
                      <a:pt x="2562" y="2367"/>
                    </a:lnTo>
                    <a:lnTo>
                      <a:pt x="2591" y="2326"/>
                    </a:lnTo>
                    <a:lnTo>
                      <a:pt x="2596" y="2309"/>
                    </a:lnTo>
                    <a:lnTo>
                      <a:pt x="2603" y="2291"/>
                    </a:lnTo>
                    <a:lnTo>
                      <a:pt x="2603" y="2268"/>
                    </a:lnTo>
                    <a:lnTo>
                      <a:pt x="2596" y="2251"/>
                    </a:lnTo>
                    <a:lnTo>
                      <a:pt x="2591" y="2240"/>
                    </a:lnTo>
                    <a:lnTo>
                      <a:pt x="2579" y="2228"/>
                    </a:lnTo>
                    <a:lnTo>
                      <a:pt x="2550" y="2205"/>
                    </a:lnTo>
                    <a:lnTo>
                      <a:pt x="2510" y="2193"/>
                    </a:lnTo>
                    <a:lnTo>
                      <a:pt x="2457" y="2187"/>
                    </a:lnTo>
                    <a:lnTo>
                      <a:pt x="2400" y="2182"/>
                    </a:lnTo>
                    <a:lnTo>
                      <a:pt x="2256" y="2176"/>
                    </a:lnTo>
                    <a:lnTo>
                      <a:pt x="2094" y="2176"/>
                    </a:lnTo>
                    <a:lnTo>
                      <a:pt x="2006" y="2170"/>
                    </a:lnTo>
                    <a:lnTo>
                      <a:pt x="1920" y="2164"/>
                    </a:lnTo>
                    <a:lnTo>
                      <a:pt x="1833" y="2152"/>
                    </a:lnTo>
                    <a:lnTo>
                      <a:pt x="1746" y="2136"/>
                    </a:lnTo>
                    <a:lnTo>
                      <a:pt x="1660" y="2106"/>
                    </a:lnTo>
                    <a:lnTo>
                      <a:pt x="1579" y="2078"/>
                    </a:lnTo>
                    <a:close/>
                  </a:path>
                </a:pathLst>
              </a:custGeom>
              <a:solidFill>
                <a:srgbClr val="292123"/>
              </a:solidFill>
              <a:ln w="9525">
                <a:noFill/>
              </a:ln>
            </p:spPr>
            <p:txBody>
              <a:bodyPr/>
              <a:p>
                <a:endParaRPr lang="zh-CN" altLang="en-US"/>
              </a:p>
            </p:txBody>
          </p:sp>
          <p:sp>
            <p:nvSpPr>
              <p:cNvPr id="46356" name="Freeform 203"/>
              <p:cNvSpPr/>
              <p:nvPr/>
            </p:nvSpPr>
            <p:spPr>
              <a:xfrm rot="234488">
                <a:off x="2480" y="3643"/>
                <a:ext cx="583" cy="75"/>
              </a:xfrm>
              <a:custGeom>
                <a:avLst/>
                <a:gdLst/>
                <a:ahLst/>
                <a:cxnLst>
                  <a:cxn ang="0">
                    <a:pos x="0" y="0"/>
                  </a:cxn>
                  <a:cxn ang="0">
                    <a:pos x="20" y="6"/>
                  </a:cxn>
                  <a:cxn ang="0">
                    <a:pos x="44" y="13"/>
                  </a:cxn>
                  <a:cxn ang="0">
                    <a:pos x="79" y="21"/>
                  </a:cxn>
                  <a:cxn ang="0">
                    <a:pos x="122" y="29"/>
                  </a:cxn>
                  <a:cxn ang="0">
                    <a:pos x="175" y="36"/>
                  </a:cxn>
                  <a:cxn ang="0">
                    <a:pos x="205" y="37"/>
                  </a:cxn>
                  <a:cxn ang="0">
                    <a:pos x="238" y="40"/>
                  </a:cxn>
                  <a:cxn ang="0">
                    <a:pos x="274" y="40"/>
                  </a:cxn>
                  <a:cxn ang="0">
                    <a:pos x="312" y="40"/>
                  </a:cxn>
                  <a:cxn ang="0">
                    <a:pos x="382" y="37"/>
                  </a:cxn>
                  <a:cxn ang="0">
                    <a:pos x="441" y="34"/>
                  </a:cxn>
                  <a:cxn ang="0">
                    <a:pos x="488" y="30"/>
                  </a:cxn>
                  <a:cxn ang="0">
                    <a:pos x="524" y="26"/>
                  </a:cxn>
                  <a:cxn ang="0">
                    <a:pos x="551" y="24"/>
                  </a:cxn>
                  <a:cxn ang="0">
                    <a:pos x="570" y="20"/>
                  </a:cxn>
                  <a:cxn ang="0">
                    <a:pos x="583" y="17"/>
                  </a:cxn>
                  <a:cxn ang="0">
                    <a:pos x="580" y="20"/>
                  </a:cxn>
                  <a:cxn ang="0">
                    <a:pos x="572" y="25"/>
                  </a:cxn>
                  <a:cxn ang="0">
                    <a:pos x="554" y="33"/>
                  </a:cxn>
                  <a:cxn ang="0">
                    <a:pos x="530" y="42"/>
                  </a:cxn>
                  <a:cxn ang="0">
                    <a:pos x="495" y="53"/>
                  </a:cxn>
                  <a:cxn ang="0">
                    <a:pos x="475" y="58"/>
                  </a:cxn>
                  <a:cxn ang="0">
                    <a:pos x="452" y="62"/>
                  </a:cxn>
                  <a:cxn ang="0">
                    <a:pos x="427" y="66"/>
                  </a:cxn>
                  <a:cxn ang="0">
                    <a:pos x="398" y="70"/>
                  </a:cxn>
                  <a:cxn ang="0">
                    <a:pos x="364" y="72"/>
                  </a:cxn>
                  <a:cxn ang="0">
                    <a:pos x="330" y="75"/>
                  </a:cxn>
                  <a:cxn ang="0">
                    <a:pos x="293" y="75"/>
                  </a:cxn>
                  <a:cxn ang="0">
                    <a:pos x="258" y="74"/>
                  </a:cxn>
                  <a:cxn ang="0">
                    <a:pos x="224" y="71"/>
                  </a:cxn>
                  <a:cxn ang="0">
                    <a:pos x="194" y="67"/>
                  </a:cxn>
                  <a:cxn ang="0">
                    <a:pos x="164" y="61"/>
                  </a:cxn>
                  <a:cxn ang="0">
                    <a:pos x="137" y="55"/>
                  </a:cxn>
                  <a:cxn ang="0">
                    <a:pos x="112" y="47"/>
                  </a:cxn>
                  <a:cxn ang="0">
                    <a:pos x="89" y="41"/>
                  </a:cxn>
                  <a:cxn ang="0">
                    <a:pos x="69" y="33"/>
                  </a:cxn>
                  <a:cxn ang="0">
                    <a:pos x="52" y="26"/>
                  </a:cxn>
                  <a:cxn ang="0">
                    <a:pos x="23" y="13"/>
                  </a:cxn>
                  <a:cxn ang="0">
                    <a:pos x="6" y="4"/>
                  </a:cxn>
                  <a:cxn ang="0">
                    <a:pos x="0" y="0"/>
                  </a:cxn>
                </a:cxnLst>
                <a:pathLst>
                  <a:path w="2348" h="329">
                    <a:moveTo>
                      <a:pt x="0" y="0"/>
                    </a:moveTo>
                    <a:lnTo>
                      <a:pt x="81" y="28"/>
                    </a:lnTo>
                    <a:lnTo>
                      <a:pt x="179" y="58"/>
                    </a:lnTo>
                    <a:lnTo>
                      <a:pt x="318" y="93"/>
                    </a:lnTo>
                    <a:lnTo>
                      <a:pt x="492" y="127"/>
                    </a:lnTo>
                    <a:lnTo>
                      <a:pt x="705" y="156"/>
                    </a:lnTo>
                    <a:lnTo>
                      <a:pt x="827" y="162"/>
                    </a:lnTo>
                    <a:lnTo>
                      <a:pt x="960" y="174"/>
                    </a:lnTo>
                    <a:lnTo>
                      <a:pt x="1105" y="174"/>
                    </a:lnTo>
                    <a:lnTo>
                      <a:pt x="1255" y="174"/>
                    </a:lnTo>
                    <a:lnTo>
                      <a:pt x="1538" y="162"/>
                    </a:lnTo>
                    <a:lnTo>
                      <a:pt x="1775" y="150"/>
                    </a:lnTo>
                    <a:lnTo>
                      <a:pt x="1967" y="133"/>
                    </a:lnTo>
                    <a:lnTo>
                      <a:pt x="2111" y="116"/>
                    </a:lnTo>
                    <a:lnTo>
                      <a:pt x="2221" y="104"/>
                    </a:lnTo>
                    <a:lnTo>
                      <a:pt x="2296" y="86"/>
                    </a:lnTo>
                    <a:lnTo>
                      <a:pt x="2348" y="75"/>
                    </a:lnTo>
                    <a:lnTo>
                      <a:pt x="2337" y="86"/>
                    </a:lnTo>
                    <a:lnTo>
                      <a:pt x="2302" y="109"/>
                    </a:lnTo>
                    <a:lnTo>
                      <a:pt x="2233" y="144"/>
                    </a:lnTo>
                    <a:lnTo>
                      <a:pt x="2134" y="185"/>
                    </a:lnTo>
                    <a:lnTo>
                      <a:pt x="1995" y="231"/>
                    </a:lnTo>
                    <a:lnTo>
                      <a:pt x="1914" y="255"/>
                    </a:lnTo>
                    <a:lnTo>
                      <a:pt x="1822" y="271"/>
                    </a:lnTo>
                    <a:lnTo>
                      <a:pt x="1718" y="289"/>
                    </a:lnTo>
                    <a:lnTo>
                      <a:pt x="1602" y="306"/>
                    </a:lnTo>
                    <a:lnTo>
                      <a:pt x="1468" y="318"/>
                    </a:lnTo>
                    <a:lnTo>
                      <a:pt x="1330" y="329"/>
                    </a:lnTo>
                    <a:lnTo>
                      <a:pt x="1179" y="329"/>
                    </a:lnTo>
                    <a:lnTo>
                      <a:pt x="1041" y="324"/>
                    </a:lnTo>
                    <a:lnTo>
                      <a:pt x="902" y="312"/>
                    </a:lnTo>
                    <a:lnTo>
                      <a:pt x="781" y="295"/>
                    </a:lnTo>
                    <a:lnTo>
                      <a:pt x="659" y="266"/>
                    </a:lnTo>
                    <a:lnTo>
                      <a:pt x="550" y="243"/>
                    </a:lnTo>
                    <a:lnTo>
                      <a:pt x="451" y="208"/>
                    </a:lnTo>
                    <a:lnTo>
                      <a:pt x="358" y="179"/>
                    </a:lnTo>
                    <a:lnTo>
                      <a:pt x="277" y="144"/>
                    </a:lnTo>
                    <a:lnTo>
                      <a:pt x="208" y="116"/>
                    </a:lnTo>
                    <a:lnTo>
                      <a:pt x="92" y="58"/>
                    </a:lnTo>
                    <a:lnTo>
                      <a:pt x="23" y="17"/>
                    </a:lnTo>
                    <a:lnTo>
                      <a:pt x="0" y="0"/>
                    </a:lnTo>
                    <a:close/>
                  </a:path>
                </a:pathLst>
              </a:custGeom>
              <a:solidFill>
                <a:srgbClr val="8B8F92"/>
              </a:solidFill>
              <a:ln w="9525">
                <a:noFill/>
              </a:ln>
            </p:spPr>
            <p:txBody>
              <a:bodyPr/>
              <a:p>
                <a:endParaRPr lang="zh-CN" altLang="en-US"/>
              </a:p>
            </p:txBody>
          </p:sp>
          <p:sp>
            <p:nvSpPr>
              <p:cNvPr id="46357" name="Freeform 204"/>
              <p:cNvSpPr/>
              <p:nvPr/>
            </p:nvSpPr>
            <p:spPr>
              <a:xfrm>
                <a:off x="2806" y="3654"/>
                <a:ext cx="230" cy="55"/>
              </a:xfrm>
              <a:custGeom>
                <a:avLst/>
                <a:gdLst/>
                <a:ahLst/>
                <a:cxnLst>
                  <a:cxn ang="0">
                    <a:pos x="99" y="16"/>
                  </a:cxn>
                  <a:cxn ang="0">
                    <a:pos x="76" y="29"/>
                  </a:cxn>
                  <a:cxn ang="0">
                    <a:pos x="52" y="41"/>
                  </a:cxn>
                  <a:cxn ang="0">
                    <a:pos x="28" y="50"/>
                  </a:cxn>
                  <a:cxn ang="0">
                    <a:pos x="0" y="55"/>
                  </a:cxn>
                  <a:cxn ang="0">
                    <a:pos x="32" y="54"/>
                  </a:cxn>
                  <a:cxn ang="0">
                    <a:pos x="61" y="50"/>
                  </a:cxn>
                  <a:cxn ang="0">
                    <a:pos x="88" y="46"/>
                  </a:cxn>
                  <a:cxn ang="0">
                    <a:pos x="111" y="42"/>
                  </a:cxn>
                  <a:cxn ang="0">
                    <a:pos x="151" y="33"/>
                  </a:cxn>
                  <a:cxn ang="0">
                    <a:pos x="181" y="24"/>
                  </a:cxn>
                  <a:cxn ang="0">
                    <a:pos x="204" y="14"/>
                  </a:cxn>
                  <a:cxn ang="0">
                    <a:pos x="220" y="8"/>
                  </a:cxn>
                  <a:cxn ang="0">
                    <a:pos x="230" y="0"/>
                  </a:cxn>
                  <a:cxn ang="0">
                    <a:pos x="224" y="1"/>
                  </a:cxn>
                  <a:cxn ang="0">
                    <a:pos x="201" y="5"/>
                  </a:cxn>
                  <a:cxn ang="0">
                    <a:pos x="160" y="10"/>
                  </a:cxn>
                  <a:cxn ang="0">
                    <a:pos x="99" y="16"/>
                  </a:cxn>
                </a:cxnLst>
                <a:pathLst>
                  <a:path w="926" h="243">
                    <a:moveTo>
                      <a:pt x="400" y="69"/>
                    </a:moveTo>
                    <a:lnTo>
                      <a:pt x="307" y="127"/>
                    </a:lnTo>
                    <a:lnTo>
                      <a:pt x="209" y="180"/>
                    </a:lnTo>
                    <a:lnTo>
                      <a:pt x="111" y="220"/>
                    </a:lnTo>
                    <a:lnTo>
                      <a:pt x="0" y="243"/>
                    </a:lnTo>
                    <a:lnTo>
                      <a:pt x="127" y="237"/>
                    </a:lnTo>
                    <a:lnTo>
                      <a:pt x="244" y="220"/>
                    </a:lnTo>
                    <a:lnTo>
                      <a:pt x="353" y="203"/>
                    </a:lnTo>
                    <a:lnTo>
                      <a:pt x="446" y="185"/>
                    </a:lnTo>
                    <a:lnTo>
                      <a:pt x="608" y="145"/>
                    </a:lnTo>
                    <a:lnTo>
                      <a:pt x="730" y="104"/>
                    </a:lnTo>
                    <a:lnTo>
                      <a:pt x="822" y="64"/>
                    </a:lnTo>
                    <a:lnTo>
                      <a:pt x="885" y="34"/>
                    </a:lnTo>
                    <a:lnTo>
                      <a:pt x="926" y="0"/>
                    </a:lnTo>
                    <a:lnTo>
                      <a:pt x="903" y="6"/>
                    </a:lnTo>
                    <a:lnTo>
                      <a:pt x="811" y="23"/>
                    </a:lnTo>
                    <a:lnTo>
                      <a:pt x="643" y="46"/>
                    </a:lnTo>
                    <a:lnTo>
                      <a:pt x="400" y="69"/>
                    </a:lnTo>
                    <a:close/>
                  </a:path>
                </a:pathLst>
              </a:custGeom>
              <a:solidFill>
                <a:srgbClr val="6D7377"/>
              </a:solidFill>
              <a:ln w="9525">
                <a:noFill/>
              </a:ln>
            </p:spPr>
            <p:txBody>
              <a:bodyPr/>
              <a:p>
                <a:endParaRPr lang="zh-CN" altLang="en-US"/>
              </a:p>
            </p:txBody>
          </p:sp>
          <p:sp>
            <p:nvSpPr>
              <p:cNvPr id="46358" name="Freeform 205"/>
              <p:cNvSpPr/>
              <p:nvPr/>
            </p:nvSpPr>
            <p:spPr>
              <a:xfrm>
                <a:off x="2480" y="3032"/>
                <a:ext cx="651" cy="699"/>
              </a:xfrm>
              <a:custGeom>
                <a:avLst/>
                <a:gdLst/>
                <a:ahLst/>
                <a:cxnLst>
                  <a:cxn ang="0">
                    <a:pos x="503" y="29"/>
                  </a:cxn>
                  <a:cxn ang="0">
                    <a:pos x="257" y="3"/>
                  </a:cxn>
                  <a:cxn ang="0">
                    <a:pos x="59" y="59"/>
                  </a:cxn>
                  <a:cxn ang="0">
                    <a:pos x="33" y="107"/>
                  </a:cxn>
                  <a:cxn ang="0">
                    <a:pos x="25" y="155"/>
                  </a:cxn>
                  <a:cxn ang="0">
                    <a:pos x="4" y="267"/>
                  </a:cxn>
                  <a:cxn ang="0">
                    <a:pos x="1" y="419"/>
                  </a:cxn>
                  <a:cxn ang="0">
                    <a:pos x="10" y="520"/>
                  </a:cxn>
                  <a:cxn ang="0">
                    <a:pos x="30" y="606"/>
                  </a:cxn>
                  <a:cxn ang="0">
                    <a:pos x="117" y="656"/>
                  </a:cxn>
                  <a:cxn ang="0">
                    <a:pos x="239" y="683"/>
                  </a:cxn>
                  <a:cxn ang="0">
                    <a:pos x="445" y="688"/>
                  </a:cxn>
                  <a:cxn ang="0">
                    <a:pos x="622" y="630"/>
                  </a:cxn>
                  <a:cxn ang="0">
                    <a:pos x="651" y="358"/>
                  </a:cxn>
                  <a:cxn ang="0">
                    <a:pos x="639" y="133"/>
                  </a:cxn>
                  <a:cxn ang="0">
                    <a:pos x="503" y="29"/>
                  </a:cxn>
                </a:cxnLst>
                <a:pathLst>
                  <a:path w="449" h="524">
                    <a:moveTo>
                      <a:pt x="347" y="22"/>
                    </a:moveTo>
                    <a:cubicBezTo>
                      <a:pt x="296" y="5"/>
                      <a:pt x="249" y="0"/>
                      <a:pt x="177" y="2"/>
                    </a:cubicBezTo>
                    <a:cubicBezTo>
                      <a:pt x="117" y="8"/>
                      <a:pt x="91" y="11"/>
                      <a:pt x="41" y="44"/>
                    </a:cubicBezTo>
                    <a:cubicBezTo>
                      <a:pt x="36" y="60"/>
                      <a:pt x="28" y="64"/>
                      <a:pt x="23" y="80"/>
                    </a:cubicBezTo>
                    <a:cubicBezTo>
                      <a:pt x="20" y="88"/>
                      <a:pt x="17" y="116"/>
                      <a:pt x="17" y="116"/>
                    </a:cubicBezTo>
                    <a:cubicBezTo>
                      <a:pt x="15" y="122"/>
                      <a:pt x="6" y="172"/>
                      <a:pt x="3" y="200"/>
                    </a:cubicBezTo>
                    <a:cubicBezTo>
                      <a:pt x="0" y="233"/>
                      <a:pt x="0" y="282"/>
                      <a:pt x="1" y="314"/>
                    </a:cubicBezTo>
                    <a:cubicBezTo>
                      <a:pt x="3" y="350"/>
                      <a:pt x="4" y="371"/>
                      <a:pt x="7" y="390"/>
                    </a:cubicBezTo>
                    <a:cubicBezTo>
                      <a:pt x="10" y="413"/>
                      <a:pt x="7" y="424"/>
                      <a:pt x="21" y="454"/>
                    </a:cubicBezTo>
                    <a:cubicBezTo>
                      <a:pt x="55" y="486"/>
                      <a:pt x="54" y="477"/>
                      <a:pt x="81" y="492"/>
                    </a:cubicBezTo>
                    <a:cubicBezTo>
                      <a:pt x="98" y="501"/>
                      <a:pt x="147" y="506"/>
                      <a:pt x="165" y="512"/>
                    </a:cubicBezTo>
                    <a:cubicBezTo>
                      <a:pt x="235" y="524"/>
                      <a:pt x="243" y="518"/>
                      <a:pt x="307" y="516"/>
                    </a:cubicBezTo>
                    <a:cubicBezTo>
                      <a:pt x="371" y="504"/>
                      <a:pt x="380" y="505"/>
                      <a:pt x="429" y="472"/>
                    </a:cubicBezTo>
                    <a:cubicBezTo>
                      <a:pt x="445" y="376"/>
                      <a:pt x="449" y="358"/>
                      <a:pt x="449" y="268"/>
                    </a:cubicBezTo>
                    <a:cubicBezTo>
                      <a:pt x="446" y="212"/>
                      <a:pt x="448" y="156"/>
                      <a:pt x="441" y="100"/>
                    </a:cubicBezTo>
                    <a:cubicBezTo>
                      <a:pt x="438" y="78"/>
                      <a:pt x="395" y="38"/>
                      <a:pt x="347" y="22"/>
                    </a:cubicBezTo>
                    <a:close/>
                  </a:path>
                </a:pathLst>
              </a:custGeom>
              <a:solidFill>
                <a:srgbClr val="482E18"/>
              </a:solidFill>
              <a:ln w="9525">
                <a:noFill/>
              </a:ln>
            </p:spPr>
            <p:txBody>
              <a:bodyPr/>
              <a:p>
                <a:endParaRPr lang="zh-CN" altLang="en-US"/>
              </a:p>
            </p:txBody>
          </p:sp>
          <p:sp>
            <p:nvSpPr>
              <p:cNvPr id="46359" name="Freeform 206"/>
              <p:cNvSpPr/>
              <p:nvPr/>
            </p:nvSpPr>
            <p:spPr>
              <a:xfrm>
                <a:off x="2873" y="3073"/>
                <a:ext cx="239" cy="401"/>
              </a:xfrm>
              <a:custGeom>
                <a:avLst/>
                <a:gdLst/>
                <a:ahLst/>
                <a:cxnLst>
                  <a:cxn ang="0">
                    <a:pos x="1" y="0"/>
                  </a:cxn>
                  <a:cxn ang="0">
                    <a:pos x="178" y="69"/>
                  </a:cxn>
                  <a:cxn ang="0">
                    <a:pos x="210" y="165"/>
                  </a:cxn>
                  <a:cxn ang="0">
                    <a:pos x="210" y="226"/>
                  </a:cxn>
                  <a:cxn ang="0">
                    <a:pos x="207" y="278"/>
                  </a:cxn>
                  <a:cxn ang="0">
                    <a:pos x="210" y="311"/>
                  </a:cxn>
                  <a:cxn ang="0">
                    <a:pos x="207" y="398"/>
                  </a:cxn>
                  <a:cxn ang="0">
                    <a:pos x="213" y="391"/>
                  </a:cxn>
                  <a:cxn ang="0">
                    <a:pos x="219" y="373"/>
                  </a:cxn>
                  <a:cxn ang="0">
                    <a:pos x="230" y="314"/>
                  </a:cxn>
                  <a:cxn ang="0">
                    <a:pos x="239" y="180"/>
                  </a:cxn>
                  <a:cxn ang="0">
                    <a:pos x="222" y="85"/>
                  </a:cxn>
                  <a:cxn ang="0">
                    <a:pos x="207" y="51"/>
                  </a:cxn>
                  <a:cxn ang="0">
                    <a:pos x="106" y="13"/>
                  </a:cxn>
                  <a:cxn ang="0">
                    <a:pos x="80" y="5"/>
                  </a:cxn>
                  <a:cxn ang="0">
                    <a:pos x="56" y="0"/>
                  </a:cxn>
                  <a:cxn ang="0">
                    <a:pos x="1" y="0"/>
                  </a:cxn>
                </a:cxnLst>
                <a:pathLst>
                  <a:path w="165" h="312">
                    <a:moveTo>
                      <a:pt x="1" y="0"/>
                    </a:moveTo>
                    <a:cubicBezTo>
                      <a:pt x="49" y="16"/>
                      <a:pt x="82" y="26"/>
                      <a:pt x="123" y="54"/>
                    </a:cubicBezTo>
                    <a:cubicBezTo>
                      <a:pt x="131" y="66"/>
                      <a:pt x="142" y="114"/>
                      <a:pt x="145" y="128"/>
                    </a:cubicBezTo>
                    <a:cubicBezTo>
                      <a:pt x="146" y="151"/>
                      <a:pt x="142" y="154"/>
                      <a:pt x="145" y="176"/>
                    </a:cubicBezTo>
                    <a:cubicBezTo>
                      <a:pt x="147" y="189"/>
                      <a:pt x="143" y="216"/>
                      <a:pt x="143" y="216"/>
                    </a:cubicBezTo>
                    <a:cubicBezTo>
                      <a:pt x="141" y="226"/>
                      <a:pt x="142" y="232"/>
                      <a:pt x="145" y="242"/>
                    </a:cubicBezTo>
                    <a:cubicBezTo>
                      <a:pt x="146" y="261"/>
                      <a:pt x="141" y="291"/>
                      <a:pt x="143" y="310"/>
                    </a:cubicBezTo>
                    <a:cubicBezTo>
                      <a:pt x="143" y="312"/>
                      <a:pt x="146" y="306"/>
                      <a:pt x="147" y="304"/>
                    </a:cubicBezTo>
                    <a:cubicBezTo>
                      <a:pt x="148" y="301"/>
                      <a:pt x="150" y="292"/>
                      <a:pt x="151" y="290"/>
                    </a:cubicBezTo>
                    <a:cubicBezTo>
                      <a:pt x="154" y="275"/>
                      <a:pt x="155" y="259"/>
                      <a:pt x="159" y="244"/>
                    </a:cubicBezTo>
                    <a:cubicBezTo>
                      <a:pt x="161" y="209"/>
                      <a:pt x="162" y="175"/>
                      <a:pt x="165" y="140"/>
                    </a:cubicBezTo>
                    <a:cubicBezTo>
                      <a:pt x="163" y="116"/>
                      <a:pt x="161" y="89"/>
                      <a:pt x="153" y="66"/>
                    </a:cubicBezTo>
                    <a:cubicBezTo>
                      <a:pt x="150" y="58"/>
                      <a:pt x="149" y="46"/>
                      <a:pt x="143" y="40"/>
                    </a:cubicBezTo>
                    <a:cubicBezTo>
                      <a:pt x="126" y="23"/>
                      <a:pt x="95" y="17"/>
                      <a:pt x="73" y="10"/>
                    </a:cubicBezTo>
                    <a:cubicBezTo>
                      <a:pt x="67" y="8"/>
                      <a:pt x="61" y="6"/>
                      <a:pt x="55" y="4"/>
                    </a:cubicBezTo>
                    <a:cubicBezTo>
                      <a:pt x="50" y="3"/>
                      <a:pt x="39" y="0"/>
                      <a:pt x="39" y="0"/>
                    </a:cubicBezTo>
                    <a:cubicBezTo>
                      <a:pt x="0" y="2"/>
                      <a:pt x="1" y="15"/>
                      <a:pt x="1" y="0"/>
                    </a:cubicBezTo>
                    <a:close/>
                  </a:path>
                </a:pathLst>
              </a:custGeom>
              <a:solidFill>
                <a:srgbClr val="CE986C"/>
              </a:solidFill>
              <a:ln w="9525">
                <a:noFill/>
              </a:ln>
            </p:spPr>
            <p:txBody>
              <a:bodyPr/>
              <a:p>
                <a:endParaRPr lang="zh-CN" altLang="en-US"/>
              </a:p>
            </p:txBody>
          </p:sp>
          <p:sp>
            <p:nvSpPr>
              <p:cNvPr id="46360" name="Freeform 207"/>
              <p:cNvSpPr/>
              <p:nvPr/>
            </p:nvSpPr>
            <p:spPr>
              <a:xfrm>
                <a:off x="3086" y="3344"/>
                <a:ext cx="163" cy="320"/>
              </a:xfrm>
              <a:custGeom>
                <a:avLst/>
                <a:gdLst/>
                <a:ahLst/>
                <a:cxnLst>
                  <a:cxn ang="0">
                    <a:pos x="4" y="63"/>
                  </a:cxn>
                  <a:cxn ang="0">
                    <a:pos x="3" y="204"/>
                  </a:cxn>
                  <a:cxn ang="0">
                    <a:pos x="0" y="299"/>
                  </a:cxn>
                  <a:cxn ang="0">
                    <a:pos x="44" y="320"/>
                  </a:cxn>
                  <a:cxn ang="0">
                    <a:pos x="119" y="292"/>
                  </a:cxn>
                  <a:cxn ang="0">
                    <a:pos x="137" y="274"/>
                  </a:cxn>
                  <a:cxn ang="0">
                    <a:pos x="148" y="248"/>
                  </a:cxn>
                  <a:cxn ang="0">
                    <a:pos x="151" y="215"/>
                  </a:cxn>
                  <a:cxn ang="0">
                    <a:pos x="148" y="147"/>
                  </a:cxn>
                  <a:cxn ang="0">
                    <a:pos x="144" y="82"/>
                  </a:cxn>
                  <a:cxn ang="0">
                    <a:pos x="157" y="54"/>
                  </a:cxn>
                  <a:cxn ang="0">
                    <a:pos x="137" y="21"/>
                  </a:cxn>
                  <a:cxn ang="0">
                    <a:pos x="58" y="35"/>
                  </a:cxn>
                  <a:cxn ang="0">
                    <a:pos x="7" y="78"/>
                  </a:cxn>
                </a:cxnLst>
                <a:pathLst>
                  <a:path w="112" h="249">
                    <a:moveTo>
                      <a:pt x="3" y="49"/>
                    </a:moveTo>
                    <a:cubicBezTo>
                      <a:pt x="3" y="83"/>
                      <a:pt x="2" y="125"/>
                      <a:pt x="2" y="159"/>
                    </a:cubicBezTo>
                    <a:cubicBezTo>
                      <a:pt x="5" y="181"/>
                      <a:pt x="2" y="212"/>
                      <a:pt x="0" y="233"/>
                    </a:cubicBezTo>
                    <a:cubicBezTo>
                      <a:pt x="4" y="247"/>
                      <a:pt x="17" y="246"/>
                      <a:pt x="30" y="249"/>
                    </a:cubicBezTo>
                    <a:cubicBezTo>
                      <a:pt x="64" y="239"/>
                      <a:pt x="56" y="239"/>
                      <a:pt x="82" y="227"/>
                    </a:cubicBezTo>
                    <a:cubicBezTo>
                      <a:pt x="85" y="225"/>
                      <a:pt x="90" y="216"/>
                      <a:pt x="94" y="213"/>
                    </a:cubicBezTo>
                    <a:cubicBezTo>
                      <a:pt x="97" y="210"/>
                      <a:pt x="102" y="193"/>
                      <a:pt x="102" y="193"/>
                    </a:cubicBezTo>
                    <a:cubicBezTo>
                      <a:pt x="100" y="186"/>
                      <a:pt x="104" y="167"/>
                      <a:pt x="104" y="167"/>
                    </a:cubicBezTo>
                    <a:cubicBezTo>
                      <a:pt x="102" y="142"/>
                      <a:pt x="103" y="138"/>
                      <a:pt x="102" y="114"/>
                    </a:cubicBezTo>
                    <a:cubicBezTo>
                      <a:pt x="102" y="107"/>
                      <a:pt x="97" y="69"/>
                      <a:pt x="99" y="64"/>
                    </a:cubicBezTo>
                    <a:cubicBezTo>
                      <a:pt x="102" y="56"/>
                      <a:pt x="104" y="50"/>
                      <a:pt x="108" y="42"/>
                    </a:cubicBezTo>
                    <a:cubicBezTo>
                      <a:pt x="105" y="34"/>
                      <a:pt x="112" y="35"/>
                      <a:pt x="94" y="16"/>
                    </a:cubicBezTo>
                    <a:cubicBezTo>
                      <a:pt x="80" y="0"/>
                      <a:pt x="65" y="15"/>
                      <a:pt x="40" y="27"/>
                    </a:cubicBezTo>
                    <a:cubicBezTo>
                      <a:pt x="21" y="36"/>
                      <a:pt x="2" y="44"/>
                      <a:pt x="5" y="61"/>
                    </a:cubicBezTo>
                  </a:path>
                </a:pathLst>
              </a:custGeom>
              <a:solidFill>
                <a:srgbClr val="482E18"/>
              </a:solidFill>
              <a:ln w="9525">
                <a:noFill/>
              </a:ln>
            </p:spPr>
            <p:txBody>
              <a:bodyPr/>
              <a:p>
                <a:endParaRPr lang="zh-CN" altLang="en-US"/>
              </a:p>
            </p:txBody>
          </p:sp>
          <p:sp>
            <p:nvSpPr>
              <p:cNvPr id="46361" name="Freeform 210"/>
              <p:cNvSpPr/>
              <p:nvPr/>
            </p:nvSpPr>
            <p:spPr>
              <a:xfrm>
                <a:off x="3153" y="3375"/>
                <a:ext cx="76" cy="54"/>
              </a:xfrm>
              <a:custGeom>
                <a:avLst/>
                <a:gdLst/>
                <a:ahLst/>
                <a:cxnLst>
                  <a:cxn ang="0">
                    <a:pos x="6" y="42"/>
                  </a:cxn>
                  <a:cxn ang="0">
                    <a:pos x="58" y="12"/>
                  </a:cxn>
                  <a:cxn ang="0">
                    <a:pos x="70" y="14"/>
                  </a:cxn>
                  <a:cxn ang="0">
                    <a:pos x="47" y="37"/>
                  </a:cxn>
                  <a:cxn ang="0">
                    <a:pos x="23" y="50"/>
                  </a:cxn>
                  <a:cxn ang="0">
                    <a:pos x="15" y="53"/>
                  </a:cxn>
                  <a:cxn ang="0">
                    <a:pos x="6" y="42"/>
                  </a:cxn>
                </a:cxnLst>
                <a:pathLst>
                  <a:path w="52" h="42">
                    <a:moveTo>
                      <a:pt x="4" y="33"/>
                    </a:moveTo>
                    <a:cubicBezTo>
                      <a:pt x="18" y="28"/>
                      <a:pt x="27" y="13"/>
                      <a:pt x="40" y="9"/>
                    </a:cubicBezTo>
                    <a:cubicBezTo>
                      <a:pt x="45" y="2"/>
                      <a:pt x="52" y="0"/>
                      <a:pt x="48" y="11"/>
                    </a:cubicBezTo>
                    <a:cubicBezTo>
                      <a:pt x="51" y="21"/>
                      <a:pt x="42" y="26"/>
                      <a:pt x="32" y="29"/>
                    </a:cubicBezTo>
                    <a:cubicBezTo>
                      <a:pt x="26" y="39"/>
                      <a:pt x="30" y="34"/>
                      <a:pt x="16" y="39"/>
                    </a:cubicBezTo>
                    <a:cubicBezTo>
                      <a:pt x="14" y="40"/>
                      <a:pt x="10" y="41"/>
                      <a:pt x="10" y="41"/>
                    </a:cubicBezTo>
                    <a:cubicBezTo>
                      <a:pt x="0" y="38"/>
                      <a:pt x="1" y="42"/>
                      <a:pt x="4" y="33"/>
                    </a:cubicBezTo>
                    <a:close/>
                  </a:path>
                </a:pathLst>
              </a:custGeom>
              <a:solidFill>
                <a:srgbClr val="CE986C"/>
              </a:solidFill>
              <a:ln w="9525">
                <a:noFill/>
              </a:ln>
            </p:spPr>
            <p:txBody>
              <a:bodyPr/>
              <a:p>
                <a:endParaRPr lang="zh-CN" altLang="en-US"/>
              </a:p>
            </p:txBody>
          </p:sp>
          <p:sp>
            <p:nvSpPr>
              <p:cNvPr id="46362" name="Freeform 211"/>
              <p:cNvSpPr/>
              <p:nvPr/>
            </p:nvSpPr>
            <p:spPr>
              <a:xfrm>
                <a:off x="2848" y="3399"/>
                <a:ext cx="12" cy="8"/>
              </a:xfrm>
              <a:custGeom>
                <a:avLst/>
                <a:gdLst/>
                <a:ahLst/>
                <a:cxnLst>
                  <a:cxn ang="0">
                    <a:pos x="12" y="0"/>
                  </a:cxn>
                  <a:cxn ang="0">
                    <a:pos x="0" y="8"/>
                  </a:cxn>
                  <a:cxn ang="0">
                    <a:pos x="12" y="0"/>
                  </a:cxn>
                </a:cxnLst>
                <a:pathLst>
                  <a:path w="8" h="6">
                    <a:moveTo>
                      <a:pt x="8" y="0"/>
                    </a:moveTo>
                    <a:cubicBezTo>
                      <a:pt x="5" y="2"/>
                      <a:pt x="0" y="6"/>
                      <a:pt x="0" y="6"/>
                    </a:cubicBezTo>
                    <a:cubicBezTo>
                      <a:pt x="0" y="6"/>
                      <a:pt x="5" y="2"/>
                      <a:pt x="8" y="0"/>
                    </a:cubicBezTo>
                    <a:close/>
                  </a:path>
                </a:pathLst>
              </a:custGeom>
              <a:solidFill>
                <a:schemeClr val="accent1"/>
              </a:solidFill>
              <a:ln w="9525" cap="flat" cmpd="sng">
                <a:solidFill>
                  <a:schemeClr val="tx1"/>
                </a:solidFill>
                <a:prstDash val="solid"/>
                <a:round/>
                <a:headEnd type="none" w="med" len="med"/>
                <a:tailEnd type="none" w="med" len="med"/>
              </a:ln>
            </p:spPr>
            <p:txBody>
              <a:bodyPr/>
              <a:p>
                <a:endParaRPr lang="zh-CN" altLang="en-US"/>
              </a:p>
            </p:txBody>
          </p:sp>
        </p:grpSp>
      </p:grpSp>
      <p:sp>
        <p:nvSpPr>
          <p:cNvPr id="284" name="Oval 270"/>
          <p:cNvSpPr/>
          <p:nvPr/>
        </p:nvSpPr>
        <p:spPr>
          <a:xfrm rot="-1527801">
            <a:off x="4408488" y="4003675"/>
            <a:ext cx="93662" cy="55563"/>
          </a:xfrm>
          <a:prstGeom prst="ellipse">
            <a:avLst/>
          </a:prstGeom>
          <a:solidFill>
            <a:schemeClr val="accent2"/>
          </a:solidFill>
          <a:ln w="9525">
            <a:noFill/>
          </a:ln>
        </p:spPr>
        <p:txBody>
          <a:bodyPr wrap="none" anchor="ctr" anchorCtr="0"/>
          <a:p>
            <a:pPr>
              <a:buClrTx/>
            </a:pPr>
            <a:endParaRPr lang="zh-CN" altLang="en-US" sz="2400" dirty="0">
              <a:latin typeface="Arial" panose="020B0604020202020204" pitchFamily="34" charset="0"/>
              <a:ea typeface="宋体" panose="02010600030101010101" pitchFamily="2" charset="-122"/>
            </a:endParaRPr>
          </a:p>
        </p:txBody>
      </p:sp>
      <p:sp>
        <p:nvSpPr>
          <p:cNvPr id="46364" name="页脚占位符 3"/>
          <p:cNvSpPr txBox="1">
            <a:spLocks noGrp="1"/>
          </p:cNvSpPr>
          <p:nvPr/>
        </p:nvSpPr>
        <p:spPr>
          <a:xfrm>
            <a:off x="7046913" y="6381750"/>
            <a:ext cx="2133600" cy="244475"/>
          </a:xfrm>
          <a:prstGeom prst="rect">
            <a:avLst/>
          </a:prstGeom>
          <a:noFill/>
          <a:ln w="9525">
            <a:noFill/>
          </a:ln>
        </p:spPr>
        <p:txBody>
          <a:bodyPr anchor="t" anchorCtr="0"/>
          <a:p>
            <a:pPr>
              <a:buClrTx/>
            </a:pPr>
            <a:r>
              <a:rPr lang="en-US" altLang="zh-CN" dirty="0">
                <a:latin typeface="Arial" panose="020B0604020202020204" pitchFamily="34" charset="0"/>
                <a:ea typeface="宋体" panose="02010600030101010101" pitchFamily="2" charset="-122"/>
              </a:rPr>
              <a:t>   </a:t>
            </a:r>
            <a:endParaRPr lang="en-US" altLang="zh-CN" dirty="0">
              <a:latin typeface="Arial" panose="020B0604020202020204" pitchFamily="34" charset="0"/>
              <a:ea typeface="宋体" panose="02010600030101010101" pitchFamily="2" charset="-122"/>
            </a:endParaRPr>
          </a:p>
          <a:p>
            <a:pPr>
              <a:buClrTx/>
            </a:pPr>
            <a:r>
              <a:rPr lang="en-US" altLang="zh-CN" dirty="0">
                <a:latin typeface="Arial" panose="020B0604020202020204" pitchFamily="34" charset="0"/>
                <a:ea typeface="宋体" panose="02010600030101010101" pitchFamily="2" charset="-122"/>
              </a:rPr>
              <a:t>   </a:t>
            </a:r>
            <a:endParaRPr lang="en-US" altLang="zh-CN" dirty="0">
              <a:latin typeface="Arial" panose="020B0604020202020204" pitchFamily="34" charset="0"/>
              <a:ea typeface="宋体" panose="02010600030101010101" pitchFamily="2" charset="-122"/>
            </a:endParaRPr>
          </a:p>
        </p:txBody>
      </p:sp>
      <p:pic>
        <p:nvPicPr>
          <p:cNvPr id="46365" name="Picture 5" descr="C:\Users\user\AppData\Local\Microsoft\Windows\Temporary Internet Files\Content.IE5\9ZI9OLYE\MC900434859[1].png"/>
          <p:cNvPicPr>
            <a:picLocks noChangeAspect="1"/>
          </p:cNvPicPr>
          <p:nvPr/>
        </p:nvPicPr>
        <p:blipFill>
          <a:blip r:embed="rId1"/>
          <a:stretch>
            <a:fillRect/>
          </a:stretch>
        </p:blipFill>
        <p:spPr>
          <a:xfrm>
            <a:off x="4211638" y="2852738"/>
            <a:ext cx="1296987" cy="1296987"/>
          </a:xfrm>
          <a:prstGeom prst="rect">
            <a:avLst/>
          </a:prstGeom>
          <a:noFill/>
          <a:ln w="9525">
            <a:noFill/>
          </a:ln>
        </p:spPr>
      </p:pic>
      <p:sp>
        <p:nvSpPr>
          <p:cNvPr id="46366" name="TextBox 336"/>
          <p:cNvSpPr txBox="1"/>
          <p:nvPr/>
        </p:nvSpPr>
        <p:spPr>
          <a:xfrm>
            <a:off x="463550" y="1841500"/>
            <a:ext cx="2595563" cy="825500"/>
          </a:xfrm>
          <a:prstGeom prst="rect">
            <a:avLst/>
          </a:prstGeom>
          <a:noFill/>
          <a:ln w="9525">
            <a:noFill/>
          </a:ln>
        </p:spPr>
        <p:txBody>
          <a:bodyPr anchor="t" anchorCtr="0">
            <a:spAutoFit/>
          </a:bodyPr>
          <a:p>
            <a:pPr>
              <a:buClrTx/>
            </a:pPr>
            <a:r>
              <a:rPr lang="zh-CN" altLang="en-US" sz="1600" dirty="0">
                <a:latin typeface="Arial" panose="020B0604020202020204" pitchFamily="34" charset="0"/>
                <a:ea typeface="宋体" panose="02010600030101010101" pitchFamily="2" charset="-122"/>
              </a:rPr>
              <a:t>市场需求多大？竞争对手策略？如何</a:t>
            </a:r>
            <a:r>
              <a:rPr lang="zh-CN" altLang="zh-CN" sz="1600" dirty="0">
                <a:latin typeface="Arial" panose="020B0604020202020204" pitchFamily="34" charset="0"/>
                <a:ea typeface="宋体" panose="02010600030101010101" pitchFamily="2" charset="-122"/>
              </a:rPr>
              <a:t>制定物流定价与组合服务方案</a:t>
            </a:r>
            <a:r>
              <a:rPr lang="zh-CN" altLang="en-US" sz="1600" dirty="0">
                <a:latin typeface="Arial" panose="020B0604020202020204" pitchFamily="34" charset="0"/>
                <a:ea typeface="宋体" panose="02010600030101010101" pitchFamily="2" charset="-122"/>
              </a:rPr>
              <a:t>？</a:t>
            </a:r>
            <a:endParaRPr lang="zh-CN" altLang="en-US" sz="1600" dirty="0">
              <a:latin typeface="Arial" panose="020B0604020202020204" pitchFamily="34" charset="0"/>
              <a:ea typeface="宋体" panose="02010600030101010101" pitchFamily="2" charset="-122"/>
            </a:endParaRPr>
          </a:p>
        </p:txBody>
      </p:sp>
      <p:sp>
        <p:nvSpPr>
          <p:cNvPr id="46367" name="TextBox 337"/>
          <p:cNvSpPr txBox="1"/>
          <p:nvPr/>
        </p:nvSpPr>
        <p:spPr>
          <a:xfrm>
            <a:off x="31750" y="3429000"/>
            <a:ext cx="2595563" cy="1069975"/>
          </a:xfrm>
          <a:prstGeom prst="rect">
            <a:avLst/>
          </a:prstGeom>
          <a:noFill/>
          <a:ln w="9525">
            <a:noFill/>
          </a:ln>
        </p:spPr>
        <p:txBody>
          <a:bodyPr anchor="t" anchorCtr="0">
            <a:spAutoFit/>
          </a:bodyPr>
          <a:p>
            <a:pPr>
              <a:buClrTx/>
            </a:pPr>
            <a:r>
              <a:rPr lang="zh-CN" altLang="zh-CN" sz="1600" dirty="0">
                <a:latin typeface="Arial" panose="020B0604020202020204" pitchFamily="34" charset="0"/>
                <a:ea typeface="宋体" panose="02010600030101010101" pitchFamily="2" charset="-122"/>
              </a:rPr>
              <a:t>运输和仓储资源</a:t>
            </a:r>
            <a:r>
              <a:rPr lang="zh-CN" altLang="en-US" sz="1600" dirty="0">
                <a:latin typeface="Arial" panose="020B0604020202020204" pitchFamily="34" charset="0"/>
                <a:ea typeface="宋体" panose="02010600030101010101" pitchFamily="2" charset="-122"/>
              </a:rPr>
              <a:t>如何</a:t>
            </a:r>
            <a:r>
              <a:rPr lang="zh-CN" altLang="zh-CN" sz="1600" dirty="0">
                <a:latin typeface="Arial" panose="020B0604020202020204" pitchFamily="34" charset="0"/>
                <a:ea typeface="宋体" panose="02010600030101010101" pitchFamily="2" charset="-122"/>
              </a:rPr>
              <a:t>分配</a:t>
            </a:r>
            <a:r>
              <a:rPr lang="zh-CN" altLang="en-US" sz="1600" dirty="0">
                <a:latin typeface="Arial" panose="020B0604020202020204" pitchFamily="34" charset="0"/>
                <a:ea typeface="宋体" panose="02010600030101010101" pitchFamily="2" charset="-122"/>
              </a:rPr>
              <a:t>？自身的</a:t>
            </a:r>
            <a:r>
              <a:rPr lang="zh-CN" altLang="zh-CN" sz="1600" dirty="0">
                <a:latin typeface="Arial" panose="020B0604020202020204" pitchFamily="34" charset="0"/>
                <a:ea typeface="宋体" panose="02010600030101010101" pitchFamily="2" charset="-122"/>
              </a:rPr>
              <a:t>运输和仓储资源</a:t>
            </a:r>
            <a:r>
              <a:rPr lang="zh-CN" altLang="en-US" sz="1600" dirty="0">
                <a:latin typeface="Arial" panose="020B0604020202020204" pitchFamily="34" charset="0"/>
                <a:ea typeface="宋体" panose="02010600030101010101" pitchFamily="2" charset="-122"/>
              </a:rPr>
              <a:t>多少？</a:t>
            </a:r>
            <a:r>
              <a:rPr lang="zh-CN" altLang="zh-CN" sz="1600" dirty="0">
                <a:latin typeface="Arial" panose="020B0604020202020204" pitchFamily="34" charset="0"/>
                <a:ea typeface="宋体" panose="02010600030101010101" pitchFamily="2" charset="-122"/>
              </a:rPr>
              <a:t>卡车和仓库是购买</a:t>
            </a:r>
            <a:r>
              <a:rPr lang="zh-CN" altLang="en-US" sz="1600" dirty="0">
                <a:latin typeface="Arial" panose="020B0604020202020204" pitchFamily="34" charset="0"/>
                <a:ea typeface="宋体" panose="02010600030101010101" pitchFamily="2" charset="-122"/>
              </a:rPr>
              <a:t>还是</a:t>
            </a:r>
            <a:r>
              <a:rPr lang="zh-CN" altLang="zh-CN" sz="1600" dirty="0">
                <a:latin typeface="Arial" panose="020B0604020202020204" pitchFamily="34" charset="0"/>
                <a:ea typeface="宋体" panose="02010600030101010101" pitchFamily="2" charset="-122"/>
              </a:rPr>
              <a:t>租赁</a:t>
            </a:r>
            <a:r>
              <a:rPr lang="zh-CN" altLang="en-US" sz="1600" dirty="0">
                <a:latin typeface="Arial" panose="020B0604020202020204" pitchFamily="34" charset="0"/>
                <a:ea typeface="宋体" panose="02010600030101010101" pitchFamily="2" charset="-122"/>
              </a:rPr>
              <a:t>？</a:t>
            </a:r>
            <a:endParaRPr lang="zh-CN" altLang="en-US" sz="1600" dirty="0">
              <a:latin typeface="Arial" panose="020B0604020202020204" pitchFamily="34" charset="0"/>
              <a:ea typeface="宋体" panose="02010600030101010101" pitchFamily="2" charset="-122"/>
            </a:endParaRPr>
          </a:p>
        </p:txBody>
      </p:sp>
      <p:sp>
        <p:nvSpPr>
          <p:cNvPr id="46368" name="TextBox 338"/>
          <p:cNvSpPr txBox="1"/>
          <p:nvPr/>
        </p:nvSpPr>
        <p:spPr>
          <a:xfrm>
            <a:off x="347663" y="5361940"/>
            <a:ext cx="2595562" cy="583565"/>
          </a:xfrm>
          <a:prstGeom prst="rect">
            <a:avLst/>
          </a:prstGeom>
          <a:noFill/>
          <a:ln w="9525">
            <a:noFill/>
          </a:ln>
        </p:spPr>
        <p:txBody>
          <a:bodyPr anchor="t" anchorCtr="0">
            <a:spAutoFit/>
          </a:bodyPr>
          <a:p>
            <a:pPr>
              <a:buClrTx/>
            </a:pPr>
            <a:r>
              <a:rPr lang="zh-CN" altLang="zh-CN" sz="1600" dirty="0">
                <a:latin typeface="Arial" panose="020B0604020202020204" pitchFamily="34" charset="0"/>
                <a:ea typeface="宋体" panose="02010600030101010101" pitchFamily="2" charset="-122"/>
              </a:rPr>
              <a:t>仓储中心布局地点</a:t>
            </a:r>
            <a:r>
              <a:rPr lang="zh-CN" altLang="en-US" sz="1600" dirty="0">
                <a:latin typeface="Arial" panose="020B0604020202020204" pitchFamily="34" charset="0"/>
                <a:ea typeface="宋体" panose="02010600030101010101" pitchFamily="2" charset="-122"/>
              </a:rPr>
              <a:t>在？</a:t>
            </a:r>
            <a:r>
              <a:rPr lang="zh-CN" altLang="zh-CN" sz="1600" dirty="0">
                <a:latin typeface="Arial" panose="020B0604020202020204" pitchFamily="34" charset="0"/>
                <a:ea typeface="宋体" panose="02010600030101010101" pitchFamily="2" charset="-122"/>
              </a:rPr>
              <a:t>为客户提供仓储方案</a:t>
            </a:r>
            <a:r>
              <a:rPr lang="zh-CN" altLang="en-US" sz="1600" dirty="0">
                <a:latin typeface="Arial" panose="020B0604020202020204" pitchFamily="34" charset="0"/>
                <a:ea typeface="宋体" panose="02010600030101010101" pitchFamily="2" charset="-122"/>
              </a:rPr>
              <a:t>是？</a:t>
            </a:r>
            <a:endParaRPr lang="zh-CN" altLang="en-US" sz="1600" dirty="0">
              <a:latin typeface="Arial" panose="020B0604020202020204" pitchFamily="34" charset="0"/>
              <a:ea typeface="宋体" panose="02010600030101010101" pitchFamily="2" charset="-122"/>
            </a:endParaRPr>
          </a:p>
        </p:txBody>
      </p:sp>
      <p:sp>
        <p:nvSpPr>
          <p:cNvPr id="46369" name="TextBox 339"/>
          <p:cNvSpPr txBox="1"/>
          <p:nvPr/>
        </p:nvSpPr>
        <p:spPr>
          <a:xfrm>
            <a:off x="6224588" y="1806575"/>
            <a:ext cx="2595562" cy="825500"/>
          </a:xfrm>
          <a:prstGeom prst="rect">
            <a:avLst/>
          </a:prstGeom>
          <a:noFill/>
          <a:ln w="9525">
            <a:noFill/>
          </a:ln>
        </p:spPr>
        <p:txBody>
          <a:bodyPr anchor="t" anchorCtr="0">
            <a:spAutoFit/>
          </a:bodyPr>
          <a:p>
            <a:pPr>
              <a:buClrTx/>
            </a:pPr>
            <a:r>
              <a:rPr lang="zh-CN" altLang="en-US" sz="1600" dirty="0">
                <a:latin typeface="Arial" panose="020B0604020202020204" pitchFamily="34" charset="0"/>
                <a:ea typeface="宋体" panose="02010600030101010101" pitchFamily="2" charset="-122"/>
              </a:rPr>
              <a:t>每个</a:t>
            </a:r>
            <a:r>
              <a:rPr lang="zh-CN" altLang="zh-CN" sz="1600" dirty="0">
                <a:latin typeface="Arial" panose="020B0604020202020204" pitchFamily="34" charset="0"/>
                <a:ea typeface="宋体" panose="02010600030101010101" pitchFamily="2" charset="-122"/>
              </a:rPr>
              <a:t>运单</a:t>
            </a:r>
            <a:r>
              <a:rPr lang="zh-CN" altLang="en-US" sz="1600" dirty="0">
                <a:latin typeface="Arial" panose="020B0604020202020204" pitchFamily="34" charset="0"/>
                <a:ea typeface="宋体" panose="02010600030101010101" pitchFamily="2" charset="-122"/>
              </a:rPr>
              <a:t>的</a:t>
            </a:r>
            <a:r>
              <a:rPr lang="zh-CN" altLang="zh-CN" sz="1600" dirty="0">
                <a:latin typeface="Arial" panose="020B0604020202020204" pitchFamily="34" charset="0"/>
                <a:ea typeface="宋体" panose="02010600030101010101" pitchFamily="2" charset="-122"/>
              </a:rPr>
              <a:t>时间与成本要求</a:t>
            </a:r>
            <a:r>
              <a:rPr lang="zh-CN" altLang="en-US" sz="1600" dirty="0">
                <a:latin typeface="Arial" panose="020B0604020202020204" pitchFamily="34" charset="0"/>
                <a:ea typeface="宋体" panose="02010600030101010101" pitchFamily="2" charset="-122"/>
              </a:rPr>
              <a:t>？选用哪种</a:t>
            </a:r>
            <a:r>
              <a:rPr lang="zh-CN" altLang="zh-CN" sz="1600" dirty="0">
                <a:latin typeface="Arial" panose="020B0604020202020204" pitchFamily="34" charset="0"/>
                <a:ea typeface="宋体" panose="02010600030101010101" pitchFamily="2" charset="-122"/>
              </a:rPr>
              <a:t>运输</a:t>
            </a:r>
            <a:r>
              <a:rPr lang="zh-CN" altLang="en-US" sz="1600" dirty="0">
                <a:latin typeface="Arial" panose="020B0604020202020204" pitchFamily="34" charset="0"/>
                <a:ea typeface="宋体" panose="02010600030101010101" pitchFamily="2" charset="-122"/>
              </a:rPr>
              <a:t>方式？选择哪条路线？</a:t>
            </a:r>
            <a:endParaRPr lang="zh-CN" altLang="en-US" sz="1600" dirty="0">
              <a:latin typeface="Arial" panose="020B0604020202020204" pitchFamily="34" charset="0"/>
              <a:ea typeface="宋体" panose="02010600030101010101" pitchFamily="2" charset="-122"/>
            </a:endParaRPr>
          </a:p>
        </p:txBody>
      </p:sp>
      <p:sp>
        <p:nvSpPr>
          <p:cNvPr id="46370" name="TextBox 340"/>
          <p:cNvSpPr txBox="1"/>
          <p:nvPr/>
        </p:nvSpPr>
        <p:spPr>
          <a:xfrm>
            <a:off x="6542088" y="3429000"/>
            <a:ext cx="2597150" cy="1069975"/>
          </a:xfrm>
          <a:prstGeom prst="rect">
            <a:avLst/>
          </a:prstGeom>
          <a:noFill/>
          <a:ln w="9525">
            <a:noFill/>
          </a:ln>
        </p:spPr>
        <p:txBody>
          <a:bodyPr anchor="t" anchorCtr="0">
            <a:spAutoFit/>
          </a:bodyPr>
          <a:p>
            <a:pPr>
              <a:buClrTx/>
            </a:pPr>
            <a:r>
              <a:rPr lang="zh-CN" altLang="zh-CN" sz="1600" dirty="0">
                <a:latin typeface="Arial" panose="020B0604020202020204" pitchFamily="34" charset="0"/>
                <a:ea typeface="宋体" panose="02010600030101010101" pitchFamily="2" charset="-122"/>
              </a:rPr>
              <a:t>物流企业的成本</a:t>
            </a:r>
            <a:r>
              <a:rPr lang="zh-CN" altLang="en-US" sz="1600" dirty="0">
                <a:latin typeface="Arial" panose="020B0604020202020204" pitchFamily="34" charset="0"/>
                <a:ea typeface="宋体" panose="02010600030101010101" pitchFamily="2" charset="-122"/>
              </a:rPr>
              <a:t>如何</a:t>
            </a:r>
            <a:r>
              <a:rPr lang="zh-CN" altLang="zh-CN" sz="1600" dirty="0">
                <a:latin typeface="Arial" panose="020B0604020202020204" pitchFamily="34" charset="0"/>
                <a:ea typeface="宋体" panose="02010600030101010101" pitchFamily="2" charset="-122"/>
              </a:rPr>
              <a:t>分类</a:t>
            </a:r>
            <a:r>
              <a:rPr lang="zh-CN" altLang="en-US" sz="1600" dirty="0">
                <a:latin typeface="Arial" panose="020B0604020202020204" pitchFamily="34" charset="0"/>
                <a:ea typeface="宋体" panose="02010600030101010101" pitchFamily="2" charset="-122"/>
              </a:rPr>
              <a:t>？如何计算？</a:t>
            </a:r>
            <a:r>
              <a:rPr lang="zh-CN" altLang="zh-CN" sz="1600" dirty="0">
                <a:latin typeface="Arial" panose="020B0604020202020204" pitchFamily="34" charset="0"/>
                <a:ea typeface="宋体" panose="02010600030101010101" pitchFamily="2" charset="-122"/>
              </a:rPr>
              <a:t>各项物流业务的成本与收益</a:t>
            </a:r>
            <a:r>
              <a:rPr lang="zh-CN" altLang="en-US" sz="1600" dirty="0">
                <a:latin typeface="Arial" panose="020B0604020202020204" pitchFamily="34" charset="0"/>
                <a:ea typeface="宋体" panose="02010600030101010101" pitchFamily="2" charset="-122"/>
              </a:rPr>
              <a:t>比是否合适？</a:t>
            </a:r>
            <a:endParaRPr lang="zh-CN" altLang="en-US" sz="1600" dirty="0">
              <a:latin typeface="Arial" panose="020B0604020202020204" pitchFamily="34" charset="0"/>
              <a:ea typeface="宋体" panose="02010600030101010101" pitchFamily="2" charset="-122"/>
            </a:endParaRPr>
          </a:p>
        </p:txBody>
      </p:sp>
      <p:sp>
        <p:nvSpPr>
          <p:cNvPr id="46371" name="TextBox 341"/>
          <p:cNvSpPr txBox="1"/>
          <p:nvPr/>
        </p:nvSpPr>
        <p:spPr>
          <a:xfrm>
            <a:off x="6440488" y="5159375"/>
            <a:ext cx="2595562" cy="1069975"/>
          </a:xfrm>
          <a:prstGeom prst="rect">
            <a:avLst/>
          </a:prstGeom>
          <a:noFill/>
          <a:ln w="9525">
            <a:noFill/>
          </a:ln>
        </p:spPr>
        <p:txBody>
          <a:bodyPr anchor="t" anchorCtr="0">
            <a:spAutoFit/>
          </a:bodyPr>
          <a:p>
            <a:pPr>
              <a:buClrTx/>
            </a:pPr>
            <a:r>
              <a:rPr lang="zh-CN" altLang="zh-CN" sz="1600" dirty="0">
                <a:latin typeface="Arial" panose="020B0604020202020204" pitchFamily="34" charset="0"/>
                <a:ea typeface="宋体" panose="02010600030101010101" pitchFamily="2" charset="-122"/>
              </a:rPr>
              <a:t>物流运营中涉及</a:t>
            </a:r>
            <a:r>
              <a:rPr lang="zh-CN" altLang="en-US" sz="1600" dirty="0">
                <a:latin typeface="Arial" panose="020B0604020202020204" pitchFamily="34" charset="0"/>
                <a:ea typeface="宋体" panose="02010600030101010101" pitchFamily="2" charset="-122"/>
              </a:rPr>
              <a:t>哪些</a:t>
            </a:r>
            <a:r>
              <a:rPr lang="zh-CN" altLang="zh-CN" sz="1600" dirty="0">
                <a:latin typeface="Arial" panose="020B0604020202020204" pitchFamily="34" charset="0"/>
                <a:ea typeface="宋体" panose="02010600030101010101" pitchFamily="2" charset="-122"/>
              </a:rPr>
              <a:t>风险</a:t>
            </a:r>
            <a:r>
              <a:rPr lang="zh-CN" altLang="en-US" sz="1600" dirty="0">
                <a:latin typeface="Arial" panose="020B0604020202020204" pitchFamily="34" charset="0"/>
                <a:ea typeface="宋体" panose="02010600030101010101" pitchFamily="2" charset="-122"/>
              </a:rPr>
              <a:t>？如何评估物流业务中的潜在风险？采用哪些措施进行应对？</a:t>
            </a:r>
            <a:endParaRPr lang="zh-CN" altLang="en-US" sz="1600"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84"/>
                                        </p:tgtEl>
                                        <p:attrNameLst>
                                          <p:attrName>style.visibility</p:attrName>
                                        </p:attrNameLst>
                                      </p:cBhvr>
                                      <p:to>
                                        <p:strVal val="visible"/>
                                      </p:to>
                                    </p:set>
                                    <p:anim calcmode="lin" valueType="num">
                                      <p:cBhvr>
                                        <p:cTn id="7" dur="500" fill="hold"/>
                                        <p:tgtEl>
                                          <p:spTgt spid="284"/>
                                        </p:tgtEl>
                                        <p:attrNameLst>
                                          <p:attrName>ppt_w</p:attrName>
                                        </p:attrNameLst>
                                      </p:cBhvr>
                                      <p:tavLst>
                                        <p:tav tm="0">
                                          <p:val>
                                            <p:fltVal val="0.000000"/>
                                          </p:val>
                                        </p:tav>
                                        <p:tav tm="100000">
                                          <p:val>
                                            <p:strVal val="#ppt_w"/>
                                          </p:val>
                                        </p:tav>
                                      </p:tavLst>
                                    </p:anim>
                                    <p:anim calcmode="lin" valueType="num">
                                      <p:cBhvr>
                                        <p:cTn id="8" dur="500" fill="hold"/>
                                        <p:tgtEl>
                                          <p:spTgt spid="284"/>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289" name="Group 46"/>
          <p:cNvGrpSpPr/>
          <p:nvPr/>
        </p:nvGrpSpPr>
        <p:grpSpPr>
          <a:xfrm>
            <a:off x="4865688" y="2708275"/>
            <a:ext cx="3178175" cy="1512888"/>
            <a:chOff x="3065" y="1298"/>
            <a:chExt cx="2002" cy="849"/>
          </a:xfrm>
        </p:grpSpPr>
        <p:pic>
          <p:nvPicPr>
            <p:cNvPr id="12290" name="Picture 38" descr="阴影5"/>
            <p:cNvPicPr>
              <a:picLocks noChangeAspect="1"/>
            </p:cNvPicPr>
            <p:nvPr/>
          </p:nvPicPr>
          <p:blipFill>
            <a:blip r:embed="rId1"/>
            <a:stretch>
              <a:fillRect/>
            </a:stretch>
          </p:blipFill>
          <p:spPr>
            <a:xfrm>
              <a:off x="3182" y="2042"/>
              <a:ext cx="1769" cy="105"/>
            </a:xfrm>
            <a:prstGeom prst="rect">
              <a:avLst/>
            </a:prstGeom>
            <a:noFill/>
            <a:ln w="9525">
              <a:noFill/>
            </a:ln>
          </p:spPr>
        </p:pic>
        <p:sp>
          <p:nvSpPr>
            <p:cNvPr id="12291" name="AutoShape 13"/>
            <p:cNvSpPr/>
            <p:nvPr/>
          </p:nvSpPr>
          <p:spPr>
            <a:xfrm>
              <a:off x="3065" y="1433"/>
              <a:ext cx="2002" cy="714"/>
            </a:xfrm>
            <a:prstGeom prst="roundRect">
              <a:avLst>
                <a:gd name="adj" fmla="val 4523"/>
              </a:avLst>
            </a:prstGeom>
            <a:gradFill rotWithShape="1">
              <a:gsLst>
                <a:gs pos="0">
                  <a:srgbClr val="FFFFFF"/>
                </a:gs>
                <a:gs pos="100000">
                  <a:srgbClr val="D8D8D8"/>
                </a:gs>
              </a:gsLst>
              <a:lin ang="5400000" scaled="1"/>
              <a:tileRect/>
            </a:gradFill>
            <a:ln w="6350">
              <a:noFill/>
            </a:ln>
            <a:effectLst>
              <a:prstShdw prst="shdw17" dist="17961" dir="13499999">
                <a:srgbClr val="999999"/>
              </a:prstShdw>
            </a:effectLst>
          </p:spPr>
          <p:txBody>
            <a:bodyPr wrap="none" anchor="ctr" anchorCtr="0"/>
            <a:p>
              <a:pPr marL="92075" algn="ctr">
                <a:lnSpc>
                  <a:spcPct val="120000"/>
                </a:lnSpc>
                <a:buClrTx/>
                <a:buFont typeface="Wingdings" panose="05000000000000000000" pitchFamily="2" charset="2"/>
              </a:pPr>
              <a:r>
                <a:rPr lang="zh-CN" altLang="en-US" sz="1800" dirty="0">
                  <a:solidFill>
                    <a:srgbClr val="000000"/>
                  </a:solidFill>
                  <a:latin typeface="微软雅黑" panose="020B0503020204020204" charset="-122"/>
                  <a:ea typeface="宋体" panose="02010600030101010101" pitchFamily="2" charset="-122"/>
                </a:rPr>
                <a:t>学生在物流公司实训一般</a:t>
              </a:r>
              <a:endParaRPr lang="en-US" altLang="zh-CN" sz="1800" dirty="0">
                <a:solidFill>
                  <a:srgbClr val="000000"/>
                </a:solidFill>
                <a:latin typeface="微软雅黑" panose="020B0503020204020204" charset="-122"/>
                <a:ea typeface="宋体" panose="02010600030101010101" pitchFamily="2" charset="-122"/>
              </a:endParaRPr>
            </a:p>
            <a:p>
              <a:pPr marL="92075" algn="ctr">
                <a:lnSpc>
                  <a:spcPct val="120000"/>
                </a:lnSpc>
                <a:buClrTx/>
                <a:buFont typeface="Wingdings" panose="05000000000000000000" pitchFamily="2" charset="2"/>
              </a:pPr>
              <a:r>
                <a:rPr lang="zh-CN" altLang="en-US" sz="1800" dirty="0">
                  <a:solidFill>
                    <a:srgbClr val="000000"/>
                  </a:solidFill>
                  <a:latin typeface="微软雅黑" panose="020B0503020204020204" charset="-122"/>
                  <a:ea typeface="宋体" panose="02010600030101010101" pitchFamily="2" charset="-122"/>
                </a:rPr>
                <a:t>从事低端操作实训，无法</a:t>
              </a:r>
              <a:endParaRPr lang="en-US" altLang="zh-CN" sz="1800" dirty="0">
                <a:solidFill>
                  <a:srgbClr val="000000"/>
                </a:solidFill>
                <a:latin typeface="微软雅黑" panose="020B0503020204020204" charset="-122"/>
                <a:ea typeface="宋体" panose="02010600030101010101" pitchFamily="2" charset="-122"/>
              </a:endParaRPr>
            </a:p>
            <a:p>
              <a:pPr marL="92075" algn="ctr">
                <a:lnSpc>
                  <a:spcPct val="120000"/>
                </a:lnSpc>
                <a:buClrTx/>
                <a:buFont typeface="Wingdings" panose="05000000000000000000" pitchFamily="2" charset="2"/>
              </a:pPr>
              <a:r>
                <a:rPr lang="zh-CN" altLang="en-US" sz="1800" dirty="0">
                  <a:solidFill>
                    <a:srgbClr val="000000"/>
                  </a:solidFill>
                  <a:latin typeface="微软雅黑" panose="020B0503020204020204" charset="-122"/>
                  <a:ea typeface="宋体" panose="02010600030101010101" pitchFamily="2" charset="-122"/>
                </a:rPr>
                <a:t>接触到物流管理的核心业务</a:t>
              </a:r>
              <a:endParaRPr lang="zh-CN" altLang="en-US" sz="1800" dirty="0">
                <a:solidFill>
                  <a:srgbClr val="000000"/>
                </a:solidFill>
                <a:latin typeface="微软雅黑" panose="020B0503020204020204" charset="-122"/>
                <a:ea typeface="宋体" panose="02010600030101010101" pitchFamily="2" charset="-122"/>
              </a:endParaRPr>
            </a:p>
          </p:txBody>
        </p:sp>
        <p:sp>
          <p:nvSpPr>
            <p:cNvPr id="11" name="AutoShape 16"/>
            <p:cNvSpPr>
              <a:spLocks noChangeArrowheads="1"/>
            </p:cNvSpPr>
            <p:nvPr/>
          </p:nvSpPr>
          <p:spPr bwMode="auto">
            <a:xfrm>
              <a:off x="3065" y="1298"/>
              <a:ext cx="1998" cy="184"/>
            </a:xfrm>
            <a:prstGeom prst="roundRect">
              <a:avLst>
                <a:gd name="adj" fmla="val 9917"/>
              </a:avLst>
            </a:prstGeom>
            <a:gradFill rotWithShape="1">
              <a:gsLst>
                <a:gs pos="0">
                  <a:srgbClr val="808080"/>
                </a:gs>
                <a:gs pos="100000">
                  <a:srgbClr val="333333"/>
                </a:gs>
              </a:gsLst>
              <a:lin ang="5400000" scaled="1"/>
            </a:gradFill>
            <a:ln>
              <a:noFill/>
            </a:ln>
            <a:effectLst>
              <a:prstShdw prst="shdw18" dist="17961" dir="13500000">
                <a:srgbClr val="808080">
                  <a:gamma/>
                  <a:shade val="60000"/>
                  <a:invGamma/>
                </a:srgbClr>
              </a:prstShdw>
            </a:effectLst>
            <a:extLst>
              <a:ext uri="{91240B29-F687-4F45-9708-019B960494DF}">
                <a14:hiddenLine xmlns:a14="http://schemas.microsoft.com/office/drawing/2010/main" w="6350">
                  <a:solidFill>
                    <a:schemeClr val="bg1"/>
                  </a:solidFill>
                  <a:round/>
                </a14:hiddenLine>
              </a:ext>
            </a:extLst>
          </p:spPr>
          <p:txBody>
            <a:bodyPr wrap="none" anchor="ctr"/>
            <a:lstStyle/>
            <a:p>
              <a:pPr marL="26670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zh-CN" altLang="en-US" sz="20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sym typeface="+mn-ea"/>
                </a:rPr>
                <a:t>难点二：</a:t>
              </a:r>
              <a:endParaRPr kumimoji="0" lang="zh-CN" altLang="en-US" sz="20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sym typeface="+mn-ea"/>
              </a:endParaRPr>
            </a:p>
          </p:txBody>
        </p:sp>
      </p:grpSp>
      <p:sp>
        <p:nvSpPr>
          <p:cNvPr id="12293" name="AutoShape 5"/>
          <p:cNvSpPr/>
          <p:nvPr/>
        </p:nvSpPr>
        <p:spPr>
          <a:xfrm>
            <a:off x="1116013" y="2922588"/>
            <a:ext cx="3178175" cy="1052512"/>
          </a:xfrm>
          <a:prstGeom prst="roundRect">
            <a:avLst>
              <a:gd name="adj" fmla="val 4523"/>
            </a:avLst>
          </a:prstGeom>
          <a:gradFill rotWithShape="1">
            <a:gsLst>
              <a:gs pos="0">
                <a:srgbClr val="FFFFFF"/>
              </a:gs>
              <a:gs pos="100000">
                <a:srgbClr val="D8D8D8"/>
              </a:gs>
            </a:gsLst>
            <a:lin ang="5400000" scaled="1"/>
            <a:tileRect/>
          </a:gradFill>
          <a:ln w="6350">
            <a:noFill/>
          </a:ln>
          <a:effectLst>
            <a:prstShdw prst="shdw17" dist="17961" dir="13499999">
              <a:srgbClr val="999999"/>
            </a:prstShdw>
          </a:effectLst>
        </p:spPr>
        <p:txBody>
          <a:bodyPr wrap="none" anchor="ctr" anchorCtr="0"/>
          <a:p>
            <a:pPr marL="92075" algn="ctr">
              <a:lnSpc>
                <a:spcPct val="120000"/>
              </a:lnSpc>
              <a:buClrTx/>
              <a:buFont typeface="Wingdings" panose="05000000000000000000" pitchFamily="2" charset="2"/>
            </a:pPr>
            <a:r>
              <a:rPr lang="zh-CN" altLang="zh-CN" sz="1800" dirty="0">
                <a:latin typeface="Arial" panose="020B0604020202020204" pitchFamily="34" charset="0"/>
                <a:ea typeface="宋体" panose="02010600030101010101" pitchFamily="2" charset="-122"/>
              </a:rPr>
              <a:t>物流公司无法提供大量管理</a:t>
            </a:r>
            <a:endParaRPr lang="en-US" altLang="zh-CN" sz="1800" dirty="0">
              <a:latin typeface="Arial" panose="020B0604020202020204" pitchFamily="34" charset="0"/>
              <a:ea typeface="宋体" panose="02010600030101010101" pitchFamily="2" charset="-122"/>
            </a:endParaRPr>
          </a:p>
          <a:p>
            <a:pPr marL="92075" algn="ctr">
              <a:lnSpc>
                <a:spcPct val="120000"/>
              </a:lnSpc>
              <a:buClrTx/>
              <a:buFont typeface="Wingdings" panose="05000000000000000000" pitchFamily="2" charset="2"/>
            </a:pPr>
            <a:r>
              <a:rPr lang="zh-CN" altLang="zh-CN" sz="1800" dirty="0">
                <a:latin typeface="Arial" panose="020B0604020202020204" pitchFamily="34" charset="0"/>
                <a:ea typeface="宋体" panose="02010600030101010101" pitchFamily="2" charset="-122"/>
              </a:rPr>
              <a:t>岗位接收学生大规模的实训</a:t>
            </a:r>
            <a:endParaRPr lang="zh-CN" altLang="en-US" sz="1800" dirty="0">
              <a:solidFill>
                <a:srgbClr val="000000"/>
              </a:solidFill>
              <a:latin typeface="微软雅黑" panose="020B0503020204020204" charset="-122"/>
              <a:ea typeface="宋体" panose="02010600030101010101" pitchFamily="2" charset="-122"/>
            </a:endParaRPr>
          </a:p>
        </p:txBody>
      </p:sp>
      <p:sp>
        <p:nvSpPr>
          <p:cNvPr id="15" name="AutoShape 8"/>
          <p:cNvSpPr>
            <a:spLocks noChangeArrowheads="1"/>
          </p:cNvSpPr>
          <p:nvPr/>
        </p:nvSpPr>
        <p:spPr bwMode="auto">
          <a:xfrm>
            <a:off x="1116013" y="2708275"/>
            <a:ext cx="3171825" cy="292100"/>
          </a:xfrm>
          <a:prstGeom prst="roundRect">
            <a:avLst>
              <a:gd name="adj" fmla="val 9917"/>
            </a:avLst>
          </a:prstGeom>
          <a:gradFill rotWithShape="1">
            <a:gsLst>
              <a:gs pos="0">
                <a:schemeClr val="accent1"/>
              </a:gs>
              <a:gs pos="100000">
                <a:schemeClr val="accent2"/>
              </a:gs>
            </a:gsLst>
            <a:lin ang="5400000" scaled="1"/>
          </a:gradFill>
          <a:ln>
            <a:noFill/>
          </a:ln>
          <a:effectLst>
            <a:prstShdw prst="shdw18" dist="17961" dir="13500000">
              <a:schemeClr val="accent1">
                <a:gamma/>
                <a:shade val="60000"/>
                <a:invGamma/>
              </a:schemeClr>
            </a:prstShdw>
          </a:effectLst>
          <a:extLst>
            <a:ext uri="{91240B29-F687-4F45-9708-019B960494DF}">
              <a14:hiddenLine xmlns:a14="http://schemas.microsoft.com/office/drawing/2010/main" w="6350">
                <a:solidFill>
                  <a:schemeClr val="bg1"/>
                </a:solidFill>
                <a:round/>
              </a14:hiddenLine>
            </a:ext>
          </a:extLst>
        </p:spPr>
        <p:txBody>
          <a:bodyPr wrap="none" anchor="ctr"/>
          <a:lstStyle/>
          <a:p>
            <a:pPr marL="27178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zh-CN" altLang="en-US" sz="2000" b="1" i="0" u="none" strike="noStrike" kern="1200" cap="none" spc="0" normalizeH="0" baseline="0" noProof="0" dirty="0">
                <a:ln>
                  <a:noFill/>
                </a:ln>
                <a:solidFill>
                  <a:schemeClr val="bg1"/>
                </a:solidFill>
                <a:effectLst/>
                <a:uLnTx/>
                <a:uFillTx/>
                <a:latin typeface="微软雅黑" panose="020B0503020204020204" charset="-122"/>
                <a:ea typeface="宋体" panose="02010600030101010101" pitchFamily="2" charset="-122"/>
                <a:cs typeface="+mn-cs"/>
                <a:sym typeface="+mn-ea"/>
              </a:rPr>
              <a:t>难点一</a:t>
            </a:r>
            <a:r>
              <a:rPr kumimoji="0" lang="zh-CN" altLang="en-US" sz="1200" b="0" i="0" u="none" strike="noStrike" kern="1200" cap="none" spc="0" normalizeH="0" baseline="0" noProof="0" dirty="0">
                <a:ln>
                  <a:noFill/>
                </a:ln>
                <a:solidFill>
                  <a:schemeClr val="bg1"/>
                </a:solidFill>
                <a:effectLst/>
                <a:uLnTx/>
                <a:uFillTx/>
                <a:latin typeface="微软雅黑" panose="020B0503020204020204" charset="-122"/>
                <a:ea typeface="宋体" panose="02010600030101010101" pitchFamily="2" charset="-122"/>
                <a:cs typeface="+mn-cs"/>
                <a:sym typeface="+mn-ea"/>
              </a:rPr>
              <a:t>：</a:t>
            </a:r>
            <a:endParaRPr kumimoji="0" lang="zh-CN" altLang="en-US" sz="1200" b="0" i="0" u="none" strike="noStrike" kern="1200" cap="none" spc="0" normalizeH="0" baseline="0" noProof="0" dirty="0">
              <a:ln>
                <a:noFill/>
              </a:ln>
              <a:solidFill>
                <a:schemeClr val="bg1"/>
              </a:solidFill>
              <a:effectLst/>
              <a:uLnTx/>
              <a:uFillTx/>
              <a:latin typeface="微软雅黑" panose="020B0503020204020204" charset="-122"/>
              <a:ea typeface="宋体" panose="02010600030101010101" pitchFamily="2" charset="-122"/>
              <a:cs typeface="+mn-cs"/>
              <a:sym typeface="+mn-ea"/>
            </a:endParaRPr>
          </a:p>
        </p:txBody>
      </p:sp>
      <p:pic>
        <p:nvPicPr>
          <p:cNvPr id="12295" name="Picture 40" descr="阴影5"/>
          <p:cNvPicPr>
            <a:picLocks noChangeAspect="1"/>
          </p:cNvPicPr>
          <p:nvPr/>
        </p:nvPicPr>
        <p:blipFill>
          <a:blip r:embed="rId1"/>
          <a:stretch>
            <a:fillRect/>
          </a:stretch>
        </p:blipFill>
        <p:spPr>
          <a:xfrm>
            <a:off x="1300163" y="5638800"/>
            <a:ext cx="2808287" cy="166688"/>
          </a:xfrm>
          <a:prstGeom prst="rect">
            <a:avLst/>
          </a:prstGeom>
          <a:noFill/>
          <a:ln w="9525">
            <a:noFill/>
          </a:ln>
        </p:spPr>
      </p:pic>
      <p:sp>
        <p:nvSpPr>
          <p:cNvPr id="12296" name="AutoShape 21"/>
          <p:cNvSpPr/>
          <p:nvPr/>
        </p:nvSpPr>
        <p:spPr>
          <a:xfrm>
            <a:off x="1116013" y="4673600"/>
            <a:ext cx="3178175" cy="1347788"/>
          </a:xfrm>
          <a:prstGeom prst="roundRect">
            <a:avLst>
              <a:gd name="adj" fmla="val 4523"/>
            </a:avLst>
          </a:prstGeom>
          <a:gradFill rotWithShape="1">
            <a:gsLst>
              <a:gs pos="0">
                <a:srgbClr val="FFFFFF"/>
              </a:gs>
              <a:gs pos="100000">
                <a:srgbClr val="D8D8D8"/>
              </a:gs>
            </a:gsLst>
            <a:lin ang="5400000" scaled="1"/>
            <a:tileRect/>
          </a:gradFill>
          <a:ln w="6350">
            <a:noFill/>
          </a:ln>
          <a:effectLst>
            <a:prstShdw prst="shdw17" dist="17961" dir="13499999">
              <a:srgbClr val="999999"/>
            </a:prstShdw>
          </a:effectLst>
        </p:spPr>
        <p:txBody>
          <a:bodyPr wrap="none" anchor="ctr" anchorCtr="0"/>
          <a:p>
            <a:pPr marL="92075" algn="ctr">
              <a:lnSpc>
                <a:spcPct val="120000"/>
              </a:lnSpc>
              <a:buClrTx/>
              <a:buFont typeface="Wingdings" panose="05000000000000000000" pitchFamily="2" charset="2"/>
            </a:pPr>
            <a:r>
              <a:rPr lang="zh-CN" altLang="zh-CN" sz="1800" dirty="0">
                <a:latin typeface="Arial" panose="020B0604020202020204" pitchFamily="34" charset="0"/>
                <a:ea typeface="宋体" panose="02010600030101010101" pitchFamily="2" charset="-122"/>
              </a:rPr>
              <a:t>物流管理工具较多，</a:t>
            </a:r>
            <a:endParaRPr lang="en-US" altLang="zh-CN" sz="1800" dirty="0">
              <a:latin typeface="Arial" panose="020B0604020202020204" pitchFamily="34" charset="0"/>
              <a:ea typeface="宋体" panose="02010600030101010101" pitchFamily="2" charset="-122"/>
            </a:endParaRPr>
          </a:p>
          <a:p>
            <a:pPr marL="92075" algn="ctr">
              <a:lnSpc>
                <a:spcPct val="120000"/>
              </a:lnSpc>
              <a:buClrTx/>
              <a:buFont typeface="Wingdings" panose="05000000000000000000" pitchFamily="2" charset="2"/>
            </a:pPr>
            <a:r>
              <a:rPr lang="zh-CN" altLang="zh-CN" sz="1800" dirty="0">
                <a:latin typeface="Arial" panose="020B0604020202020204" pitchFamily="34" charset="0"/>
                <a:ea typeface="宋体" panose="02010600030101010101" pitchFamily="2" charset="-122"/>
              </a:rPr>
              <a:t>很难指导学生把物流管理</a:t>
            </a:r>
            <a:endParaRPr lang="en-US" altLang="zh-CN" sz="1800" dirty="0">
              <a:latin typeface="Arial" panose="020B0604020202020204" pitchFamily="34" charset="0"/>
              <a:ea typeface="宋体" panose="02010600030101010101" pitchFamily="2" charset="-122"/>
            </a:endParaRPr>
          </a:p>
          <a:p>
            <a:pPr marL="92075" algn="ctr">
              <a:lnSpc>
                <a:spcPct val="120000"/>
              </a:lnSpc>
              <a:buClrTx/>
              <a:buFont typeface="Wingdings" panose="05000000000000000000" pitchFamily="2" charset="2"/>
            </a:pPr>
            <a:r>
              <a:rPr lang="zh-CN" altLang="zh-CN" sz="1800" dirty="0">
                <a:latin typeface="Arial" panose="020B0604020202020204" pitchFamily="34" charset="0"/>
                <a:ea typeface="宋体" panose="02010600030101010101" pitchFamily="2" charset="-122"/>
              </a:rPr>
              <a:t>的工具应用到实践中</a:t>
            </a:r>
            <a:endParaRPr lang="zh-CN" altLang="en-US" sz="1800" dirty="0">
              <a:solidFill>
                <a:srgbClr val="000000"/>
              </a:solidFill>
              <a:latin typeface="微软雅黑" panose="020B0503020204020204" charset="-122"/>
              <a:ea typeface="宋体" panose="02010600030101010101" pitchFamily="2" charset="-122"/>
            </a:endParaRPr>
          </a:p>
        </p:txBody>
      </p:sp>
      <p:sp>
        <p:nvSpPr>
          <p:cNvPr id="19" name="AutoShape 24"/>
          <p:cNvSpPr>
            <a:spLocks noChangeArrowheads="1"/>
          </p:cNvSpPr>
          <p:nvPr/>
        </p:nvSpPr>
        <p:spPr bwMode="auto">
          <a:xfrm>
            <a:off x="1116013" y="4459288"/>
            <a:ext cx="3171825" cy="292100"/>
          </a:xfrm>
          <a:prstGeom prst="roundRect">
            <a:avLst>
              <a:gd name="adj" fmla="val 9917"/>
            </a:avLst>
          </a:prstGeom>
          <a:gradFill rotWithShape="1">
            <a:gsLst>
              <a:gs pos="0">
                <a:schemeClr val="accent1"/>
              </a:gs>
              <a:gs pos="100000">
                <a:schemeClr val="accent2"/>
              </a:gs>
            </a:gsLst>
            <a:lin ang="5400000" scaled="1"/>
          </a:gradFill>
          <a:ln>
            <a:noFill/>
          </a:ln>
          <a:effectLst>
            <a:prstShdw prst="shdw18" dist="17961" dir="13500000">
              <a:schemeClr val="accent1">
                <a:gamma/>
                <a:shade val="60000"/>
                <a:invGamma/>
              </a:schemeClr>
            </a:prstShdw>
          </a:effectLst>
          <a:extLst>
            <a:ext uri="{91240B29-F687-4F45-9708-019B960494DF}">
              <a14:hiddenLine xmlns:a14="http://schemas.microsoft.com/office/drawing/2010/main" w="6350">
                <a:solidFill>
                  <a:schemeClr val="bg1"/>
                </a:solidFill>
                <a:round/>
              </a14:hiddenLine>
            </a:ext>
          </a:extLst>
        </p:spPr>
        <p:txBody>
          <a:bodyPr wrap="none" anchor="ctr"/>
          <a:lstStyle/>
          <a:p>
            <a:pPr marL="27178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zh-CN" altLang="en-US" sz="2000" b="1" i="0" u="none" strike="noStrike" kern="1200" cap="none" spc="0" normalizeH="0" baseline="0" noProof="0" dirty="0">
                <a:ln>
                  <a:noFill/>
                </a:ln>
                <a:solidFill>
                  <a:schemeClr val="bg1"/>
                </a:solidFill>
                <a:effectLst/>
                <a:uLnTx/>
                <a:uFillTx/>
                <a:latin typeface="微软雅黑" panose="020B0503020204020204" charset="-122"/>
                <a:ea typeface="宋体" panose="02010600030101010101" pitchFamily="2" charset="-122"/>
                <a:cs typeface="+mn-cs"/>
                <a:sym typeface="+mn-ea"/>
              </a:rPr>
              <a:t>难点三：</a:t>
            </a:r>
            <a:endParaRPr kumimoji="0" lang="zh-CN" altLang="en-US" sz="2000" b="1" i="0" u="none" strike="noStrike" kern="1200" cap="none" spc="0" normalizeH="0" baseline="0" noProof="0" dirty="0">
              <a:ln>
                <a:noFill/>
              </a:ln>
              <a:solidFill>
                <a:schemeClr val="bg1"/>
              </a:solidFill>
              <a:effectLst/>
              <a:uLnTx/>
              <a:uFillTx/>
              <a:latin typeface="微软雅黑" panose="020B0503020204020204" charset="-122"/>
              <a:ea typeface="宋体" panose="02010600030101010101" pitchFamily="2" charset="-122"/>
              <a:cs typeface="+mn-cs"/>
              <a:sym typeface="+mn-ea"/>
            </a:endParaRPr>
          </a:p>
        </p:txBody>
      </p:sp>
      <p:pic>
        <p:nvPicPr>
          <p:cNvPr id="12298" name="Picture 39" descr="阴影5"/>
          <p:cNvPicPr>
            <a:picLocks noChangeAspect="1"/>
          </p:cNvPicPr>
          <p:nvPr/>
        </p:nvPicPr>
        <p:blipFill>
          <a:blip r:embed="rId1"/>
          <a:stretch>
            <a:fillRect/>
          </a:stretch>
        </p:blipFill>
        <p:spPr>
          <a:xfrm>
            <a:off x="5051425" y="5616575"/>
            <a:ext cx="2808288" cy="166688"/>
          </a:xfrm>
          <a:prstGeom prst="rect">
            <a:avLst/>
          </a:prstGeom>
          <a:noFill/>
          <a:ln w="9525">
            <a:noFill/>
          </a:ln>
        </p:spPr>
      </p:pic>
      <p:sp>
        <p:nvSpPr>
          <p:cNvPr id="12299" name="AutoShape 29"/>
          <p:cNvSpPr/>
          <p:nvPr/>
        </p:nvSpPr>
        <p:spPr>
          <a:xfrm>
            <a:off x="4865688" y="4651375"/>
            <a:ext cx="3178175" cy="1370013"/>
          </a:xfrm>
          <a:prstGeom prst="roundRect">
            <a:avLst>
              <a:gd name="adj" fmla="val 4523"/>
            </a:avLst>
          </a:prstGeom>
          <a:gradFill rotWithShape="1">
            <a:gsLst>
              <a:gs pos="0">
                <a:srgbClr val="FFFFFF"/>
              </a:gs>
              <a:gs pos="100000">
                <a:srgbClr val="D8D8D8"/>
              </a:gs>
            </a:gsLst>
            <a:lin ang="5400000" scaled="1"/>
            <a:tileRect/>
          </a:gradFill>
          <a:ln w="6350">
            <a:noFill/>
          </a:ln>
          <a:effectLst>
            <a:prstShdw prst="shdw17" dist="17961" dir="13499999">
              <a:srgbClr val="999999"/>
            </a:prstShdw>
          </a:effectLst>
        </p:spPr>
        <p:txBody>
          <a:bodyPr wrap="none" anchor="ctr" anchorCtr="0"/>
          <a:p>
            <a:pPr marL="92075" algn="ctr">
              <a:lnSpc>
                <a:spcPct val="120000"/>
              </a:lnSpc>
              <a:buClrTx/>
              <a:buFont typeface="Wingdings" panose="05000000000000000000" pitchFamily="2" charset="2"/>
            </a:pPr>
            <a:r>
              <a:rPr lang="zh-CN" altLang="zh-CN" sz="1800" dirty="0">
                <a:latin typeface="Arial" panose="020B0604020202020204" pitchFamily="34" charset="0"/>
                <a:ea typeface="宋体" panose="02010600030101010101" pitchFamily="2" charset="-122"/>
              </a:rPr>
              <a:t>学生已不满足于简单的物流</a:t>
            </a:r>
            <a:endParaRPr lang="en-US" altLang="zh-CN" sz="1800" dirty="0">
              <a:latin typeface="Arial" panose="020B0604020202020204" pitchFamily="34" charset="0"/>
              <a:ea typeface="宋体" panose="02010600030101010101" pitchFamily="2" charset="-122"/>
            </a:endParaRPr>
          </a:p>
          <a:p>
            <a:pPr marL="92075" algn="ctr">
              <a:lnSpc>
                <a:spcPct val="120000"/>
              </a:lnSpc>
              <a:buClrTx/>
              <a:buFont typeface="Wingdings" panose="05000000000000000000" pitchFamily="2" charset="2"/>
            </a:pPr>
            <a:r>
              <a:rPr lang="zh-CN" altLang="zh-CN" sz="1800" dirty="0">
                <a:latin typeface="Arial" panose="020B0604020202020204" pitchFamily="34" charset="0"/>
                <a:ea typeface="宋体" panose="02010600030101010101" pitchFamily="2" charset="-122"/>
              </a:rPr>
              <a:t>操作，要求能够比较全面地</a:t>
            </a:r>
            <a:endParaRPr lang="en-US" altLang="zh-CN" sz="1800" dirty="0">
              <a:latin typeface="Arial" panose="020B0604020202020204" pitchFamily="34" charset="0"/>
              <a:ea typeface="宋体" panose="02010600030101010101" pitchFamily="2" charset="-122"/>
            </a:endParaRPr>
          </a:p>
          <a:p>
            <a:pPr marL="92075" algn="ctr">
              <a:lnSpc>
                <a:spcPct val="120000"/>
              </a:lnSpc>
              <a:buClrTx/>
              <a:buFont typeface="Wingdings" panose="05000000000000000000" pitchFamily="2" charset="2"/>
            </a:pPr>
            <a:r>
              <a:rPr lang="zh-CN" altLang="zh-CN" sz="1800" dirty="0">
                <a:latin typeface="Arial" panose="020B0604020202020204" pitchFamily="34" charset="0"/>
                <a:ea typeface="宋体" panose="02010600030101010101" pitchFamily="2" charset="-122"/>
              </a:rPr>
              <a:t>体验到物流管理的核心业务</a:t>
            </a:r>
            <a:endParaRPr lang="zh-CN" altLang="en-US" sz="1800" dirty="0">
              <a:solidFill>
                <a:srgbClr val="000000"/>
              </a:solidFill>
              <a:latin typeface="微软雅黑" panose="020B0503020204020204" charset="-122"/>
              <a:ea typeface="宋体" panose="02010600030101010101" pitchFamily="2" charset="-122"/>
            </a:endParaRPr>
          </a:p>
        </p:txBody>
      </p:sp>
      <p:sp>
        <p:nvSpPr>
          <p:cNvPr id="12300" name="AutoShape 32"/>
          <p:cNvSpPr/>
          <p:nvPr/>
        </p:nvSpPr>
        <p:spPr>
          <a:xfrm>
            <a:off x="4865688" y="4437063"/>
            <a:ext cx="3171825" cy="292100"/>
          </a:xfrm>
          <a:prstGeom prst="roundRect">
            <a:avLst>
              <a:gd name="adj" fmla="val 9917"/>
            </a:avLst>
          </a:prstGeom>
          <a:gradFill rotWithShape="1">
            <a:gsLst>
              <a:gs pos="0">
                <a:srgbClr val="808080"/>
              </a:gs>
              <a:gs pos="100000">
                <a:srgbClr val="292929"/>
              </a:gs>
            </a:gsLst>
            <a:lin ang="5400000" scaled="1"/>
            <a:tileRect/>
          </a:gradFill>
          <a:ln w="6350">
            <a:noFill/>
          </a:ln>
          <a:effectLst>
            <a:prstShdw prst="shdw17" dist="17961" dir="13499999">
              <a:srgbClr val="4D4D4D"/>
            </a:prstShdw>
          </a:effectLst>
        </p:spPr>
        <p:txBody>
          <a:bodyPr wrap="none" anchor="ctr" anchorCtr="0"/>
          <a:p>
            <a:pPr marL="266700">
              <a:buClrTx/>
              <a:buFont typeface="Wingdings" panose="05000000000000000000" pitchFamily="2" charset="2"/>
            </a:pPr>
            <a:r>
              <a:rPr lang="zh-CN" altLang="en-US" sz="2000" b="1" dirty="0">
                <a:solidFill>
                  <a:srgbClr val="FFFFFF"/>
                </a:solidFill>
                <a:latin typeface="微软雅黑" panose="020B0503020204020204" charset="-122"/>
                <a:ea typeface="宋体" panose="02010600030101010101" pitchFamily="2" charset="-122"/>
              </a:rPr>
              <a:t>难点四：</a:t>
            </a:r>
            <a:endParaRPr lang="zh-CN" altLang="en-US" sz="2000" b="1" dirty="0">
              <a:solidFill>
                <a:srgbClr val="FFFFFF"/>
              </a:solidFill>
              <a:latin typeface="微软雅黑" panose="020B0503020204020204" charset="-122"/>
              <a:ea typeface="宋体" panose="02010600030101010101" pitchFamily="2" charset="-122"/>
            </a:endParaRPr>
          </a:p>
        </p:txBody>
      </p:sp>
      <p:sp>
        <p:nvSpPr>
          <p:cNvPr id="12301" name="标题 3"/>
          <p:cNvSpPr>
            <a:spLocks noGrp="1"/>
          </p:cNvSpPr>
          <p:nvPr>
            <p:ph type="title"/>
          </p:nvPr>
        </p:nvSpPr>
        <p:spPr/>
        <p:txBody>
          <a:bodyPr vert="horz" wrap="square" lIns="91440" tIns="45720" rIns="91440" bIns="45720" anchor="ctr" anchorCtr="0"/>
          <a:p>
            <a:pPr eaLnBrk="1" hangingPunct="1"/>
            <a:r>
              <a:rPr lang="zh-CN" altLang="en-US" dirty="0"/>
              <a:t>物流管理实践教学难点</a:t>
            </a:r>
            <a:endParaRPr lang="zh-CN" altLang="en-US" dirty="0"/>
          </a:p>
        </p:txBody>
      </p:sp>
    </p:spTree>
  </p:cSld>
  <p:clrMapOvr>
    <a:masterClrMapping/>
  </p:clrMapOvr>
  <p:transition>
    <p:pull/>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9571" name="Rectangle 3"/>
          <p:cNvSpPr>
            <a:spLocks noGrp="1"/>
          </p:cNvSpPr>
          <p:nvPr>
            <p:ph idx="1"/>
          </p:nvPr>
        </p:nvSpPr>
        <p:spPr/>
        <p:txBody>
          <a:bodyPr vert="horz" wrap="square" lIns="91440" tIns="45720" rIns="91440" bIns="45720" anchor="t" anchorCtr="0"/>
          <a:p>
            <a:pPr eaLnBrk="1" hangingPunct="1">
              <a:lnSpc>
                <a:spcPct val="180000"/>
              </a:lnSpc>
            </a:pPr>
            <a:r>
              <a:rPr lang="zh-CN" altLang="en-US" sz="2100" dirty="0">
                <a:latin typeface="黑体" panose="02010609060101010101" pitchFamily="49" charset="-122"/>
                <a:ea typeface="黑体" panose="02010609060101010101" pitchFamily="49" charset="-122"/>
              </a:rPr>
              <a:t>解决物流顶岗实习接触不到核心业务的难题。</a:t>
            </a:r>
            <a:endParaRPr lang="en-US" altLang="zh-CN" sz="2100" dirty="0">
              <a:latin typeface="黑体" panose="02010609060101010101" pitchFamily="49" charset="-122"/>
              <a:ea typeface="黑体" panose="02010609060101010101" pitchFamily="49" charset="-122"/>
            </a:endParaRPr>
          </a:p>
          <a:p>
            <a:pPr eaLnBrk="1" hangingPunct="1">
              <a:lnSpc>
                <a:spcPct val="180000"/>
              </a:lnSpc>
            </a:pPr>
            <a:r>
              <a:rPr lang="zh-CN" altLang="en-US" sz="2100" dirty="0">
                <a:latin typeface="黑体" panose="02010609060101010101" pitchFamily="49" charset="-122"/>
                <a:ea typeface="黑体" panose="02010609060101010101" pitchFamily="49" charset="-122"/>
              </a:rPr>
              <a:t>学生可以分组扮演物流经理</a:t>
            </a:r>
            <a:r>
              <a:rPr lang="en-US" altLang="zh-CN" sz="2100" dirty="0">
                <a:latin typeface="黑体" panose="02010609060101010101" pitchFamily="49" charset="-122"/>
                <a:ea typeface="黑体" panose="02010609060101010101" pitchFamily="49" charset="-122"/>
              </a:rPr>
              <a:t>/</a:t>
            </a:r>
            <a:r>
              <a:rPr lang="zh-CN" altLang="en-US" sz="2100" dirty="0">
                <a:latin typeface="黑体" panose="02010609060101010101" pitchFamily="49" charset="-122"/>
                <a:ea typeface="黑体" panose="02010609060101010101" pitchFamily="49" charset="-122"/>
              </a:rPr>
              <a:t>运输经理</a:t>
            </a:r>
            <a:r>
              <a:rPr lang="en-US" altLang="zh-CN" sz="2100" dirty="0">
                <a:latin typeface="黑体" panose="02010609060101010101" pitchFamily="49" charset="-122"/>
                <a:ea typeface="黑体" panose="02010609060101010101" pitchFamily="49" charset="-122"/>
              </a:rPr>
              <a:t>/</a:t>
            </a:r>
            <a:r>
              <a:rPr lang="zh-CN" altLang="en-US" sz="2100" dirty="0">
                <a:latin typeface="黑体" panose="02010609060101010101" pitchFamily="49" charset="-122"/>
                <a:ea typeface="黑体" panose="02010609060101010101" pitchFamily="49" charset="-122"/>
              </a:rPr>
              <a:t>仓储经理经营</a:t>
            </a:r>
            <a:r>
              <a:rPr lang="en-US" altLang="zh-CN" sz="2100" dirty="0">
                <a:latin typeface="黑体" panose="02010609060101010101" pitchFamily="49" charset="-122"/>
                <a:ea typeface="黑体" panose="02010609060101010101" pitchFamily="49" charset="-122"/>
              </a:rPr>
              <a:t>6</a:t>
            </a:r>
            <a:r>
              <a:rPr lang="zh-CN" altLang="en-US" sz="2100" dirty="0">
                <a:latin typeface="黑体" panose="02010609060101010101" pitchFamily="49" charset="-122"/>
                <a:ea typeface="黑体" panose="02010609060101010101" pitchFamily="49" charset="-122"/>
              </a:rPr>
              <a:t>家第三方物流公司，学生参与度和竞技性强。</a:t>
            </a:r>
            <a:endParaRPr lang="zh-CN" altLang="en-US" sz="2100" dirty="0">
              <a:latin typeface="黑体" panose="02010609060101010101" pitchFamily="49" charset="-122"/>
              <a:ea typeface="黑体" panose="02010609060101010101" pitchFamily="49" charset="-122"/>
            </a:endParaRPr>
          </a:p>
          <a:p>
            <a:pPr eaLnBrk="1" hangingPunct="1">
              <a:lnSpc>
                <a:spcPct val="180000"/>
              </a:lnSpc>
            </a:pPr>
            <a:r>
              <a:rPr lang="zh-CN" altLang="en-US" sz="2100" dirty="0">
                <a:latin typeface="黑体" panose="02010609060101010101" pitchFamily="49" charset="-122"/>
                <a:ea typeface="黑体" panose="02010609060101010101" pitchFamily="49" charset="-122"/>
              </a:rPr>
              <a:t>在几乎真实环境中，体验物流管理众多业务模块，解决理论讲解物流模型难以应用的难题。</a:t>
            </a:r>
            <a:endParaRPr lang="zh-CN" altLang="en-US" sz="2100" dirty="0">
              <a:latin typeface="黑体" panose="02010609060101010101" pitchFamily="49" charset="-122"/>
              <a:ea typeface="黑体" panose="02010609060101010101" pitchFamily="49" charset="-122"/>
            </a:endParaRPr>
          </a:p>
        </p:txBody>
      </p:sp>
      <p:sp>
        <p:nvSpPr>
          <p:cNvPr id="48130" name="Rectangle 2"/>
          <p:cNvSpPr>
            <a:spLocks noGrp="1"/>
          </p:cNvSpPr>
          <p:nvPr>
            <p:ph type="title"/>
          </p:nvPr>
        </p:nvSpPr>
        <p:spPr>
          <a:xfrm>
            <a:off x="457200" y="338455"/>
            <a:ext cx="8312785" cy="1252220"/>
          </a:xfrm>
        </p:spPr>
        <p:txBody>
          <a:bodyPr vert="horz" wrap="square" lIns="91440" tIns="45720" rIns="91440" bIns="45720" anchor="ctr" anchorCtr="0"/>
          <a:p>
            <a:pPr eaLnBrk="1" hangingPunct="1"/>
            <a:r>
              <a:rPr lang="en-US" altLang="zh-CN" sz="2900" b="1" dirty="0">
                <a:ea typeface="黑体" panose="02010609060101010101" pitchFamily="49" charset="-122"/>
              </a:rPr>
              <a:t>《</a:t>
            </a:r>
            <a:r>
              <a:rPr lang="zh-CN" altLang="en-US" sz="2900" b="1" dirty="0">
                <a:ea typeface="黑体" panose="02010609060101010101" pitchFamily="49" charset="-122"/>
              </a:rPr>
              <a:t>智慧物流实验室（智慧物流决策仿真系统）</a:t>
            </a:r>
            <a:r>
              <a:rPr lang="en-US" altLang="zh-CN" sz="2900" b="1" dirty="0">
                <a:ea typeface="黑体" panose="02010609060101010101" pitchFamily="49" charset="-122"/>
              </a:rPr>
              <a:t>》</a:t>
            </a:r>
            <a:r>
              <a:rPr lang="zh-CN" altLang="en-US" sz="2900" b="1" dirty="0">
                <a:ea typeface="黑体" panose="02010609060101010101" pitchFamily="49" charset="-122"/>
              </a:rPr>
              <a:t>价值</a:t>
            </a:r>
            <a:endParaRPr lang="zh-CN" altLang="en-US" sz="2900" b="1" dirty="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9571">
                                            <p:txEl>
                                              <p:charRg st="0" end="21"/>
                                            </p:txEl>
                                          </p:spTgt>
                                        </p:tgtEl>
                                        <p:attrNameLst>
                                          <p:attrName>style.visibility</p:attrName>
                                        </p:attrNameLst>
                                      </p:cBhvr>
                                      <p:to>
                                        <p:strVal val="visible"/>
                                      </p:to>
                                    </p:set>
                                    <p:animEffect transition="in" filter="blinds(horizontal)">
                                      <p:cBhvr>
                                        <p:cTn id="7" dur="500"/>
                                        <p:tgtEl>
                                          <p:spTgt spid="109571">
                                            <p:txEl>
                                              <p:charRg st="0" end="2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9571">
                                            <p:txEl>
                                              <p:charRg st="21" end="67"/>
                                            </p:txEl>
                                          </p:spTgt>
                                        </p:tgtEl>
                                        <p:attrNameLst>
                                          <p:attrName>style.visibility</p:attrName>
                                        </p:attrNameLst>
                                      </p:cBhvr>
                                      <p:to>
                                        <p:strVal val="visible"/>
                                      </p:to>
                                    </p:set>
                                    <p:animEffect transition="in" filter="blinds(horizontal)">
                                      <p:cBhvr>
                                        <p:cTn id="12" dur="500"/>
                                        <p:tgtEl>
                                          <p:spTgt spid="109571">
                                            <p:txEl>
                                              <p:charRg st="21" end="6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9571">
                                            <p:txEl>
                                              <p:charRg st="67" end="108"/>
                                            </p:txEl>
                                          </p:spTgt>
                                        </p:tgtEl>
                                        <p:attrNameLst>
                                          <p:attrName>style.visibility</p:attrName>
                                        </p:attrNameLst>
                                      </p:cBhvr>
                                      <p:to>
                                        <p:strVal val="visible"/>
                                      </p:to>
                                    </p:set>
                                    <p:animEffect transition="in" filter="blinds(horizontal)">
                                      <p:cBhvr>
                                        <p:cTn id="17" dur="500"/>
                                        <p:tgtEl>
                                          <p:spTgt spid="109571">
                                            <p:txEl>
                                              <p:charRg st="67" end="10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1"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0177" name="内容占位符 3"/>
          <p:cNvPicPr>
            <a:picLocks noGrp="1" noChangeAspect="1"/>
          </p:cNvPicPr>
          <p:nvPr>
            <p:ph idx="1"/>
          </p:nvPr>
        </p:nvPicPr>
        <p:blipFill>
          <a:blip r:embed="rId1"/>
          <a:stretch>
            <a:fillRect/>
          </a:stretch>
        </p:blipFill>
        <p:spPr>
          <a:xfrm>
            <a:off x="5219700" y="5013325"/>
            <a:ext cx="3905250" cy="1095375"/>
          </a:xfrm>
        </p:spPr>
      </p:pic>
      <p:sp>
        <p:nvSpPr>
          <p:cNvPr id="50178" name="标题 2"/>
          <p:cNvSpPr>
            <a:spLocks noGrp="1"/>
          </p:cNvSpPr>
          <p:nvPr>
            <p:ph type="title"/>
          </p:nvPr>
        </p:nvSpPr>
        <p:spPr/>
        <p:txBody>
          <a:bodyPr vert="horz" wrap="square" lIns="91440" tIns="45720" rIns="91440" bIns="45720" anchor="ctr" anchorCtr="0"/>
          <a:p>
            <a:r>
              <a:rPr lang="zh-CN" altLang="en-US" dirty="0"/>
              <a:t>样板客户</a:t>
            </a:r>
            <a:endParaRPr lang="zh-CN" altLang="en-US" dirty="0"/>
          </a:p>
        </p:txBody>
      </p:sp>
      <p:pic>
        <p:nvPicPr>
          <p:cNvPr id="50179" name="图片 4"/>
          <p:cNvPicPr>
            <a:picLocks noChangeAspect="1"/>
          </p:cNvPicPr>
          <p:nvPr/>
        </p:nvPicPr>
        <p:blipFill>
          <a:blip r:embed="rId2"/>
          <a:stretch>
            <a:fillRect/>
          </a:stretch>
        </p:blipFill>
        <p:spPr>
          <a:xfrm>
            <a:off x="7092950" y="2959100"/>
            <a:ext cx="1428750" cy="1695450"/>
          </a:xfrm>
          <a:prstGeom prst="rect">
            <a:avLst/>
          </a:prstGeom>
          <a:noFill/>
          <a:ln w="9525">
            <a:noFill/>
          </a:ln>
        </p:spPr>
      </p:pic>
      <p:pic>
        <p:nvPicPr>
          <p:cNvPr id="50180" name="图片 5"/>
          <p:cNvPicPr>
            <a:picLocks noChangeAspect="1"/>
          </p:cNvPicPr>
          <p:nvPr/>
        </p:nvPicPr>
        <p:blipFill>
          <a:blip r:embed="rId3"/>
          <a:stretch>
            <a:fillRect/>
          </a:stretch>
        </p:blipFill>
        <p:spPr>
          <a:xfrm>
            <a:off x="3730625" y="4965700"/>
            <a:ext cx="1285875" cy="1144588"/>
          </a:xfrm>
          <a:prstGeom prst="rect">
            <a:avLst/>
          </a:prstGeom>
          <a:noFill/>
          <a:ln w="9525">
            <a:noFill/>
          </a:ln>
        </p:spPr>
      </p:pic>
      <p:pic>
        <p:nvPicPr>
          <p:cNvPr id="50181" name="图片 6"/>
          <p:cNvPicPr>
            <a:picLocks noChangeAspect="1"/>
          </p:cNvPicPr>
          <p:nvPr/>
        </p:nvPicPr>
        <p:blipFill>
          <a:blip r:embed="rId4"/>
          <a:stretch>
            <a:fillRect/>
          </a:stretch>
        </p:blipFill>
        <p:spPr>
          <a:xfrm>
            <a:off x="728663" y="4538663"/>
            <a:ext cx="2476500" cy="1619250"/>
          </a:xfrm>
          <a:prstGeom prst="rect">
            <a:avLst/>
          </a:prstGeom>
          <a:noFill/>
          <a:ln w="9525">
            <a:noFill/>
          </a:ln>
        </p:spPr>
      </p:pic>
      <p:pic>
        <p:nvPicPr>
          <p:cNvPr id="50182" name="图片 7"/>
          <p:cNvPicPr>
            <a:picLocks noChangeAspect="1"/>
          </p:cNvPicPr>
          <p:nvPr/>
        </p:nvPicPr>
        <p:blipFill>
          <a:blip r:embed="rId5"/>
          <a:stretch>
            <a:fillRect/>
          </a:stretch>
        </p:blipFill>
        <p:spPr>
          <a:xfrm>
            <a:off x="611188" y="3411538"/>
            <a:ext cx="3590925" cy="790575"/>
          </a:xfrm>
          <a:prstGeom prst="rect">
            <a:avLst/>
          </a:prstGeom>
          <a:noFill/>
          <a:ln w="9525">
            <a:noFill/>
          </a:ln>
        </p:spPr>
      </p:pic>
      <p:pic>
        <p:nvPicPr>
          <p:cNvPr id="50183" name="图片 8"/>
          <p:cNvPicPr>
            <a:picLocks noChangeAspect="1"/>
          </p:cNvPicPr>
          <p:nvPr/>
        </p:nvPicPr>
        <p:blipFill>
          <a:blip r:embed="rId6"/>
          <a:stretch>
            <a:fillRect/>
          </a:stretch>
        </p:blipFill>
        <p:spPr>
          <a:xfrm>
            <a:off x="3206750" y="3284538"/>
            <a:ext cx="3590925" cy="790575"/>
          </a:xfrm>
          <a:prstGeom prst="rect">
            <a:avLst/>
          </a:prstGeom>
          <a:noFill/>
          <a:ln w="9525">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5" name="Rectangle 3"/>
          <p:cNvSpPr/>
          <p:nvPr/>
        </p:nvSpPr>
        <p:spPr>
          <a:xfrm>
            <a:off x="5294313" y="3659188"/>
            <a:ext cx="2951162" cy="1714500"/>
          </a:xfrm>
          <a:prstGeom prst="rect">
            <a:avLst/>
          </a:prstGeom>
          <a:noFill/>
          <a:ln w="9525">
            <a:noFill/>
          </a:ln>
        </p:spPr>
        <p:txBody>
          <a:bodyPr lIns="0" rIns="0" anchor="t" anchorCtr="0"/>
          <a:p>
            <a:pPr>
              <a:lnSpc>
                <a:spcPct val="120000"/>
              </a:lnSpc>
              <a:spcBef>
                <a:spcPct val="20000"/>
              </a:spcBef>
              <a:buClrTx/>
            </a:pPr>
            <a:endParaRPr lang="en-US" altLang="zh-CN" sz="2000" b="1" i="1" dirty="0">
              <a:solidFill>
                <a:schemeClr val="bg1"/>
              </a:solidFill>
              <a:latin typeface="Arial" panose="020B0604020202020204" pitchFamily="34" charset="0"/>
              <a:ea typeface="宋体" panose="02010600030101010101" pitchFamily="2" charset="-122"/>
            </a:endParaRPr>
          </a:p>
        </p:txBody>
      </p:sp>
      <p:sp>
        <p:nvSpPr>
          <p:cNvPr id="52226" name="标题 3"/>
          <p:cNvSpPr>
            <a:spLocks noGrp="1"/>
          </p:cNvSpPr>
          <p:nvPr>
            <p:ph type="ctrTitle"/>
          </p:nvPr>
        </p:nvSpPr>
        <p:spPr>
          <a:xfrm>
            <a:off x="971550" y="1073150"/>
            <a:ext cx="7772400" cy="1779588"/>
          </a:xfrm>
        </p:spPr>
        <p:txBody>
          <a:bodyPr vert="horz" wrap="square" lIns="91440" tIns="45720" rIns="91440" bIns="45720" anchor="b" anchorCtr="0"/>
          <a:p>
            <a:pPr eaLnBrk="1" hangingPunct="1">
              <a:buClrTx/>
              <a:buSzTx/>
              <a:buFontTx/>
            </a:pPr>
            <a:r>
              <a:rPr lang="zh-CN" altLang="en-US" sz="8000" kern="1200" dirty="0">
                <a:latin typeface="+mj-lt"/>
                <a:ea typeface="+mj-ea"/>
                <a:cs typeface="+mj-cs"/>
              </a:rPr>
              <a:t>谢谢！</a:t>
            </a:r>
            <a:endParaRPr lang="zh-CN" altLang="en-US" sz="8000" kern="1200" dirty="0">
              <a:latin typeface="+mj-lt"/>
              <a:ea typeface="+mj-ea"/>
              <a:cs typeface="+mj-cs"/>
            </a:endParaRPr>
          </a:p>
        </p:txBody>
      </p:sp>
      <p:pic>
        <p:nvPicPr>
          <p:cNvPr id="52227" name="Picture 7"/>
          <p:cNvPicPr>
            <a:picLocks noChangeAspect="1"/>
          </p:cNvPicPr>
          <p:nvPr/>
        </p:nvPicPr>
        <p:blipFill>
          <a:blip r:embed="rId1"/>
          <a:stretch>
            <a:fillRect/>
          </a:stretch>
        </p:blipFill>
        <p:spPr>
          <a:xfrm>
            <a:off x="3333750" y="3297238"/>
            <a:ext cx="2533650" cy="1571625"/>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Rectangle 2"/>
          <p:cNvSpPr>
            <a:spLocks noGrp="1"/>
          </p:cNvSpPr>
          <p:nvPr>
            <p:ph idx="1"/>
          </p:nvPr>
        </p:nvSpPr>
        <p:spPr/>
        <p:txBody>
          <a:bodyPr vert="horz" wrap="square" lIns="91440" tIns="45720" rIns="91440" bIns="45720" anchor="t" anchorCtr="0"/>
          <a:p>
            <a:pPr eaLnBrk="1" hangingPunct="1">
              <a:lnSpc>
                <a:spcPct val="180000"/>
              </a:lnSpc>
            </a:pPr>
            <a:r>
              <a:rPr lang="zh-CN" altLang="en-US" sz="2600" b="1" dirty="0">
                <a:latin typeface="黑体" panose="02010609060101010101" pitchFamily="49" charset="-122"/>
                <a:ea typeface="黑体" panose="02010609060101010101" pitchFamily="49" charset="-122"/>
              </a:rPr>
              <a:t>第一类：物流信息系统（流程）实训</a:t>
            </a:r>
            <a:endParaRPr lang="zh-CN" altLang="en-US" sz="2600" b="1" dirty="0">
              <a:latin typeface="黑体" panose="02010609060101010101" pitchFamily="49" charset="-122"/>
              <a:ea typeface="黑体" panose="02010609060101010101" pitchFamily="49" charset="-122"/>
            </a:endParaRPr>
          </a:p>
          <a:p>
            <a:pPr eaLnBrk="1" hangingPunct="1">
              <a:lnSpc>
                <a:spcPct val="180000"/>
              </a:lnSpc>
            </a:pPr>
            <a:r>
              <a:rPr lang="zh-CN" altLang="en-US" sz="2600" b="1" dirty="0">
                <a:latin typeface="黑体" panose="02010609060101010101" pitchFamily="49" charset="-122"/>
                <a:ea typeface="黑体" panose="02010609060101010101" pitchFamily="49" charset="-122"/>
              </a:rPr>
              <a:t>第二类：物流业务操作实训</a:t>
            </a:r>
            <a:endParaRPr lang="zh-CN" altLang="en-US" sz="2600" b="1" dirty="0">
              <a:latin typeface="黑体" panose="02010609060101010101" pitchFamily="49" charset="-122"/>
              <a:ea typeface="黑体" panose="02010609060101010101" pitchFamily="49" charset="-122"/>
            </a:endParaRPr>
          </a:p>
          <a:p>
            <a:pPr eaLnBrk="1" hangingPunct="1">
              <a:lnSpc>
                <a:spcPct val="180000"/>
              </a:lnSpc>
            </a:pPr>
            <a:r>
              <a:rPr lang="zh-CN" altLang="en-US" sz="2600" b="1" dirty="0">
                <a:latin typeface="黑体" panose="02010609060101010101" pitchFamily="49" charset="-122"/>
                <a:ea typeface="黑体" panose="02010609060101010101" pitchFamily="49" charset="-122"/>
              </a:rPr>
              <a:t>第三类：物流专业仿真实训</a:t>
            </a:r>
            <a:endParaRPr lang="zh-CN" altLang="en-US" sz="2600" b="1" dirty="0">
              <a:latin typeface="黑体" panose="02010609060101010101" pitchFamily="49" charset="-122"/>
              <a:ea typeface="黑体" panose="02010609060101010101" pitchFamily="49" charset="-122"/>
            </a:endParaRPr>
          </a:p>
        </p:txBody>
      </p:sp>
      <p:sp>
        <p:nvSpPr>
          <p:cNvPr id="14338" name="标题 1"/>
          <p:cNvSpPr>
            <a:spLocks noGrp="1"/>
          </p:cNvSpPr>
          <p:nvPr>
            <p:ph type="title"/>
          </p:nvPr>
        </p:nvSpPr>
        <p:spPr/>
        <p:txBody>
          <a:bodyPr vert="horz" wrap="square" lIns="91440" tIns="45720" rIns="91440" bIns="45720" anchor="ctr" anchorCtr="0"/>
          <a:p>
            <a:pPr eaLnBrk="1" hangingPunct="1"/>
            <a:r>
              <a:rPr lang="zh-CN" altLang="en-US" dirty="0"/>
              <a:t>物流管理实践教学种类</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385" name="Picture 3" descr="20110810100756"/>
          <p:cNvPicPr>
            <a:picLocks noChangeAspect="1"/>
          </p:cNvPicPr>
          <p:nvPr/>
        </p:nvPicPr>
        <p:blipFill>
          <a:blip r:embed="rId1"/>
          <a:stretch>
            <a:fillRect/>
          </a:stretch>
        </p:blipFill>
        <p:spPr>
          <a:xfrm>
            <a:off x="228600" y="3429000"/>
            <a:ext cx="4591050" cy="3152775"/>
          </a:xfrm>
          <a:prstGeom prst="rect">
            <a:avLst/>
          </a:prstGeom>
          <a:noFill/>
          <a:ln w="9525">
            <a:noFill/>
          </a:ln>
        </p:spPr>
      </p:pic>
      <p:sp>
        <p:nvSpPr>
          <p:cNvPr id="16386" name="AutoShape 4"/>
          <p:cNvSpPr/>
          <p:nvPr/>
        </p:nvSpPr>
        <p:spPr>
          <a:xfrm>
            <a:off x="990600" y="1295400"/>
            <a:ext cx="2438400" cy="533400"/>
          </a:xfrm>
          <a:prstGeom prst="wedgeRoundRectCallout">
            <a:avLst>
              <a:gd name="adj1" fmla="val 69074"/>
              <a:gd name="adj2" fmla="val 298514"/>
              <a:gd name="adj3" fmla="val 16667"/>
            </a:avLst>
          </a:prstGeom>
          <a:solidFill>
            <a:srgbClr val="A50021"/>
          </a:solidFill>
          <a:ln w="9525">
            <a:noFill/>
          </a:ln>
          <a:effectLst>
            <a:outerShdw dist="17961" dir="2699999" algn="ctr" rotWithShape="0">
              <a:srgbClr val="630014"/>
            </a:outerShdw>
          </a:effectLst>
        </p:spPr>
        <p:txBody>
          <a:bodyPr anchor="t" anchorCtr="0"/>
          <a:p>
            <a:pPr algn="ctr">
              <a:buClrTx/>
            </a:pPr>
            <a:r>
              <a:rPr lang="zh-CN" altLang="en-US" sz="2000" b="1" dirty="0">
                <a:solidFill>
                  <a:schemeClr val="bg1"/>
                </a:solidFill>
                <a:latin typeface="Arial" panose="020B0604020202020204" pitchFamily="34" charset="0"/>
                <a:ea typeface="宋体" panose="02010600030101010101" pitchFamily="2" charset="-122"/>
              </a:rPr>
              <a:t>物流信息系统实训</a:t>
            </a:r>
            <a:endParaRPr lang="zh-CN" altLang="en-US" sz="2000" b="1" dirty="0">
              <a:solidFill>
                <a:schemeClr val="bg1"/>
              </a:solidFill>
              <a:latin typeface="Arial" panose="020B0604020202020204" pitchFamily="34" charset="0"/>
              <a:ea typeface="宋体" panose="02010600030101010101" pitchFamily="2" charset="-122"/>
            </a:endParaRPr>
          </a:p>
        </p:txBody>
      </p:sp>
      <p:sp>
        <p:nvSpPr>
          <p:cNvPr id="68613" name="Rectangle 5"/>
          <p:cNvSpPr>
            <a:spLocks noGrp="1"/>
          </p:cNvSpPr>
          <p:nvPr>
            <p:ph idx="1"/>
          </p:nvPr>
        </p:nvSpPr>
        <p:spPr>
          <a:xfrm>
            <a:off x="5029200" y="4651375"/>
            <a:ext cx="3657600" cy="1296988"/>
          </a:xfrm>
        </p:spPr>
        <p:txBody>
          <a:bodyPr vert="horz" wrap="square" lIns="91440" tIns="45720" rIns="91440" bIns="45720" anchor="t" anchorCtr="0"/>
          <a:p>
            <a:pPr eaLnBrk="1" hangingPunct="1">
              <a:lnSpc>
                <a:spcPct val="110000"/>
              </a:lnSpc>
            </a:pPr>
            <a:r>
              <a:rPr lang="zh-CN" altLang="en-US" sz="2100" b="1" dirty="0">
                <a:ea typeface="黑体" panose="02010609060101010101" pitchFamily="49" charset="-122"/>
              </a:rPr>
              <a:t>仓储管理系统</a:t>
            </a:r>
            <a:endParaRPr lang="zh-CN" altLang="en-US" sz="2100" b="1" dirty="0">
              <a:ea typeface="黑体" panose="02010609060101010101" pitchFamily="49" charset="-122"/>
            </a:endParaRPr>
          </a:p>
          <a:p>
            <a:pPr eaLnBrk="1" hangingPunct="1">
              <a:lnSpc>
                <a:spcPct val="110000"/>
              </a:lnSpc>
            </a:pPr>
            <a:r>
              <a:rPr lang="zh-CN" altLang="en-US" sz="2100" b="1" dirty="0">
                <a:ea typeface="黑体" panose="02010609060101010101" pitchFamily="49" charset="-122"/>
              </a:rPr>
              <a:t>国际物流系统</a:t>
            </a:r>
            <a:endParaRPr lang="zh-CN" altLang="en-US" sz="2100" b="1" dirty="0">
              <a:ea typeface="黑体" panose="02010609060101010101" pitchFamily="49" charset="-122"/>
            </a:endParaRPr>
          </a:p>
          <a:p>
            <a:pPr eaLnBrk="1" hangingPunct="1">
              <a:lnSpc>
                <a:spcPct val="110000"/>
              </a:lnSpc>
            </a:pPr>
            <a:r>
              <a:rPr lang="zh-CN" altLang="en-US" sz="2100" b="1" dirty="0">
                <a:ea typeface="黑体" panose="02010609060101010101" pitchFamily="49" charset="-122"/>
              </a:rPr>
              <a:t>运输业务系统</a:t>
            </a:r>
            <a:endParaRPr lang="zh-CN" altLang="en-US" sz="2100" b="1" dirty="0">
              <a:ea typeface="黑体" panose="02010609060101010101" pitchFamily="49" charset="-122"/>
            </a:endParaRPr>
          </a:p>
        </p:txBody>
      </p:sp>
      <p:pic>
        <p:nvPicPr>
          <p:cNvPr id="16388" name="Picture 7" descr="2"/>
          <p:cNvPicPr>
            <a:picLocks noChangeAspect="1"/>
          </p:cNvPicPr>
          <p:nvPr/>
        </p:nvPicPr>
        <p:blipFill>
          <a:blip r:embed="rId2"/>
          <a:stretch>
            <a:fillRect/>
          </a:stretch>
        </p:blipFill>
        <p:spPr>
          <a:xfrm>
            <a:off x="3995738" y="476250"/>
            <a:ext cx="4229100" cy="32194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8613">
                                            <p:txEl>
                                              <p:charRg st="0" end="7"/>
                                            </p:txEl>
                                          </p:spTgt>
                                        </p:tgtEl>
                                        <p:attrNameLst>
                                          <p:attrName>style.visibility</p:attrName>
                                        </p:attrNameLst>
                                      </p:cBhvr>
                                      <p:to>
                                        <p:strVal val="visible"/>
                                      </p:to>
                                    </p:set>
                                    <p:animEffect transition="in" filter="blinds(horizontal)">
                                      <p:cBhvr>
                                        <p:cTn id="7" dur="500"/>
                                        <p:tgtEl>
                                          <p:spTgt spid="68613">
                                            <p:txEl>
                                              <p:charRg st="0" end="7"/>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8613">
                                            <p:txEl>
                                              <p:charRg st="7" end="14"/>
                                            </p:txEl>
                                          </p:spTgt>
                                        </p:tgtEl>
                                        <p:attrNameLst>
                                          <p:attrName>style.visibility</p:attrName>
                                        </p:attrNameLst>
                                      </p:cBhvr>
                                      <p:to>
                                        <p:strVal val="visible"/>
                                      </p:to>
                                    </p:set>
                                    <p:animEffect transition="in" filter="blinds(horizontal)">
                                      <p:cBhvr>
                                        <p:cTn id="12" dur="500"/>
                                        <p:tgtEl>
                                          <p:spTgt spid="68613">
                                            <p:txEl>
                                              <p:charRg st="7" end="1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8613">
                                            <p:txEl>
                                              <p:charRg st="14" end="21"/>
                                            </p:txEl>
                                          </p:spTgt>
                                        </p:tgtEl>
                                        <p:attrNameLst>
                                          <p:attrName>style.visibility</p:attrName>
                                        </p:attrNameLst>
                                      </p:cBhvr>
                                      <p:to>
                                        <p:strVal val="visible"/>
                                      </p:to>
                                    </p:set>
                                    <p:animEffect transition="in" filter="blinds(horizontal)">
                                      <p:cBhvr>
                                        <p:cTn id="17" dur="500"/>
                                        <p:tgtEl>
                                          <p:spTgt spid="68613">
                                            <p:txEl>
                                              <p:charRg st="14" end="2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433" name="Picture 7" descr="4物流管理实训室_jpg">
            <a:hlinkClick r:id="rId1"/>
          </p:cNvPr>
          <p:cNvPicPr>
            <a:picLocks noChangeAspect="1"/>
          </p:cNvPicPr>
          <p:nvPr/>
        </p:nvPicPr>
        <p:blipFill>
          <a:blip r:embed="rId2"/>
          <a:stretch>
            <a:fillRect/>
          </a:stretch>
        </p:blipFill>
        <p:spPr>
          <a:xfrm>
            <a:off x="0" y="0"/>
            <a:ext cx="4408488" cy="2932113"/>
          </a:xfrm>
          <a:prstGeom prst="rect">
            <a:avLst/>
          </a:prstGeom>
          <a:noFill/>
          <a:ln w="9525">
            <a:noFill/>
          </a:ln>
        </p:spPr>
      </p:pic>
      <p:pic>
        <p:nvPicPr>
          <p:cNvPr id="18434" name="Picture 11" descr="2_物流管理实训基地_jpg">
            <a:hlinkClick r:id="rId3"/>
          </p:cNvPr>
          <p:cNvPicPr>
            <a:picLocks noChangeAspect="1"/>
          </p:cNvPicPr>
          <p:nvPr/>
        </p:nvPicPr>
        <p:blipFill>
          <a:blip r:embed="rId4"/>
          <a:stretch>
            <a:fillRect/>
          </a:stretch>
        </p:blipFill>
        <p:spPr>
          <a:xfrm>
            <a:off x="3708400" y="1700213"/>
            <a:ext cx="5435600" cy="3492500"/>
          </a:xfrm>
          <a:prstGeom prst="rect">
            <a:avLst/>
          </a:prstGeom>
          <a:noFill/>
          <a:ln w="9525">
            <a:noFill/>
          </a:ln>
        </p:spPr>
      </p:pic>
      <p:pic>
        <p:nvPicPr>
          <p:cNvPr id="18435" name="Picture 9" descr="3物流管理实训基地_JPG">
            <a:hlinkClick r:id="rId5"/>
          </p:cNvPr>
          <p:cNvPicPr>
            <a:picLocks noChangeAspect="1"/>
          </p:cNvPicPr>
          <p:nvPr/>
        </p:nvPicPr>
        <p:blipFill>
          <a:blip r:embed="rId6"/>
          <a:stretch>
            <a:fillRect/>
          </a:stretch>
        </p:blipFill>
        <p:spPr>
          <a:xfrm>
            <a:off x="0" y="3068638"/>
            <a:ext cx="4787900" cy="3397250"/>
          </a:xfrm>
          <a:prstGeom prst="rect">
            <a:avLst/>
          </a:prstGeom>
          <a:noFill/>
          <a:ln w="9525">
            <a:noFill/>
          </a:ln>
        </p:spPr>
      </p:pic>
      <p:sp>
        <p:nvSpPr>
          <p:cNvPr id="69644" name="Rectangle 12"/>
          <p:cNvSpPr>
            <a:spLocks noGrp="1"/>
          </p:cNvSpPr>
          <p:nvPr>
            <p:ph idx="1"/>
          </p:nvPr>
        </p:nvSpPr>
        <p:spPr>
          <a:xfrm>
            <a:off x="5148263" y="5300663"/>
            <a:ext cx="3538537" cy="1008062"/>
          </a:xfrm>
        </p:spPr>
        <p:txBody>
          <a:bodyPr vert="horz" wrap="square" lIns="91440" tIns="45720" rIns="91440" bIns="45720" anchor="t" anchorCtr="0"/>
          <a:p>
            <a:pPr eaLnBrk="1" hangingPunct="1"/>
            <a:r>
              <a:rPr lang="zh-CN" altLang="en-US" sz="2200" b="1" dirty="0"/>
              <a:t>立体仓库实训</a:t>
            </a:r>
            <a:endParaRPr lang="zh-CN" altLang="en-US" sz="2200" b="1" dirty="0"/>
          </a:p>
          <a:p>
            <a:pPr eaLnBrk="1" hangingPunct="1"/>
            <a:r>
              <a:rPr lang="zh-CN" altLang="en-US" sz="2200" b="1" dirty="0"/>
              <a:t>自动分拣实训</a:t>
            </a:r>
            <a:endParaRPr lang="zh-CN" altLang="en-US" sz="2200" b="1" dirty="0"/>
          </a:p>
        </p:txBody>
      </p:sp>
      <p:sp>
        <p:nvSpPr>
          <p:cNvPr id="18437" name="AutoShape 5"/>
          <p:cNvSpPr/>
          <p:nvPr/>
        </p:nvSpPr>
        <p:spPr>
          <a:xfrm>
            <a:off x="5791200" y="549275"/>
            <a:ext cx="3048000" cy="746125"/>
          </a:xfrm>
          <a:prstGeom prst="wedgeRoundRectCallout">
            <a:avLst>
              <a:gd name="adj1" fmla="val -61250"/>
              <a:gd name="adj2" fmla="val 235106"/>
              <a:gd name="adj3" fmla="val 16667"/>
            </a:avLst>
          </a:prstGeom>
          <a:solidFill>
            <a:srgbClr val="A50021"/>
          </a:solidFill>
          <a:ln w="9525">
            <a:noFill/>
          </a:ln>
          <a:effectLst>
            <a:outerShdw dist="17961" dir="2699999" algn="ctr" rotWithShape="0">
              <a:srgbClr val="630014"/>
            </a:outerShdw>
          </a:effectLst>
        </p:spPr>
        <p:txBody>
          <a:bodyPr anchor="t" anchorCtr="0"/>
          <a:p>
            <a:pPr algn="ctr">
              <a:buClrTx/>
            </a:pPr>
            <a:r>
              <a:rPr lang="zh-CN" altLang="en-US" sz="2000" b="1" dirty="0">
                <a:solidFill>
                  <a:schemeClr val="bg1"/>
                </a:solidFill>
                <a:latin typeface="Arial" panose="020B0604020202020204" pitchFamily="34" charset="0"/>
                <a:ea typeface="黑体" panose="02010609060101010101" pitchFamily="49" charset="-122"/>
              </a:rPr>
              <a:t>物流业务操作实训</a:t>
            </a:r>
            <a:endParaRPr lang="zh-CN" altLang="en-US" sz="2000" b="1" dirty="0">
              <a:solidFill>
                <a:schemeClr val="bg1"/>
              </a:solidFill>
              <a:latin typeface="Arial" panose="020B0604020202020204" pitchFamily="34" charset="0"/>
              <a:ea typeface="黑体" panose="02010609060101010101" pitchFamily="49" charset="-122"/>
            </a:endParaRPr>
          </a:p>
          <a:p>
            <a:pPr algn="ctr">
              <a:buClrTx/>
            </a:pPr>
            <a:r>
              <a:rPr lang="zh-CN" altLang="en-US" sz="2000" b="1" dirty="0">
                <a:solidFill>
                  <a:schemeClr val="bg1"/>
                </a:solidFill>
                <a:latin typeface="Arial" panose="020B0604020202020204" pitchFamily="34" charset="0"/>
                <a:ea typeface="黑体" panose="02010609060101010101" pitchFamily="49" charset="-122"/>
              </a:rPr>
              <a:t>（多用于高职高专院校）</a:t>
            </a:r>
            <a:endParaRPr lang="zh-CN" altLang="en-US" sz="2000" b="1" dirty="0">
              <a:solidFill>
                <a:schemeClr val="bg1"/>
              </a:solidFill>
              <a:latin typeface="Arial" panose="020B0604020202020204" pitchFamily="34"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9644">
                                            <p:txEl>
                                              <p:charRg st="0" end="7"/>
                                            </p:txEl>
                                          </p:spTgt>
                                        </p:tgtEl>
                                        <p:attrNameLst>
                                          <p:attrName>style.visibility</p:attrName>
                                        </p:attrNameLst>
                                      </p:cBhvr>
                                      <p:to>
                                        <p:strVal val="visible"/>
                                      </p:to>
                                    </p:set>
                                    <p:animEffect transition="in" filter="blinds(horizontal)">
                                      <p:cBhvr>
                                        <p:cTn id="7" dur="500"/>
                                        <p:tgtEl>
                                          <p:spTgt spid="69644">
                                            <p:txEl>
                                              <p:charRg st="0" end="7"/>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9644">
                                            <p:txEl>
                                              <p:charRg st="7" end="14"/>
                                            </p:txEl>
                                          </p:spTgt>
                                        </p:tgtEl>
                                        <p:attrNameLst>
                                          <p:attrName>style.visibility</p:attrName>
                                        </p:attrNameLst>
                                      </p:cBhvr>
                                      <p:to>
                                        <p:strVal val="visible"/>
                                      </p:to>
                                    </p:set>
                                    <p:animEffect transition="in" filter="blinds(horizontal)">
                                      <p:cBhvr>
                                        <p:cTn id="12" dur="500"/>
                                        <p:tgtEl>
                                          <p:spTgt spid="69644">
                                            <p:txEl>
                                              <p:charRg st="7"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44"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Rectangle 2"/>
          <p:cNvSpPr>
            <a:spLocks noGrp="1"/>
          </p:cNvSpPr>
          <p:nvPr>
            <p:ph type="title"/>
          </p:nvPr>
        </p:nvSpPr>
        <p:spPr/>
        <p:txBody>
          <a:bodyPr vert="horz" wrap="square" lIns="91440" tIns="45720" rIns="91440" bIns="45720" anchor="ctr" anchorCtr="0"/>
          <a:p>
            <a:pPr eaLnBrk="1" hangingPunct="1"/>
            <a:r>
              <a:rPr lang="zh-CN" altLang="en-US" sz="2900" b="1" dirty="0">
                <a:ea typeface="黑体" panose="02010609060101010101" pitchFamily="49" charset="-122"/>
              </a:rPr>
              <a:t>智慧物流实验室（智慧物流决策仿真系统）实训</a:t>
            </a:r>
            <a:endParaRPr lang="zh-CN" altLang="en-US" sz="2900" b="1" dirty="0">
              <a:ea typeface="黑体" panose="02010609060101010101" pitchFamily="49" charset="-122"/>
            </a:endParaRPr>
          </a:p>
        </p:txBody>
      </p:sp>
      <p:pic>
        <p:nvPicPr>
          <p:cNvPr id="20482" name="图片 1"/>
          <p:cNvPicPr>
            <a:picLocks noChangeAspect="1"/>
          </p:cNvPicPr>
          <p:nvPr>
            <p:custDataLst>
              <p:tags r:id="rId1"/>
            </p:custDataLst>
          </p:nvPr>
        </p:nvPicPr>
        <p:blipFill>
          <a:blip r:embed="rId2"/>
          <a:stretch>
            <a:fillRect/>
          </a:stretch>
        </p:blipFill>
        <p:spPr>
          <a:xfrm>
            <a:off x="250825" y="1917700"/>
            <a:ext cx="8769350" cy="2708275"/>
          </a:xfrm>
          <a:prstGeom prst="rect">
            <a:avLst/>
          </a:prstGeom>
          <a:noFill/>
          <a:ln w="9525">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2529" name="Picture 2"/>
          <p:cNvPicPr>
            <a:picLocks noChangeAspect="1"/>
          </p:cNvPicPr>
          <p:nvPr/>
        </p:nvPicPr>
        <p:blipFill>
          <a:blip r:embed="rId1"/>
          <a:stretch>
            <a:fillRect/>
          </a:stretch>
        </p:blipFill>
        <p:spPr>
          <a:xfrm>
            <a:off x="1979613" y="1268413"/>
            <a:ext cx="5441950" cy="5119687"/>
          </a:xfrm>
          <a:prstGeom prst="rect">
            <a:avLst/>
          </a:prstGeom>
          <a:noFill/>
          <a:ln w="9525">
            <a:noFill/>
          </a:ln>
        </p:spPr>
      </p:pic>
      <p:sp>
        <p:nvSpPr>
          <p:cNvPr id="22530" name="Oval 4"/>
          <p:cNvSpPr/>
          <p:nvPr/>
        </p:nvSpPr>
        <p:spPr>
          <a:xfrm>
            <a:off x="4721225" y="3789363"/>
            <a:ext cx="1938338" cy="2016125"/>
          </a:xfrm>
          <a:prstGeom prst="ellipse">
            <a:avLst/>
          </a:prstGeom>
          <a:solidFill>
            <a:srgbClr val="EABD00"/>
          </a:solidFill>
          <a:ln w="9525">
            <a:noFill/>
          </a:ln>
        </p:spPr>
        <p:txBody>
          <a:bodyPr anchor="ctr" anchorCtr="0"/>
          <a:p>
            <a:pPr algn="ctr">
              <a:spcBef>
                <a:spcPts val="1550"/>
              </a:spcBef>
              <a:buClrTx/>
            </a:pPr>
            <a:r>
              <a:rPr lang="zh-CN" altLang="en-US" sz="2800" b="1" dirty="0">
                <a:latin typeface="微软雅黑" panose="020B0503020204020204" charset="-122"/>
                <a:ea typeface="微软雅黑" panose="020B0503020204020204" charset="-122"/>
              </a:rPr>
              <a:t>物流公司</a:t>
            </a:r>
            <a:r>
              <a:rPr lang="en-US" altLang="zh-CN" sz="2800" b="1" dirty="0">
                <a:latin typeface="微软雅黑" panose="020B0503020204020204" charset="-122"/>
                <a:ea typeface="微软雅黑" panose="020B0503020204020204" charset="-122"/>
              </a:rPr>
              <a:t>D</a:t>
            </a:r>
            <a:endParaRPr lang="en-US" altLang="zh-CN" sz="4800" b="1" dirty="0">
              <a:latin typeface="Arial" panose="020B0604020202020204" pitchFamily="34" charset="0"/>
              <a:ea typeface="宋体" panose="02010600030101010101" pitchFamily="2" charset="-122"/>
            </a:endParaRPr>
          </a:p>
        </p:txBody>
      </p:sp>
      <p:sp>
        <p:nvSpPr>
          <p:cNvPr id="22531" name="Oval 5"/>
          <p:cNvSpPr/>
          <p:nvPr/>
        </p:nvSpPr>
        <p:spPr>
          <a:xfrm>
            <a:off x="4140200" y="1773238"/>
            <a:ext cx="1223963" cy="1223962"/>
          </a:xfrm>
          <a:prstGeom prst="ellipse">
            <a:avLst/>
          </a:prstGeom>
          <a:solidFill>
            <a:srgbClr val="22C4B8"/>
          </a:solidFill>
          <a:ln w="9525">
            <a:noFill/>
          </a:ln>
        </p:spPr>
        <p:txBody>
          <a:bodyPr lIns="0" rIns="0" anchor="ctr" anchorCtr="0"/>
          <a:p>
            <a:pPr algn="ctr">
              <a:lnSpc>
                <a:spcPct val="144000"/>
              </a:lnSpc>
              <a:buClrTx/>
            </a:pPr>
            <a:r>
              <a:rPr lang="zh-CN" altLang="en-US" sz="1800" b="1" dirty="0">
                <a:latin typeface="微软雅黑" panose="020B0503020204020204" charset="-122"/>
                <a:ea typeface="微软雅黑" panose="020B0503020204020204" charset="-122"/>
              </a:rPr>
              <a:t>物流公司</a:t>
            </a:r>
            <a:r>
              <a:rPr lang="en-US" altLang="zh-CN" sz="1800" b="1" dirty="0">
                <a:latin typeface="微软雅黑" panose="020B0503020204020204" charset="-122"/>
                <a:ea typeface="微软雅黑" panose="020B0503020204020204" charset="-122"/>
              </a:rPr>
              <a:t>A</a:t>
            </a:r>
            <a:endParaRPr lang="en-US" altLang="zh-CN" sz="4800" b="1" dirty="0">
              <a:latin typeface="Arial" panose="020B0604020202020204" pitchFamily="34" charset="0"/>
              <a:ea typeface="宋体" panose="02010600030101010101" pitchFamily="2" charset="-122"/>
            </a:endParaRPr>
          </a:p>
        </p:txBody>
      </p:sp>
      <p:sp>
        <p:nvSpPr>
          <p:cNvPr id="22532" name="Oval 6"/>
          <p:cNvSpPr/>
          <p:nvPr/>
        </p:nvSpPr>
        <p:spPr>
          <a:xfrm>
            <a:off x="2987675" y="3141663"/>
            <a:ext cx="1439863" cy="1368425"/>
          </a:xfrm>
          <a:prstGeom prst="ellipse">
            <a:avLst/>
          </a:prstGeom>
          <a:solidFill>
            <a:srgbClr val="00FF00"/>
          </a:solidFill>
          <a:ln w="9525">
            <a:noFill/>
          </a:ln>
        </p:spPr>
        <p:txBody>
          <a:bodyPr lIns="0" rIns="0" anchor="ctr" anchorCtr="0"/>
          <a:p>
            <a:pPr algn="ctr">
              <a:lnSpc>
                <a:spcPct val="160000"/>
              </a:lnSpc>
              <a:buClrTx/>
            </a:pPr>
            <a:r>
              <a:rPr lang="zh-CN" altLang="en-US" sz="1800" b="1" dirty="0">
                <a:latin typeface="微软雅黑" panose="020B0503020204020204" charset="-122"/>
                <a:ea typeface="微软雅黑" panose="020B0503020204020204" charset="-122"/>
              </a:rPr>
              <a:t>物流公司</a:t>
            </a:r>
            <a:r>
              <a:rPr lang="en-US" altLang="zh-CN" sz="1800" b="1" dirty="0">
                <a:latin typeface="微软雅黑" panose="020B0503020204020204" charset="-122"/>
                <a:ea typeface="微软雅黑" panose="020B0503020204020204" charset="-122"/>
              </a:rPr>
              <a:t>C</a:t>
            </a:r>
            <a:endParaRPr lang="en-US" altLang="zh-CN" sz="4800" b="1" dirty="0">
              <a:latin typeface="Arial" panose="020B0604020202020204" pitchFamily="34" charset="0"/>
              <a:ea typeface="宋体" panose="02010600030101010101" pitchFamily="2" charset="-122"/>
            </a:endParaRPr>
          </a:p>
        </p:txBody>
      </p:sp>
      <p:sp>
        <p:nvSpPr>
          <p:cNvPr id="22533" name="Oval 7"/>
          <p:cNvSpPr/>
          <p:nvPr/>
        </p:nvSpPr>
        <p:spPr>
          <a:xfrm>
            <a:off x="5867400" y="1773238"/>
            <a:ext cx="1009650" cy="1008062"/>
          </a:xfrm>
          <a:prstGeom prst="ellipse">
            <a:avLst/>
          </a:prstGeom>
          <a:solidFill>
            <a:srgbClr val="800000"/>
          </a:solidFill>
          <a:ln w="9525">
            <a:noFill/>
          </a:ln>
        </p:spPr>
        <p:txBody>
          <a:bodyPr lIns="0" tIns="0" rIns="0" bIns="0" anchor="ctr" anchorCtr="0"/>
          <a:p>
            <a:pPr algn="ctr">
              <a:buClrTx/>
            </a:pPr>
            <a:r>
              <a:rPr lang="zh-CN" altLang="en-US" sz="1700" b="1" dirty="0">
                <a:solidFill>
                  <a:srgbClr val="FFFF00"/>
                </a:solidFill>
                <a:latin typeface="微软雅黑" panose="020B0503020204020204" charset="-122"/>
                <a:ea typeface="微软雅黑" panose="020B0503020204020204" charset="-122"/>
              </a:rPr>
              <a:t>物流公司</a:t>
            </a:r>
            <a:r>
              <a:rPr lang="en-US" altLang="zh-CN" sz="1700" b="1" dirty="0">
                <a:solidFill>
                  <a:srgbClr val="FFFF00"/>
                </a:solidFill>
                <a:latin typeface="微软雅黑" panose="020B0503020204020204" charset="-122"/>
                <a:ea typeface="微软雅黑" panose="020B0503020204020204" charset="-122"/>
              </a:rPr>
              <a:t>B</a:t>
            </a:r>
            <a:endParaRPr lang="en-US" altLang="zh-CN" sz="4800" b="1" dirty="0">
              <a:solidFill>
                <a:srgbClr val="FFFF00"/>
              </a:solidFill>
              <a:latin typeface="Arial" panose="020B0604020202020204" pitchFamily="34" charset="0"/>
              <a:ea typeface="宋体" panose="02010600030101010101" pitchFamily="2" charset="-122"/>
            </a:endParaRPr>
          </a:p>
        </p:txBody>
      </p:sp>
      <p:sp>
        <p:nvSpPr>
          <p:cNvPr id="22534" name="Oval 8"/>
          <p:cNvSpPr/>
          <p:nvPr/>
        </p:nvSpPr>
        <p:spPr>
          <a:xfrm>
            <a:off x="2411413" y="4652963"/>
            <a:ext cx="1090612" cy="917575"/>
          </a:xfrm>
          <a:prstGeom prst="ellipse">
            <a:avLst/>
          </a:prstGeom>
          <a:solidFill>
            <a:srgbClr val="5F5F5F"/>
          </a:solidFill>
          <a:ln w="9525">
            <a:noFill/>
          </a:ln>
        </p:spPr>
        <p:txBody>
          <a:bodyPr lIns="72000" tIns="0" rIns="72000" bIns="0" anchor="ctr" anchorCtr="0"/>
          <a:p>
            <a:pPr algn="ctr">
              <a:lnSpc>
                <a:spcPct val="144000"/>
              </a:lnSpc>
              <a:buClrTx/>
            </a:pPr>
            <a:r>
              <a:rPr lang="zh-CN" altLang="en-US" sz="1800" b="1" dirty="0">
                <a:solidFill>
                  <a:srgbClr val="FFFFFF"/>
                </a:solidFill>
                <a:latin typeface="微软雅黑" panose="020B0503020204020204" charset="-122"/>
                <a:ea typeface="微软雅黑" panose="020B0503020204020204" charset="-122"/>
              </a:rPr>
              <a:t>物流公司</a:t>
            </a:r>
            <a:r>
              <a:rPr lang="en-US" altLang="zh-CN" sz="1800" b="1" dirty="0">
                <a:solidFill>
                  <a:srgbClr val="FFFFFF"/>
                </a:solidFill>
                <a:latin typeface="微软雅黑" panose="020B0503020204020204" charset="-122"/>
                <a:ea typeface="微软雅黑" panose="020B0503020204020204" charset="-122"/>
              </a:rPr>
              <a:t>E</a:t>
            </a:r>
            <a:endParaRPr lang="en-US" altLang="zh-CN" sz="4800" b="1" dirty="0">
              <a:latin typeface="Arial" panose="020B0604020202020204" pitchFamily="34" charset="0"/>
              <a:ea typeface="宋体" panose="02010600030101010101" pitchFamily="2" charset="-122"/>
            </a:endParaRPr>
          </a:p>
        </p:txBody>
      </p:sp>
      <p:sp>
        <p:nvSpPr>
          <p:cNvPr id="22535" name="标题 1"/>
          <p:cNvSpPr>
            <a:spLocks noGrp="1"/>
          </p:cNvSpPr>
          <p:nvPr>
            <p:ph type="title"/>
          </p:nvPr>
        </p:nvSpPr>
        <p:spPr/>
        <p:txBody>
          <a:bodyPr vert="horz" wrap="square" lIns="91440" tIns="45720" rIns="91440" bIns="45720" anchor="ctr" anchorCtr="0"/>
          <a:p>
            <a:pPr eaLnBrk="1" hangingPunct="1"/>
            <a:r>
              <a:rPr lang="zh-CN" altLang="en-US" dirty="0"/>
              <a:t>课程背景</a:t>
            </a:r>
            <a:endParaRPr lang="zh-CN" altLang="en-US" dirty="0"/>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897255" y="1985645"/>
            <a:ext cx="7969250" cy="4455160"/>
          </a:xfrm>
          <a:prstGeom prst="rect">
            <a:avLst/>
          </a:prstGeom>
        </p:spPr>
      </p:pic>
      <p:sp>
        <p:nvSpPr>
          <p:cNvPr id="24578" name="Rectangle 3"/>
          <p:cNvSpPr>
            <a:spLocks noGrp="1"/>
          </p:cNvSpPr>
          <p:nvPr>
            <p:ph type="title" idx="4294967295"/>
          </p:nvPr>
        </p:nvSpPr>
        <p:spPr>
          <a:xfrm>
            <a:off x="0" y="1314450"/>
            <a:ext cx="503238" cy="4346575"/>
          </a:xfrm>
        </p:spPr>
        <p:txBody>
          <a:bodyPr vert="horz" wrap="square" lIns="91440" tIns="45720" rIns="91440" bIns="45720" anchor="ctr" anchorCtr="0"/>
          <a:p>
            <a:pPr eaLnBrk="1" hangingPunct="1"/>
            <a:r>
              <a:rPr lang="zh-CN" altLang="en-US" sz="2800" b="1" dirty="0">
                <a:latin typeface="黑体" panose="02010609060101010101" pitchFamily="49" charset="-122"/>
                <a:ea typeface="黑体" panose="02010609060101010101" pitchFamily="49" charset="-122"/>
              </a:rPr>
              <a:t>组建团队</a:t>
            </a:r>
            <a:endParaRPr lang="zh-CN" altLang="en-US" sz="2800" b="1" dirty="0">
              <a:latin typeface="黑体" panose="02010609060101010101" pitchFamily="49" charset="-122"/>
              <a:ea typeface="黑体" panose="02010609060101010101" pitchFamily="49" charset="-122"/>
            </a:endParaRPr>
          </a:p>
        </p:txBody>
      </p:sp>
      <p:pic>
        <p:nvPicPr>
          <p:cNvPr id="24579" name="Picture 11" descr="u=2947178410,3898095004&amp;fm=0&amp;gp=0">
            <a:hlinkClick r:id="rId2"/>
          </p:cNvPr>
          <p:cNvPicPr>
            <a:picLocks noChangeAspect="1"/>
          </p:cNvPicPr>
          <p:nvPr/>
        </p:nvPicPr>
        <p:blipFill>
          <a:blip r:embed="rId3"/>
          <a:stretch>
            <a:fillRect/>
          </a:stretch>
        </p:blipFill>
        <p:spPr>
          <a:xfrm>
            <a:off x="7416800" y="5157153"/>
            <a:ext cx="1368425" cy="1333500"/>
          </a:xfrm>
          <a:prstGeom prst="rect">
            <a:avLst/>
          </a:prstGeom>
          <a:noFill/>
          <a:ln w="9525">
            <a:noFill/>
          </a:ln>
        </p:spPr>
      </p:pic>
      <p:pic>
        <p:nvPicPr>
          <p:cNvPr id="24580" name="Picture 12" descr="u=3679115014,1055120081&amp;fm=0&amp;gp=0">
            <a:hlinkClick r:id="rId4"/>
          </p:cNvPr>
          <p:cNvPicPr>
            <a:picLocks noChangeAspect="1"/>
          </p:cNvPicPr>
          <p:nvPr/>
        </p:nvPicPr>
        <p:blipFill>
          <a:blip r:embed="rId5"/>
          <a:stretch>
            <a:fillRect/>
          </a:stretch>
        </p:blipFill>
        <p:spPr>
          <a:xfrm>
            <a:off x="4284663" y="5517198"/>
            <a:ext cx="1187450" cy="928687"/>
          </a:xfrm>
          <a:prstGeom prst="rect">
            <a:avLst/>
          </a:prstGeom>
          <a:noFill/>
          <a:ln w="9525">
            <a:noFill/>
          </a:ln>
        </p:spPr>
      </p:pic>
      <p:pic>
        <p:nvPicPr>
          <p:cNvPr id="24581" name="Picture 13" descr="u=1565227718,1334131581&amp;fm=0&amp;gp=0">
            <a:hlinkClick r:id="rId6"/>
          </p:cNvPr>
          <p:cNvPicPr>
            <a:picLocks noChangeAspect="1"/>
          </p:cNvPicPr>
          <p:nvPr/>
        </p:nvPicPr>
        <p:blipFill>
          <a:blip r:embed="rId7"/>
          <a:stretch>
            <a:fillRect/>
          </a:stretch>
        </p:blipFill>
        <p:spPr>
          <a:xfrm>
            <a:off x="7381240" y="188913"/>
            <a:ext cx="1219200" cy="1219200"/>
          </a:xfrm>
          <a:prstGeom prst="rect">
            <a:avLst/>
          </a:prstGeom>
          <a:noFill/>
          <a:ln w="9525">
            <a:noFill/>
          </a:ln>
        </p:spPr>
      </p:pic>
      <p:sp>
        <p:nvSpPr>
          <p:cNvPr id="24582" name="Text Box 16"/>
          <p:cNvSpPr txBox="1"/>
          <p:nvPr/>
        </p:nvSpPr>
        <p:spPr>
          <a:xfrm>
            <a:off x="1331913" y="6459538"/>
            <a:ext cx="1628775" cy="366712"/>
          </a:xfrm>
          <a:prstGeom prst="rect">
            <a:avLst/>
          </a:prstGeom>
          <a:noFill/>
          <a:ln w="9525">
            <a:noFill/>
          </a:ln>
        </p:spPr>
        <p:txBody>
          <a:bodyPr anchor="t" anchorCtr="0">
            <a:spAutoFit/>
          </a:bodyPr>
          <a:p>
            <a:pPr algn="ctr">
              <a:spcBef>
                <a:spcPct val="50000"/>
              </a:spcBef>
              <a:buClrTx/>
            </a:pPr>
            <a:r>
              <a:rPr lang="zh-CN" altLang="en-US" sz="1800" b="1" dirty="0">
                <a:latin typeface="楷体" panose="02010609060101010101" pitchFamily="49" charset="-122"/>
                <a:ea typeface="楷体" panose="02010609060101010101" pitchFamily="49" charset="-122"/>
              </a:rPr>
              <a:t>物流业务经理</a:t>
            </a:r>
            <a:endParaRPr lang="zh-CN" altLang="en-US" sz="1800" b="1" dirty="0">
              <a:latin typeface="楷体" panose="02010609060101010101" pitchFamily="49" charset="-122"/>
              <a:ea typeface="楷体" panose="02010609060101010101" pitchFamily="49" charset="-122"/>
            </a:endParaRPr>
          </a:p>
        </p:txBody>
      </p:sp>
      <p:sp>
        <p:nvSpPr>
          <p:cNvPr id="24583" name="Text Box 18"/>
          <p:cNvSpPr txBox="1"/>
          <p:nvPr/>
        </p:nvSpPr>
        <p:spPr>
          <a:xfrm>
            <a:off x="4211638" y="6452235"/>
            <a:ext cx="1223962" cy="366713"/>
          </a:xfrm>
          <a:prstGeom prst="rect">
            <a:avLst/>
          </a:prstGeom>
          <a:noFill/>
          <a:ln w="9525">
            <a:noFill/>
          </a:ln>
        </p:spPr>
        <p:txBody>
          <a:bodyPr anchor="t" anchorCtr="0">
            <a:spAutoFit/>
          </a:bodyPr>
          <a:p>
            <a:pPr>
              <a:spcBef>
                <a:spcPct val="50000"/>
              </a:spcBef>
              <a:buClrTx/>
            </a:pPr>
            <a:r>
              <a:rPr lang="zh-CN" altLang="en-US" sz="1800" b="1" dirty="0">
                <a:latin typeface="楷体" panose="02010609060101010101" pitchFamily="49" charset="-122"/>
                <a:ea typeface="楷体" panose="02010609060101010101" pitchFamily="49" charset="-122"/>
              </a:rPr>
              <a:t>仓储经理</a:t>
            </a:r>
            <a:endParaRPr lang="zh-CN" altLang="en-US" sz="1800" b="1" dirty="0">
              <a:latin typeface="楷体" panose="02010609060101010101" pitchFamily="49" charset="-122"/>
              <a:ea typeface="楷体" panose="02010609060101010101" pitchFamily="49" charset="-122"/>
            </a:endParaRPr>
          </a:p>
        </p:txBody>
      </p:sp>
      <p:sp>
        <p:nvSpPr>
          <p:cNvPr id="24584" name="Text Box 19"/>
          <p:cNvSpPr txBox="1"/>
          <p:nvPr/>
        </p:nvSpPr>
        <p:spPr>
          <a:xfrm>
            <a:off x="7308215" y="1341438"/>
            <a:ext cx="1223963" cy="641350"/>
          </a:xfrm>
          <a:prstGeom prst="rect">
            <a:avLst/>
          </a:prstGeom>
          <a:noFill/>
          <a:ln w="9525">
            <a:noFill/>
          </a:ln>
        </p:spPr>
        <p:txBody>
          <a:bodyPr anchor="t" anchorCtr="0">
            <a:spAutoFit/>
          </a:bodyPr>
          <a:p>
            <a:pPr algn="ctr">
              <a:spcBef>
                <a:spcPct val="50000"/>
              </a:spcBef>
              <a:buClrTx/>
            </a:pPr>
            <a:r>
              <a:rPr lang="zh-CN" altLang="en-US" sz="1800" b="1" dirty="0">
                <a:latin typeface="楷体" panose="02010609060101010101" pitchFamily="49" charset="-122"/>
                <a:ea typeface="楷体" panose="02010609060101010101" pitchFamily="49" charset="-122"/>
              </a:rPr>
              <a:t>物流成本核算经理</a:t>
            </a:r>
            <a:endParaRPr lang="zh-CN" altLang="en-US" sz="1800" b="1" dirty="0">
              <a:latin typeface="楷体" panose="02010609060101010101" pitchFamily="49" charset="-122"/>
              <a:ea typeface="楷体" panose="02010609060101010101" pitchFamily="49" charset="-122"/>
            </a:endParaRPr>
          </a:p>
        </p:txBody>
      </p:sp>
      <p:sp>
        <p:nvSpPr>
          <p:cNvPr id="24585" name="Text Box 20"/>
          <p:cNvSpPr txBox="1"/>
          <p:nvPr/>
        </p:nvSpPr>
        <p:spPr>
          <a:xfrm>
            <a:off x="7381875" y="6452553"/>
            <a:ext cx="1223963" cy="366712"/>
          </a:xfrm>
          <a:prstGeom prst="rect">
            <a:avLst/>
          </a:prstGeom>
          <a:noFill/>
          <a:ln w="9525">
            <a:noFill/>
          </a:ln>
        </p:spPr>
        <p:txBody>
          <a:bodyPr anchor="t" anchorCtr="0">
            <a:spAutoFit/>
          </a:bodyPr>
          <a:p>
            <a:pPr algn="ctr">
              <a:spcBef>
                <a:spcPct val="50000"/>
              </a:spcBef>
              <a:buClrTx/>
            </a:pPr>
            <a:r>
              <a:rPr lang="zh-CN" altLang="en-US" sz="1800" b="1" dirty="0">
                <a:latin typeface="楷体" panose="02010609060101010101" pitchFamily="49" charset="-122"/>
                <a:ea typeface="楷体" panose="02010609060101010101" pitchFamily="49" charset="-122"/>
              </a:rPr>
              <a:t>总经理</a:t>
            </a:r>
            <a:endParaRPr lang="zh-CN" altLang="en-US" sz="1800" b="1" dirty="0">
              <a:latin typeface="楷体" panose="02010609060101010101" pitchFamily="49" charset="-122"/>
              <a:ea typeface="楷体" panose="02010609060101010101" pitchFamily="49" charset="-122"/>
            </a:endParaRPr>
          </a:p>
        </p:txBody>
      </p:sp>
      <p:pic>
        <p:nvPicPr>
          <p:cNvPr id="24586" name="Picture 21" descr="u=3013115468,3170634995&amp;fm=0&amp;gp=0">
            <a:hlinkClick r:id="rId8"/>
          </p:cNvPr>
          <p:cNvPicPr>
            <a:picLocks noChangeAspect="1"/>
          </p:cNvPicPr>
          <p:nvPr/>
        </p:nvPicPr>
        <p:blipFill>
          <a:blip r:embed="rId9"/>
          <a:stretch>
            <a:fillRect/>
          </a:stretch>
        </p:blipFill>
        <p:spPr>
          <a:xfrm>
            <a:off x="4284663" y="188913"/>
            <a:ext cx="1379537" cy="1182687"/>
          </a:xfrm>
          <a:prstGeom prst="rect">
            <a:avLst/>
          </a:prstGeom>
          <a:noFill/>
          <a:ln w="9525">
            <a:noFill/>
          </a:ln>
        </p:spPr>
      </p:pic>
      <p:sp>
        <p:nvSpPr>
          <p:cNvPr id="24587" name="Text Box 22"/>
          <p:cNvSpPr txBox="1"/>
          <p:nvPr/>
        </p:nvSpPr>
        <p:spPr>
          <a:xfrm>
            <a:off x="4427538" y="1484313"/>
            <a:ext cx="1223962" cy="366712"/>
          </a:xfrm>
          <a:prstGeom prst="rect">
            <a:avLst/>
          </a:prstGeom>
          <a:noFill/>
          <a:ln w="9525">
            <a:noFill/>
          </a:ln>
        </p:spPr>
        <p:txBody>
          <a:bodyPr anchor="t" anchorCtr="0">
            <a:spAutoFit/>
          </a:bodyPr>
          <a:p>
            <a:pPr>
              <a:spcBef>
                <a:spcPct val="50000"/>
              </a:spcBef>
              <a:buClrTx/>
            </a:pPr>
            <a:r>
              <a:rPr lang="zh-CN" altLang="en-US" sz="1800" b="1" dirty="0">
                <a:latin typeface="楷体" panose="02010609060101010101" pitchFamily="49" charset="-122"/>
                <a:ea typeface="楷体" panose="02010609060101010101" pitchFamily="49" charset="-122"/>
              </a:rPr>
              <a:t>运输经理</a:t>
            </a:r>
            <a:endParaRPr lang="zh-CN" altLang="en-US" sz="1800" b="1" dirty="0">
              <a:latin typeface="楷体" panose="02010609060101010101" pitchFamily="49" charset="-122"/>
              <a:ea typeface="楷体" panose="02010609060101010101" pitchFamily="49" charset="-122"/>
            </a:endParaRPr>
          </a:p>
        </p:txBody>
      </p:sp>
      <p:pic>
        <p:nvPicPr>
          <p:cNvPr id="24588" name="Picture 25" descr="2008527234957576_2"/>
          <p:cNvPicPr>
            <a:picLocks noChangeAspect="1"/>
          </p:cNvPicPr>
          <p:nvPr/>
        </p:nvPicPr>
        <p:blipFill>
          <a:blip r:embed="rId10"/>
          <a:stretch>
            <a:fillRect/>
          </a:stretch>
        </p:blipFill>
        <p:spPr>
          <a:xfrm>
            <a:off x="1403350" y="5372100"/>
            <a:ext cx="819150" cy="1152525"/>
          </a:xfrm>
          <a:prstGeom prst="rect">
            <a:avLst/>
          </a:prstGeom>
          <a:noFill/>
          <a:ln w="9525">
            <a:noFill/>
          </a:ln>
        </p:spPr>
      </p:pic>
      <p:pic>
        <p:nvPicPr>
          <p:cNvPr id="24589" name="Picture 26" descr="u=273969278,380819751&amp;fm=0&amp;gp=0">
            <a:hlinkClick r:id="rId11"/>
          </p:cNvPr>
          <p:cNvPicPr>
            <a:picLocks noChangeAspect="1"/>
          </p:cNvPicPr>
          <p:nvPr/>
        </p:nvPicPr>
        <p:blipFill>
          <a:blip r:embed="rId12"/>
          <a:stretch>
            <a:fillRect/>
          </a:stretch>
        </p:blipFill>
        <p:spPr>
          <a:xfrm>
            <a:off x="971550" y="188913"/>
            <a:ext cx="952500" cy="1333500"/>
          </a:xfrm>
          <a:prstGeom prst="rect">
            <a:avLst/>
          </a:prstGeom>
          <a:noFill/>
          <a:ln w="9525">
            <a:noFill/>
          </a:ln>
        </p:spPr>
      </p:pic>
      <p:sp>
        <p:nvSpPr>
          <p:cNvPr id="24590" name="Text Box 28"/>
          <p:cNvSpPr txBox="1"/>
          <p:nvPr/>
        </p:nvSpPr>
        <p:spPr>
          <a:xfrm>
            <a:off x="684213" y="1484313"/>
            <a:ext cx="1765300" cy="366712"/>
          </a:xfrm>
          <a:prstGeom prst="rect">
            <a:avLst/>
          </a:prstGeom>
          <a:noFill/>
          <a:ln w="9525">
            <a:noFill/>
          </a:ln>
        </p:spPr>
        <p:txBody>
          <a:bodyPr anchor="t" anchorCtr="0">
            <a:spAutoFit/>
          </a:bodyPr>
          <a:p>
            <a:pPr>
              <a:spcBef>
                <a:spcPct val="50000"/>
              </a:spcBef>
              <a:buClrTx/>
            </a:pPr>
            <a:r>
              <a:rPr lang="zh-CN" altLang="en-US" sz="1800" b="1" dirty="0">
                <a:latin typeface="楷体" panose="02010609060101010101" pitchFamily="49" charset="-122"/>
                <a:ea typeface="楷体" panose="02010609060101010101" pitchFamily="49" charset="-122"/>
              </a:rPr>
              <a:t>司机卡车经理</a:t>
            </a:r>
            <a:endParaRPr lang="zh-CN" altLang="en-US" sz="1800" b="1" dirty="0">
              <a:latin typeface="楷体" panose="02010609060101010101" pitchFamily="49" charset="-122"/>
              <a:ea typeface="楷体" panose="02010609060101010101" pitchFamily="49"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棱台 65537"/>
          <p:cNvSpPr>
            <a:spLocks noChangeArrowheads="1"/>
          </p:cNvSpPr>
          <p:nvPr/>
        </p:nvSpPr>
        <p:spPr bwMode="auto">
          <a:xfrm>
            <a:off x="2627313" y="188913"/>
            <a:ext cx="3527425" cy="503238"/>
          </a:xfrm>
          <a:prstGeom prst="bevel">
            <a:avLst>
              <a:gd name="adj" fmla="val 12500"/>
            </a:avLst>
          </a:prstGeom>
          <a:gradFill rotWithShape="1">
            <a:gsLst>
              <a:gs pos="0">
                <a:srgbClr val="5BBE4E"/>
              </a:gs>
              <a:gs pos="50000">
                <a:schemeClr val="bg1"/>
              </a:gs>
              <a:gs pos="100000">
                <a:srgbClr val="5BBE4E"/>
              </a:gs>
            </a:gsLst>
            <a:lin ang="5400000" scaled="1"/>
          </a:gradFill>
          <a:ln w="9525">
            <a:solidFill>
              <a:schemeClr val="bg1"/>
            </a:solidFill>
            <a:miter lim="800000"/>
          </a:ln>
        </p:spPr>
        <p:txBody>
          <a:bodyPr wrap="none" anchor="ctr"/>
          <a:lstStyle>
            <a:lvl1pPr eaLnBrk="0" hangingPunct="0">
              <a:defRPr sz="3600">
                <a:solidFill>
                  <a:schemeClr val="tx1"/>
                </a:solidFill>
                <a:latin typeface="Arial" panose="020B0604020202020204" pitchFamily="34" charset="0"/>
                <a:ea typeface="宋体" panose="02010600030101010101" pitchFamily="2" charset="-122"/>
              </a:defRPr>
            </a:lvl1pPr>
            <a:lvl2pPr eaLnBrk="0" hangingPunct="0">
              <a:defRPr sz="3600">
                <a:solidFill>
                  <a:schemeClr val="tx1"/>
                </a:solidFill>
                <a:latin typeface="Arial" panose="020B0604020202020204" pitchFamily="34" charset="0"/>
                <a:ea typeface="宋体" panose="02010600030101010101" pitchFamily="2" charset="-122"/>
              </a:defRPr>
            </a:lvl2pPr>
            <a:lvl3pPr eaLnBrk="0" hangingPunct="0">
              <a:defRPr sz="3600">
                <a:solidFill>
                  <a:schemeClr val="tx1"/>
                </a:solidFill>
                <a:latin typeface="Arial" panose="020B0604020202020204" pitchFamily="34" charset="0"/>
                <a:ea typeface="宋体" panose="02010600030101010101" pitchFamily="2" charset="-122"/>
              </a:defRPr>
            </a:lvl3pPr>
            <a:lvl4pPr eaLnBrk="0" hangingPunct="0">
              <a:defRPr sz="3600">
                <a:solidFill>
                  <a:schemeClr val="tx1"/>
                </a:solidFill>
                <a:latin typeface="Arial" panose="020B0604020202020204" pitchFamily="34" charset="0"/>
                <a:ea typeface="宋体" panose="02010600030101010101" pitchFamily="2" charset="-122"/>
              </a:defRPr>
            </a:lvl4pPr>
            <a:lvl5pPr eaLnBrk="0" hangingPunct="0">
              <a:defRPr sz="3600">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sz="3600">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smtClean="0">
                <a:ln>
                  <a:noFill/>
                </a:ln>
                <a:solidFill>
                  <a:schemeClr val="tx1"/>
                </a:solidFill>
                <a:effectLst/>
                <a:uLnTx/>
                <a:uFillTx/>
                <a:latin typeface="Arial" panose="020B0604020202020204" pitchFamily="34" charset="0"/>
                <a:ea typeface="华文细黑" panose="02010600040101010101" pitchFamily="2" charset="-122"/>
                <a:cs typeface="+mn-cs"/>
                <a:sym typeface="Arial" panose="020B0604020202020204" pitchFamily="34" charset="0"/>
              </a:rPr>
              <a:t>常见问题</a:t>
            </a:r>
            <a:endParaRPr kumimoji="0" lang="zh-CN" altLang="en-US" sz="2000" b="1" i="1" u="none" strike="noStrike" kern="1200" cap="none" spc="0" normalizeH="0" baseline="0" noProof="0" smtClean="0">
              <a:ln>
                <a:noFill/>
              </a:ln>
              <a:solidFill>
                <a:schemeClr val="tx1"/>
              </a:solidFill>
              <a:effectLst/>
              <a:uLnTx/>
              <a:uFillTx/>
              <a:latin typeface="Arial" panose="020B0604020202020204" pitchFamily="34" charset="0"/>
              <a:ea typeface="华文细黑" panose="02010600040101010101" pitchFamily="2" charset="-122"/>
              <a:cs typeface="+mn-cs"/>
              <a:sym typeface="Arial" panose="020B0604020202020204" pitchFamily="34" charset="0"/>
            </a:endParaRPr>
          </a:p>
        </p:txBody>
      </p:sp>
      <p:sp>
        <p:nvSpPr>
          <p:cNvPr id="70" name="AutoShape 81"/>
          <p:cNvSpPr>
            <a:spLocks noChangeArrowheads="1"/>
          </p:cNvSpPr>
          <p:nvPr/>
        </p:nvSpPr>
        <p:spPr bwMode="auto">
          <a:xfrm>
            <a:off x="2009938" y="1359660"/>
            <a:ext cx="4932449" cy="1017382"/>
          </a:xfrm>
          <a:prstGeom prst="roundRect">
            <a:avLst>
              <a:gd name="adj" fmla="val 5005"/>
            </a:avLst>
          </a:prstGeom>
          <a:solidFill>
            <a:sysClr val="window" lastClr="FFFFFF">
              <a:alpha val="60000"/>
            </a:sysClr>
          </a:solidFill>
          <a:ln w="38100" cap="flat" cmpd="sng" algn="ctr">
            <a:gradFill>
              <a:gsLst>
                <a:gs pos="50000">
                  <a:srgbClr val="FFCF01"/>
                </a:gs>
                <a:gs pos="100000">
                  <a:srgbClr val="E22000"/>
                </a:gs>
              </a:gsLst>
              <a:lin ang="5400000" scaled="0"/>
            </a:gradFill>
            <a:prstDash val="solid"/>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ysClr val="window" lastClr="FFFFFF"/>
            </a:contourClr>
          </a:sp3d>
        </p:spPr>
        <p:txBody>
          <a:bodyPr anchor="ctr"/>
          <a:lstStyle/>
          <a:p>
            <a:pPr marL="0" marR="0" lvl="2" indent="0" algn="ctr" defTabSz="914400" rtl="0" eaLnBrk="0" fontAlgn="ctr" latinLnBrk="0" hangingPunct="0">
              <a:lnSpc>
                <a:spcPct val="100000"/>
              </a:lnSpc>
              <a:spcBef>
                <a:spcPts val="0"/>
              </a:spcBef>
              <a:spcAft>
                <a:spcPts val="0"/>
              </a:spcAft>
              <a:buClr>
                <a:srgbClr val="FF0000"/>
              </a:buClr>
              <a:buSzPct val="70000"/>
              <a:buFont typeface="Wingdings" panose="05000000000000000000" pitchFamily="2" charset="2"/>
              <a:buChar char="n"/>
              <a:tabLst>
                <a:tab pos="136525" algn="l"/>
              </a:tabLst>
              <a:defRPr/>
            </a:pPr>
            <a:endParaRPr kumimoji="0" lang="zh-CN" altLang="en-US" sz="1400" b="0" i="0" u="none" strike="noStrike" kern="0" cap="none" spc="0" normalizeH="0" baseline="0" noProof="0" dirty="0">
              <a:ln>
                <a:noFill/>
              </a:ln>
              <a:solidFill>
                <a:sysClr val="windowText" lastClr="000000"/>
              </a:solidFill>
              <a:effectLst/>
              <a:uLnTx/>
              <a:uFillTx/>
              <a:latin typeface="微软雅黑" panose="020B0503020204020204" charset="-122"/>
              <a:ea typeface="微软雅黑" panose="020B0503020204020204" charset="-122"/>
              <a:cs typeface="+mn-cs"/>
            </a:endParaRPr>
          </a:p>
        </p:txBody>
      </p:sp>
      <p:sp>
        <p:nvSpPr>
          <p:cNvPr id="26627" name="矩形 112"/>
          <p:cNvSpPr/>
          <p:nvPr/>
        </p:nvSpPr>
        <p:spPr>
          <a:xfrm>
            <a:off x="2057400" y="1557338"/>
            <a:ext cx="4724400" cy="519112"/>
          </a:xfrm>
          <a:prstGeom prst="rect">
            <a:avLst/>
          </a:prstGeom>
          <a:noFill/>
          <a:ln w="9525">
            <a:noFill/>
          </a:ln>
        </p:spPr>
        <p:txBody>
          <a:bodyPr anchor="t" anchorCtr="0">
            <a:spAutoFit/>
          </a:bodyPr>
          <a:p>
            <a:pPr>
              <a:lnSpc>
                <a:spcPct val="140000"/>
              </a:lnSpc>
              <a:buClrTx/>
            </a:pPr>
            <a:r>
              <a:rPr lang="zh-CN" altLang="en-US" sz="2000" b="1" dirty="0">
                <a:latin typeface="Arial" panose="020B0604020202020204" pitchFamily="34" charset="0"/>
                <a:ea typeface="华文细黑" panose="02010600040101010101" pitchFamily="2" charset="-122"/>
              </a:rPr>
              <a:t>对应哪门课程：</a:t>
            </a:r>
            <a:r>
              <a:rPr lang="en-US" altLang="zh-CN" sz="2000" b="1" dirty="0">
                <a:latin typeface="Arial" panose="020B0604020202020204" pitchFamily="34" charset="0"/>
                <a:ea typeface="华文细黑" panose="02010600040101010101" pitchFamily="2" charset="-122"/>
              </a:rPr>
              <a:t>《</a:t>
            </a:r>
            <a:r>
              <a:rPr lang="zh-CN" altLang="en-US" sz="2000" b="1" dirty="0">
                <a:latin typeface="Arial" panose="020B0604020202020204" pitchFamily="34" charset="0"/>
                <a:ea typeface="华文细黑" panose="02010600040101010101" pitchFamily="2" charset="-122"/>
              </a:rPr>
              <a:t>电子商务物流管理</a:t>
            </a:r>
            <a:r>
              <a:rPr lang="en-US" altLang="zh-CN" sz="2000" b="1" dirty="0">
                <a:latin typeface="Arial" panose="020B0604020202020204" pitchFamily="34" charset="0"/>
                <a:ea typeface="华文细黑" panose="02010600040101010101" pitchFamily="2" charset="-122"/>
              </a:rPr>
              <a:t>》</a:t>
            </a:r>
            <a:endParaRPr lang="en-US" altLang="zh-CN" sz="2000" b="1" dirty="0">
              <a:latin typeface="Arial" panose="020B0604020202020204" pitchFamily="34" charset="0"/>
              <a:ea typeface="华文细黑" panose="02010600040101010101" pitchFamily="2" charset="-122"/>
            </a:endParaRPr>
          </a:p>
        </p:txBody>
      </p:sp>
      <p:sp>
        <p:nvSpPr>
          <p:cNvPr id="2" name="AutoShape 81"/>
          <p:cNvSpPr>
            <a:spLocks noChangeArrowheads="1"/>
          </p:cNvSpPr>
          <p:nvPr/>
        </p:nvSpPr>
        <p:spPr bwMode="auto">
          <a:xfrm>
            <a:off x="2004723" y="2800992"/>
            <a:ext cx="4899919" cy="1016064"/>
          </a:xfrm>
          <a:prstGeom prst="roundRect">
            <a:avLst>
              <a:gd name="adj" fmla="val 5005"/>
            </a:avLst>
          </a:prstGeom>
          <a:solidFill>
            <a:sysClr val="window" lastClr="FFFFFF">
              <a:alpha val="60000"/>
            </a:sysClr>
          </a:solidFill>
          <a:ln w="38100" cap="flat" cmpd="sng" algn="ctr">
            <a:gradFill>
              <a:gsLst>
                <a:gs pos="50000">
                  <a:srgbClr val="FFCF01"/>
                </a:gs>
                <a:gs pos="100000">
                  <a:srgbClr val="E22000"/>
                </a:gs>
              </a:gsLst>
              <a:lin ang="5400000" scaled="0"/>
            </a:gradFill>
            <a:prstDash val="solid"/>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ysClr val="window" lastClr="FFFFFF"/>
            </a:contourClr>
          </a:sp3d>
        </p:spPr>
        <p:txBody>
          <a:bodyPr anchor="ctr"/>
          <a:lstStyle/>
          <a:p>
            <a:pPr marL="0" marR="0" lvl="2" indent="0" algn="ctr" defTabSz="914400" rtl="0" eaLnBrk="0" fontAlgn="ctr" latinLnBrk="0" hangingPunct="0">
              <a:lnSpc>
                <a:spcPct val="100000"/>
              </a:lnSpc>
              <a:spcBef>
                <a:spcPts val="0"/>
              </a:spcBef>
              <a:spcAft>
                <a:spcPts val="0"/>
              </a:spcAft>
              <a:buClr>
                <a:srgbClr val="FF0000"/>
              </a:buClr>
              <a:buSzPct val="70000"/>
              <a:buFont typeface="Wingdings" panose="05000000000000000000" pitchFamily="2" charset="2"/>
              <a:buChar char="n"/>
              <a:tabLst>
                <a:tab pos="136525" algn="l"/>
              </a:tabLst>
              <a:defRPr/>
            </a:pPr>
            <a:endParaRPr kumimoji="0" lang="zh-CN" altLang="en-US" sz="1400" b="0" i="0" u="none" strike="noStrike" kern="0" cap="none" spc="0" normalizeH="0" baseline="0" noProof="0" dirty="0">
              <a:ln>
                <a:noFill/>
              </a:ln>
              <a:solidFill>
                <a:sysClr val="windowText" lastClr="000000"/>
              </a:solidFill>
              <a:effectLst/>
              <a:uLnTx/>
              <a:uFillTx/>
              <a:latin typeface="微软雅黑" panose="020B0503020204020204" charset="-122"/>
              <a:ea typeface="微软雅黑" panose="020B0503020204020204" charset="-122"/>
              <a:cs typeface="+mn-cs"/>
            </a:endParaRPr>
          </a:p>
        </p:txBody>
      </p:sp>
      <p:sp>
        <p:nvSpPr>
          <p:cNvPr id="26629" name="矩形 112"/>
          <p:cNvSpPr/>
          <p:nvPr/>
        </p:nvSpPr>
        <p:spPr>
          <a:xfrm>
            <a:off x="2119313" y="2997200"/>
            <a:ext cx="4592637" cy="519113"/>
          </a:xfrm>
          <a:prstGeom prst="rect">
            <a:avLst/>
          </a:prstGeom>
          <a:noFill/>
          <a:ln w="9525">
            <a:noFill/>
          </a:ln>
        </p:spPr>
        <p:txBody>
          <a:bodyPr anchor="t" anchorCtr="0">
            <a:spAutoFit/>
          </a:bodyPr>
          <a:p>
            <a:pPr>
              <a:lnSpc>
                <a:spcPct val="140000"/>
              </a:lnSpc>
              <a:buClrTx/>
            </a:pPr>
            <a:r>
              <a:rPr lang="zh-CN" altLang="en-US" sz="2000" b="1" dirty="0">
                <a:latin typeface="Arial" panose="020B0604020202020204" pitchFamily="34" charset="0"/>
                <a:ea typeface="华文细黑" panose="02010600040101010101" pitchFamily="2" charset="-122"/>
              </a:rPr>
              <a:t>什么时候开课：大二或大一</a:t>
            </a:r>
            <a:endParaRPr lang="zh-CN" altLang="en-US" sz="2000" b="1" dirty="0">
              <a:latin typeface="Arial" panose="020B0604020202020204" pitchFamily="34" charset="0"/>
              <a:ea typeface="华文细黑" panose="02010600040101010101" pitchFamily="2" charset="-122"/>
            </a:endParaRPr>
          </a:p>
        </p:txBody>
      </p:sp>
      <p:sp>
        <p:nvSpPr>
          <p:cNvPr id="3" name="AutoShape 81"/>
          <p:cNvSpPr>
            <a:spLocks noChangeArrowheads="1"/>
          </p:cNvSpPr>
          <p:nvPr/>
        </p:nvSpPr>
        <p:spPr bwMode="auto">
          <a:xfrm>
            <a:off x="2009938" y="4240972"/>
            <a:ext cx="4932449" cy="1017383"/>
          </a:xfrm>
          <a:prstGeom prst="roundRect">
            <a:avLst>
              <a:gd name="adj" fmla="val 5005"/>
            </a:avLst>
          </a:prstGeom>
          <a:solidFill>
            <a:sysClr val="window" lastClr="FFFFFF">
              <a:alpha val="60000"/>
            </a:sysClr>
          </a:solidFill>
          <a:ln w="38100" cap="flat" cmpd="sng" algn="ctr">
            <a:gradFill>
              <a:gsLst>
                <a:gs pos="50000">
                  <a:srgbClr val="FFCF01"/>
                </a:gs>
                <a:gs pos="100000">
                  <a:srgbClr val="E22000"/>
                </a:gs>
              </a:gsLst>
              <a:lin ang="5400000" scaled="0"/>
            </a:gradFill>
            <a:prstDash val="solid"/>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ysClr val="window" lastClr="FFFFFF"/>
            </a:contourClr>
          </a:sp3d>
        </p:spPr>
        <p:txBody>
          <a:bodyPr anchor="ctr"/>
          <a:lstStyle/>
          <a:p>
            <a:pPr marL="0" marR="0" lvl="2" indent="0" algn="ctr" defTabSz="914400" rtl="0" eaLnBrk="0" fontAlgn="ctr" latinLnBrk="0" hangingPunct="0">
              <a:lnSpc>
                <a:spcPct val="100000"/>
              </a:lnSpc>
              <a:spcBef>
                <a:spcPts val="0"/>
              </a:spcBef>
              <a:spcAft>
                <a:spcPts val="0"/>
              </a:spcAft>
              <a:buClr>
                <a:srgbClr val="FF0000"/>
              </a:buClr>
              <a:buSzPct val="70000"/>
              <a:buFont typeface="Wingdings" panose="05000000000000000000" pitchFamily="2" charset="2"/>
              <a:buChar char="n"/>
              <a:tabLst>
                <a:tab pos="136525" algn="l"/>
              </a:tabLst>
              <a:defRPr/>
            </a:pPr>
            <a:endParaRPr kumimoji="0" lang="zh-CN" altLang="en-US" sz="1400" b="0" i="0" u="none" strike="noStrike" kern="0" cap="none" spc="0" normalizeH="0" baseline="0" noProof="0" dirty="0">
              <a:ln>
                <a:noFill/>
              </a:ln>
              <a:solidFill>
                <a:sysClr val="windowText" lastClr="000000"/>
              </a:solidFill>
              <a:effectLst/>
              <a:uLnTx/>
              <a:uFillTx/>
              <a:latin typeface="微软雅黑" panose="020B0503020204020204" charset="-122"/>
              <a:ea typeface="微软雅黑" panose="020B0503020204020204" charset="-122"/>
              <a:cs typeface="+mn-cs"/>
            </a:endParaRPr>
          </a:p>
        </p:txBody>
      </p:sp>
      <p:sp>
        <p:nvSpPr>
          <p:cNvPr id="26631" name="矩形 112"/>
          <p:cNvSpPr/>
          <p:nvPr/>
        </p:nvSpPr>
        <p:spPr>
          <a:xfrm>
            <a:off x="2051050" y="4437063"/>
            <a:ext cx="4806950" cy="519112"/>
          </a:xfrm>
          <a:prstGeom prst="rect">
            <a:avLst/>
          </a:prstGeom>
          <a:noFill/>
          <a:ln w="9525">
            <a:noFill/>
          </a:ln>
        </p:spPr>
        <p:txBody>
          <a:bodyPr anchor="t" anchorCtr="0">
            <a:spAutoFit/>
          </a:bodyPr>
          <a:p>
            <a:pPr>
              <a:lnSpc>
                <a:spcPct val="140000"/>
              </a:lnSpc>
              <a:buClrTx/>
            </a:pPr>
            <a:r>
              <a:rPr lang="zh-CN" altLang="en-US" sz="2000" b="1" dirty="0">
                <a:latin typeface="Arial" panose="020B0604020202020204" pitchFamily="34" charset="0"/>
                <a:ea typeface="华文细黑" panose="02010600040101010101" pitchFamily="2" charset="-122"/>
              </a:rPr>
              <a:t>课时：</a:t>
            </a:r>
            <a:r>
              <a:rPr lang="en-US" altLang="zh-CN" sz="2000" b="1" dirty="0">
                <a:latin typeface="Arial" panose="020B0604020202020204" pitchFamily="34" charset="0"/>
                <a:ea typeface="华文细黑" panose="02010600040101010101" pitchFamily="2" charset="-122"/>
              </a:rPr>
              <a:t>1</a:t>
            </a:r>
            <a:r>
              <a:rPr lang="zh-CN" altLang="en-US" sz="2000" b="1" dirty="0">
                <a:latin typeface="Arial" panose="020B0604020202020204" pitchFamily="34" charset="0"/>
                <a:ea typeface="华文细黑" panose="02010600040101010101" pitchFamily="2" charset="-122"/>
              </a:rPr>
              <a:t>学分，</a:t>
            </a:r>
            <a:r>
              <a:rPr lang="en-US" altLang="zh-CN" sz="2000" b="1" dirty="0">
                <a:latin typeface="Arial" panose="020B0604020202020204" pitchFamily="34" charset="0"/>
                <a:ea typeface="华文细黑" panose="02010600040101010101" pitchFamily="2" charset="-122"/>
              </a:rPr>
              <a:t>16</a:t>
            </a:r>
            <a:r>
              <a:rPr lang="zh-CN" altLang="en-US" sz="2000" b="1" dirty="0">
                <a:latin typeface="Arial" panose="020B0604020202020204" pitchFamily="34" charset="0"/>
                <a:ea typeface="华文细黑" panose="02010600040101010101" pitchFamily="2" charset="-122"/>
              </a:rPr>
              <a:t>课时</a:t>
            </a:r>
            <a:endParaRPr lang="zh-CN" altLang="en-US" sz="2000" b="1" dirty="0">
              <a:latin typeface="Arial" panose="020B0604020202020204" pitchFamily="34" charset="0"/>
              <a:ea typeface="华文细黑" panose="02010600040101010101" pitchFamily="2" charset="-122"/>
            </a:endParaRPr>
          </a:p>
        </p:txBody>
      </p:sp>
    </p:spTree>
  </p:cSld>
  <p:clrMapOvr>
    <a:masterClrMapping/>
  </p:clrMapOvr>
  <p:transition/>
</p:sld>
</file>

<file path=ppt/tags/tag1.xml><?xml version="1.0" encoding="utf-8"?>
<p:tagLst xmlns:p="http://schemas.openxmlformats.org/presentationml/2006/main">
  <p:tag name="KSO_WM_UNIT_PLACING_PICTURE_USER_VIEWPORT" val="{&quot;height&quot;:4830,&quot;width&quot;:15630}"/>
</p:tagLst>
</file>

<file path=ppt/tags/tag2.xml><?xml version="1.0" encoding="utf-8"?>
<p:tagLst xmlns:p="http://schemas.openxmlformats.org/presentationml/2006/main">
  <p:tag name="KSO_WM_UNIT_PLACING_PICTURE_USER_VIEWPORT" val="{&quot;height&quot;:8505,&quot;width&quot;:16890}"/>
</p:tagLst>
</file>

<file path=ppt/tags/tag3.xml><?xml version="1.0" encoding="utf-8"?>
<p:tagLst xmlns:p="http://schemas.openxmlformats.org/presentationml/2006/main">
  <p:tag name="KSO_WM_UNIT_TABLE_BEAUTIFY" val="smartTable{4a96c653-b025-42f6-addb-66cc5eb5443c}"/>
</p:tagLst>
</file>

<file path=ppt/tags/tag4.xml><?xml version="1.0" encoding="utf-8"?>
<p:tagLst xmlns:p="http://schemas.openxmlformats.org/presentationml/2006/main">
  <p:tag name="COMMONDATA" val="eyJoZGlkIjoiNWYxMDU4OTEyZTQ0MjNkZTBiZTVhNzgxY2U5NzEzNzIifQ=="/>
  <p:tag name="KSO_WPP_MARK_KEY" val="05468edb-de65-4eee-bd24-fc16146786ff"/>
  <p:tag name="commondata" val="eyJoZGlkIjoiZDYxMGJhNDRmYWI3YTAxNjQyMTZhOWFkOTIxMDI4NTMifQ=="/>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波形">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波形">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波形">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fillRect/>
          </a:stretch>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Waveform</Template>
  <TotalTime>0</TotalTime>
  <Words>1914</Words>
  <Application>WPS 演示</Application>
  <PresentationFormat>全屏显示(4:3)</PresentationFormat>
  <Paragraphs>365</Paragraphs>
  <Slides>22</Slides>
  <Notes>21</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22</vt:i4>
      </vt:variant>
    </vt:vector>
  </HeadingPairs>
  <TitlesOfParts>
    <vt:vector size="38" baseType="lpstr">
      <vt:lpstr>Arial</vt:lpstr>
      <vt:lpstr>宋体</vt:lpstr>
      <vt:lpstr>Wingdings</vt:lpstr>
      <vt:lpstr>Candara</vt:lpstr>
      <vt:lpstr>华文新魏</vt:lpstr>
      <vt:lpstr>Symbol</vt:lpstr>
      <vt:lpstr>黑体</vt:lpstr>
      <vt:lpstr>微软雅黑</vt:lpstr>
      <vt:lpstr>楷体</vt:lpstr>
      <vt:lpstr>华文细黑</vt:lpstr>
      <vt:lpstr>Times New Roman</vt:lpstr>
      <vt:lpstr>华文楷体</vt:lpstr>
      <vt:lpstr>Arial Unicode MS</vt:lpstr>
      <vt:lpstr>Courier New</vt:lpstr>
      <vt:lpstr>Calibri</vt:lpstr>
      <vt:lpstr>波形</vt:lpstr>
      <vt:lpstr>PowerPoint 演示文稿</vt:lpstr>
      <vt:lpstr>物流管理实践教学难点</vt:lpstr>
      <vt:lpstr>物流管理实践教学种类</vt:lpstr>
      <vt:lpstr>PowerPoint 演示文稿</vt:lpstr>
      <vt:lpstr>PowerPoint 演示文稿</vt:lpstr>
      <vt:lpstr>智慧物流实验室（智慧物流决策仿真系统）实训</vt:lpstr>
      <vt:lpstr>课程背景</vt:lpstr>
      <vt:lpstr>组建团队</vt:lpstr>
      <vt:lpstr>PowerPoint 演示文稿</vt:lpstr>
      <vt:lpstr>授课流程及方式</vt:lpstr>
      <vt:lpstr>第 三 方 物 流 公 司 经 营 流 程 </vt:lpstr>
      <vt:lpstr>基本规则一览</vt:lpstr>
      <vt:lpstr>教师操作步骤</vt:lpstr>
      <vt:lpstr>学生操作步骤</vt:lpstr>
      <vt:lpstr>主要教学内容</vt:lpstr>
      <vt:lpstr>运输业务管理实验 </vt:lpstr>
      <vt:lpstr>能力考核项目与要求</vt:lpstr>
      <vt:lpstr>上课场景</vt:lpstr>
      <vt:lpstr>上课场景</vt:lpstr>
      <vt:lpstr>《智慧物流实验室（智慧物流决策仿真系统）》价值</vt:lpstr>
      <vt:lpstr>样板客户</vt:lpstr>
      <vt:lpstr>谢谢！</vt:lpstr>
    </vt:vector>
  </TitlesOfParts>
  <Company>番茄花园</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物流沙盘</dc:title>
  <dc:creator>成都杰科力 13008138382</dc:creator>
  <cp:lastModifiedBy>王先帅</cp:lastModifiedBy>
  <cp:revision>101</cp:revision>
  <dcterms:created xsi:type="dcterms:W3CDTF">2012-04-24T05:58:00Z</dcterms:created>
  <dcterms:modified xsi:type="dcterms:W3CDTF">2025-05-27T09:07:43Z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6BB8AFAD6EF54102BB4DA0E169E9C152</vt:lpwstr>
  </property>
  <property fmtid="{D5CDD505-2E9C-101B-9397-08002B2CF9AE}" pid="4" name="commondata">
    <vt:lpwstr>eyJoZGlkIjoiMzg5Y2U3ZDJlMzRiYmZjNWM1YjA1MWZjMzA0YjAzNmEifQ==</vt:lpwstr>
  </property>
</Properties>
</file>