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9" r:id="rId3"/>
    <p:sldId id="310" r:id="rId4"/>
    <p:sldId id="260" r:id="rId6"/>
    <p:sldId id="258" r:id="rId7"/>
    <p:sldId id="264" r:id="rId8"/>
    <p:sldId id="280" r:id="rId9"/>
    <p:sldId id="305" r:id="rId10"/>
    <p:sldId id="311" r:id="rId11"/>
    <p:sldId id="301" r:id="rId12"/>
    <p:sldId id="300" r:id="rId13"/>
    <p:sldId id="304" r:id="rId14"/>
    <p:sldId id="281" r:id="rId15"/>
    <p:sldId id="294" r:id="rId16"/>
    <p:sldId id="312" r:id="rId17"/>
    <p:sldId id="313" r:id="rId18"/>
    <p:sldId id="316" r:id="rId19"/>
    <p:sldId id="314" r:id="rId20"/>
    <p:sldId id="315" r:id="rId21"/>
    <p:sldId id="295" r:id="rId22"/>
    <p:sldId id="307" r:id="rId23"/>
    <p:sldId id="308" r:id="rId24"/>
    <p:sldId id="278" r:id="rId25"/>
    <p:sldId id="303" r:id="rId26"/>
    <p:sldId id="298" r:id="rId27"/>
    <p:sldId id="317" r:id="rId28"/>
    <p:sldId id="318" r:id="rId29"/>
    <p:sldId id="284" r:id="rId30"/>
    <p:sldId id="276" r:id="rId31"/>
    <p:sldId id="290" r:id="rId32"/>
    <p:sldId id="291" r:id="rId33"/>
    <p:sldId id="319" r:id="rId34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2559"/>
  </p:normalViewPr>
  <p:slideViewPr>
    <p:cSldViewPr showGuides="1">
      <p:cViewPr varScale="1">
        <p:scale>
          <a:sx n="50" d="100"/>
          <a:sy n="50" d="100"/>
        </p:scale>
        <p:origin x="2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gs" Target="tags/tag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92E7C-FB13-449E-9287-4F2EC0DE04F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14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14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项目管理理论源于工程项目、</a:t>
            </a:r>
            <a:r>
              <a:rPr lang="en-US" altLang="zh-CN" dirty="0"/>
              <a:t>IT</a:t>
            </a:r>
            <a:r>
              <a:rPr lang="zh-CN" altLang="en-US" dirty="0"/>
              <a:t>项目等，文化项目管理与执行的特色案例与理论结合不够紧密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843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最好去掉上年最大规模排名</a:t>
            </a:r>
            <a:r>
              <a:rPr lang="en-US" altLang="zh-CN" dirty="0"/>
              <a:t>.</a:t>
            </a:r>
            <a:endParaRPr lang="en-US" altLang="zh-CN" dirty="0"/>
          </a:p>
          <a:p>
            <a:pPr lvl="0" eaLnBrk="1" hangingPunct="1"/>
            <a:r>
              <a:rPr lang="zh-CN" altLang="en-US" dirty="0"/>
              <a:t>项目招标应模拟试一次</a:t>
            </a:r>
            <a:r>
              <a:rPr lang="en-US" altLang="zh-CN" dirty="0"/>
              <a:t>.</a:t>
            </a:r>
            <a:endParaRPr lang="en-US" altLang="zh-CN" dirty="0"/>
          </a:p>
          <a:p>
            <a:pPr lvl="0" eaLnBrk="1" hangingPunct="1"/>
            <a:r>
              <a:rPr lang="zh-CN" altLang="en-US" dirty="0"/>
              <a:t>要做一个</a:t>
            </a:r>
            <a:r>
              <a:rPr lang="en-US" altLang="zh-CN" dirty="0"/>
              <a:t>EXL</a:t>
            </a:r>
            <a:r>
              <a:rPr lang="zh-CN" altLang="en-US" dirty="0"/>
              <a:t>表计算各组投标得分。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355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这个图应详细讲，可以直接用刚才发的项目包演练一把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662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这个图应详细讲，可以直接用刚才发的项目包演练一把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 noRot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en-US" altLang="zh-CN" dirty="0"/>
              <a:t>A2</a:t>
            </a:r>
            <a:r>
              <a:rPr lang="zh-CN" altLang="zh-CN" dirty="0"/>
              <a:t>（项目规划）</a:t>
            </a:r>
            <a:endParaRPr lang="zh-CN" altLang="zh-CN" dirty="0"/>
          </a:p>
          <a:p>
            <a:pPr lvl="0" eaLnBrk="1" hangingPunct="1"/>
            <a:r>
              <a:rPr lang="en-US" altLang="zh-CN" dirty="0"/>
              <a:t>A3</a:t>
            </a:r>
            <a:r>
              <a:rPr lang="zh-CN" altLang="zh-CN" dirty="0"/>
              <a:t>（市场调研）</a:t>
            </a:r>
            <a:endParaRPr lang="zh-CN" altLang="zh-CN" dirty="0"/>
          </a:p>
          <a:p>
            <a:pPr lvl="0" eaLnBrk="1" hangingPunct="1"/>
            <a:r>
              <a:rPr lang="en-US" altLang="zh-CN" dirty="0"/>
              <a:t>A4</a:t>
            </a:r>
            <a:r>
              <a:rPr lang="zh-CN" altLang="zh-CN" dirty="0"/>
              <a:t>（精品汇演）</a:t>
            </a:r>
            <a:endParaRPr lang="zh-CN" altLang="zh-CN" dirty="0"/>
          </a:p>
          <a:p>
            <a:pPr lvl="0" eaLnBrk="1" hangingPunct="1"/>
            <a:r>
              <a:rPr lang="en-US" altLang="zh-CN" dirty="0"/>
              <a:t>A5</a:t>
            </a:r>
            <a:r>
              <a:rPr lang="zh-CN" altLang="zh-CN" dirty="0"/>
              <a:t>（小型商演）</a:t>
            </a:r>
            <a:endParaRPr lang="zh-CN" altLang="zh-CN" dirty="0"/>
          </a:p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en-US" altLang="zh-CN" dirty="0"/>
              <a:t>A2</a:t>
            </a:r>
            <a:r>
              <a:rPr lang="zh-CN" altLang="zh-CN" dirty="0"/>
              <a:t>（项目规划）</a:t>
            </a:r>
            <a:endParaRPr lang="zh-CN" altLang="zh-CN" dirty="0"/>
          </a:p>
          <a:p>
            <a:pPr lvl="0" eaLnBrk="1" hangingPunct="1"/>
            <a:r>
              <a:rPr lang="en-US" altLang="zh-CN" dirty="0"/>
              <a:t>A3</a:t>
            </a:r>
            <a:r>
              <a:rPr lang="zh-CN" altLang="zh-CN" dirty="0"/>
              <a:t>（市场调研）</a:t>
            </a:r>
            <a:endParaRPr lang="zh-CN" altLang="zh-CN" dirty="0"/>
          </a:p>
          <a:p>
            <a:pPr lvl="0" eaLnBrk="1" hangingPunct="1"/>
            <a:r>
              <a:rPr lang="en-US" altLang="zh-CN" dirty="0"/>
              <a:t>A4</a:t>
            </a:r>
            <a:r>
              <a:rPr lang="zh-CN" altLang="zh-CN" dirty="0"/>
              <a:t>（精品汇演）</a:t>
            </a:r>
            <a:endParaRPr lang="zh-CN" altLang="zh-CN" dirty="0"/>
          </a:p>
          <a:p>
            <a:pPr lvl="0" eaLnBrk="1" hangingPunct="1"/>
            <a:r>
              <a:rPr lang="en-US" altLang="zh-CN" dirty="0"/>
              <a:t>A5</a:t>
            </a:r>
            <a:r>
              <a:rPr lang="zh-CN" altLang="zh-CN" dirty="0"/>
              <a:t>（小型商演）</a:t>
            </a:r>
            <a:endParaRPr lang="zh-CN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ishih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22532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0"/>
              <a:t>单击添加署名或公司信息</a:t>
            </a:r>
            <a:endParaRPr lang="zh-CN" altLang="en-US" strike="noStrike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61925"/>
            <a:ext cx="2051050" cy="6126163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61925"/>
            <a:ext cx="6003925" cy="61261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125538"/>
            <a:ext cx="4027488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haishihong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/>
          <p:nvPr>
            <p:ph type="body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376988"/>
            <a:ext cx="8207375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00" b="1" i="1">
                <a:solidFill>
                  <a:srgbClr val="A50021"/>
                </a:solidFill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27"/>
          <p:cNvSpPr/>
          <p:nvPr>
            <p:ph type="title"/>
          </p:nvPr>
        </p:nvSpPr>
        <p:spPr>
          <a:xfrm>
            <a:off x="468313" y="161925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hyperlink" Target="http://image.baidu.com/i?ct=503316480&amp;z=&amp;tn=baiduimagedetail&amp;word=%D6%B0%D2%B5%C8%CB%CE%EF&amp;in=14585&amp;cl=2&amp;lm=-1&amp;pn=24&amp;rn=1&amp;di=50723492880&amp;ln=2000&amp;fr=&amp;fmq=&amp;ic=0&amp;s=0&amp;se=1&amp;sme=0&amp;tab=&amp;width=&amp;height=&amp;face=0&amp;is=&amp;istype=2" TargetMode="External"/><Relationship Id="rId7" Type="http://schemas.openxmlformats.org/officeDocument/2006/relationships/image" Target="../media/image15.jpeg"/><Relationship Id="rId6" Type="http://schemas.openxmlformats.org/officeDocument/2006/relationships/hyperlink" Target="http://image.baidu.com/i?ct=503316480&amp;z=&amp;tn=baiduimagedetail&amp;word=%D6%B0%D2%B5%C8%CB%CE%EF&amp;in=9921&amp;cl=2&amp;lm=-1&amp;pn=39&amp;rn=1&amp;di=49899843765&amp;ln=2000&amp;fr=&amp;fmq=&amp;ic=0&amp;s=0&amp;se=1&amp;sme=0&amp;tab=&amp;width=&amp;height=&amp;face=0&amp;is=&amp;istype=2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image.baidu.com/i?ct=503316480&amp;z=&amp;tn=baiduimagedetail&amp;word=%D6%B0%D2%B5%C8%CB%CE%EF&amp;in=29610&amp;cl=2&amp;lm=-1&amp;pn=85&amp;rn=1&amp;di=52944455625&amp;ln=2000&amp;fr=&amp;fmq=&amp;ic=0&amp;s=0&amp;se=1&amp;sme=0&amp;tab=&amp;width=&amp;height=&amp;face=0&amp;is=&amp;istype=2" TargetMode="External"/><Relationship Id="rId3" Type="http://schemas.openxmlformats.org/officeDocument/2006/relationships/image" Target="../media/image13.jpeg"/><Relationship Id="rId2" Type="http://schemas.openxmlformats.org/officeDocument/2006/relationships/hyperlink" Target="http://image.baidu.com/i?ct=503316480&amp;z=&amp;tn=baiduimagedetail&amp;word=%D6%B0%D2%B5%C8%CB%CE%EF&amp;in=30827&amp;cl=2&amp;lm=-1&amp;pn=155&amp;rn=1&amp;di=20079752265&amp;ln=2000&amp;fr=&amp;fmq=&amp;ic=0&amp;s=0&amp;se=1&amp;sme=0&amp;tab=&amp;width=&amp;height=&amp;face=0&amp;is=&amp;istype=2" TargetMode="Externa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hyperlink" Target="http://image.baidu.com/i?ct=503316480&amp;z=0&amp;tn=baiduimagedetail&amp;word=%B9%DC%C0%ED%C9%B3%C5%CC&amp;in=1&amp;cl=2&amp;cm=1&amp;sc=0&amp;lm=-1&amp;pn=0&amp;rn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Group 3"/>
          <p:cNvGrpSpPr/>
          <p:nvPr/>
        </p:nvGrpSpPr>
        <p:grpSpPr>
          <a:xfrm>
            <a:off x="469900" y="2133600"/>
            <a:ext cx="3741738" cy="1943100"/>
            <a:chOff x="0" y="0"/>
            <a:chExt cx="1293" cy="548"/>
          </a:xfrm>
        </p:grpSpPr>
        <p:sp>
          <p:nvSpPr>
            <p:cNvPr id="4100" name="WordArt 4"/>
            <p:cNvSpPr/>
            <p:nvPr/>
          </p:nvSpPr>
          <p:spPr>
            <a:xfrm>
              <a:off x="0" y="0"/>
              <a:ext cx="1293" cy="3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文化项目管理模拟沙盘实验教学</a:t>
              </a:r>
              <a:endParaRPr kumimoji="0" lang="zh-CN" altLang="en-US" sz="2400" b="1" i="0" u="none" strike="noStrike" kern="1200" cap="none" spc="0" normalizeH="0" baseline="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探索与经验</a:t>
              </a:r>
              <a:endParaRPr kumimoji="0" lang="zh-CN" altLang="en-US" sz="2400" b="1" i="0" u="none" strike="noStrike" kern="1200" cap="none" spc="0" normalizeH="0" baseline="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099" name="WordArt 5"/>
            <p:cNvSpPr/>
            <p:nvPr/>
          </p:nvSpPr>
          <p:spPr>
            <a:xfrm flipV="1">
              <a:off x="0" y="332"/>
              <a:ext cx="1293" cy="2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endParaRPr lang="zh-CN" altLang="en-US" sz="2400" b="1"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>
                        <a:alpha val="14998"/>
                      </a:srgb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 Box 6"/>
          <p:cNvSpPr txBox="1"/>
          <p:nvPr/>
        </p:nvSpPr>
        <p:spPr>
          <a:xfrm>
            <a:off x="1403350" y="3573463"/>
            <a:ext cx="3529013" cy="1604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四川师范大学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高峻峰　博士　副教授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Tx/>
              <a:buFontTx/>
            </a:pP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Tel:13008138382</a:t>
            </a:r>
            <a:endParaRPr lang="en-US" altLang="zh-CN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Tx/>
              <a:buFontTx/>
            </a:pP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QQ:526830247</a:t>
            </a:r>
            <a:endParaRPr lang="en-US" altLang="zh-CN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-2147482616" descr="杰科力LOGO (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315" y="5877560"/>
            <a:ext cx="4499610" cy="859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23" name="图片 7"/>
          <p:cNvPicPr>
            <a:picLocks noChangeAspect="1"/>
          </p:cNvPicPr>
          <p:nvPr/>
        </p:nvPicPr>
        <p:blipFill>
          <a:blip r:embed="rId3"/>
          <a:srcRect t="3896"/>
          <a:stretch>
            <a:fillRect/>
          </a:stretch>
        </p:blipFill>
        <p:spPr>
          <a:xfrm>
            <a:off x="7667943" y="-317"/>
            <a:ext cx="1530985" cy="1707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AutoShape 2"/>
          <p:cNvSpPr>
            <a:spLocks noChangeArrowheads="1"/>
          </p:cNvSpPr>
          <p:nvPr/>
        </p:nvSpPr>
        <p:spPr bwMode="auto">
          <a:xfrm>
            <a:off x="6705600" y="949325"/>
            <a:ext cx="1685925" cy="1500188"/>
          </a:xfrm>
          <a:prstGeom prst="star5">
            <a:avLst/>
          </a:prstGeom>
          <a:solidFill>
            <a:srgbClr val="F9FF01"/>
          </a:solidFill>
          <a:ln w="6350">
            <a:solidFill>
              <a:srgbClr val="80808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第一阶段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课程导入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6705600" y="2249488"/>
            <a:ext cx="1701800" cy="1408113"/>
          </a:xfrm>
          <a:prstGeom prst="star5">
            <a:avLst/>
          </a:prstGeom>
          <a:solidFill>
            <a:srgbClr val="F9FF01"/>
          </a:solidFill>
          <a:ln w="6350">
            <a:solidFill>
              <a:srgbClr val="80808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第二阶段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模拟项目运行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6689725" y="3486150"/>
            <a:ext cx="1714500" cy="1500188"/>
          </a:xfrm>
          <a:prstGeom prst="star5">
            <a:avLst/>
          </a:prstGeom>
          <a:solidFill>
            <a:srgbClr val="F9FF01"/>
          </a:solidFill>
          <a:ln w="6350">
            <a:solidFill>
              <a:srgbClr val="80808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第三阶段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知识分享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0" name="Oval 5"/>
          <p:cNvSpPr/>
          <p:nvPr/>
        </p:nvSpPr>
        <p:spPr>
          <a:xfrm>
            <a:off x="1755775" y="1411288"/>
            <a:ext cx="1019175" cy="6889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 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41" name="Line 6"/>
          <p:cNvSpPr/>
          <p:nvPr/>
        </p:nvSpPr>
        <p:spPr>
          <a:xfrm>
            <a:off x="2824163" y="1755775"/>
            <a:ext cx="541337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42" name="AutoShape 7"/>
          <p:cNvSpPr/>
          <p:nvPr/>
        </p:nvSpPr>
        <p:spPr>
          <a:xfrm>
            <a:off x="5148263" y="1430338"/>
            <a:ext cx="1276350" cy="671512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学习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>
              <a:buClrTx/>
              <a:buFontTx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运营规则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3" name="AutoShape 8"/>
          <p:cNvSpPr/>
          <p:nvPr/>
        </p:nvSpPr>
        <p:spPr>
          <a:xfrm>
            <a:off x="3348038" y="1428750"/>
            <a:ext cx="1276350" cy="671513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组织管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>
              <a:buClrTx/>
              <a:buFontTx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理团队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4" name="Line 9"/>
          <p:cNvSpPr/>
          <p:nvPr/>
        </p:nvSpPr>
        <p:spPr>
          <a:xfrm>
            <a:off x="4622800" y="1789113"/>
            <a:ext cx="461963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45" name="AutoShape 10"/>
          <p:cNvSpPr/>
          <p:nvPr/>
        </p:nvSpPr>
        <p:spPr>
          <a:xfrm>
            <a:off x="1087438" y="2800350"/>
            <a:ext cx="892175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1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项目控制 </a:t>
            </a:r>
            <a:endParaRPr lang="zh-CN" altLang="en-US" sz="1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eaLnBrk="0" hangingPunct="0">
              <a:buClrTx/>
              <a:buFontTx/>
            </a:pPr>
            <a:r>
              <a:rPr lang="zh-CN" altLang="en-US" sz="1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收尾 </a:t>
            </a:r>
            <a:endParaRPr lang="zh-CN" altLang="en-US" sz="1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AutoShape 11"/>
          <p:cNvSpPr/>
          <p:nvPr/>
        </p:nvSpPr>
        <p:spPr>
          <a:xfrm>
            <a:off x="3395663" y="2817813"/>
            <a:ext cx="8937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项目计划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>
              <a:buClrTx/>
              <a:buFontTx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与执行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7" name="AutoShape 12"/>
          <p:cNvSpPr/>
          <p:nvPr/>
        </p:nvSpPr>
        <p:spPr>
          <a:xfrm>
            <a:off x="5632450" y="2852738"/>
            <a:ext cx="892175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项目投标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>
              <a:buClrTx/>
              <a:buFontTx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与启动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8" name="Line 13"/>
          <p:cNvSpPr/>
          <p:nvPr/>
        </p:nvSpPr>
        <p:spPr>
          <a:xfrm>
            <a:off x="6162675" y="2155825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49" name="Line 14"/>
          <p:cNvSpPr/>
          <p:nvPr/>
        </p:nvSpPr>
        <p:spPr>
          <a:xfrm flipH="1">
            <a:off x="4327525" y="3149600"/>
            <a:ext cx="1233488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50" name="Line 15"/>
          <p:cNvSpPr/>
          <p:nvPr/>
        </p:nvSpPr>
        <p:spPr>
          <a:xfrm>
            <a:off x="3032125" y="4518025"/>
            <a:ext cx="1655763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51" name="Oval 16"/>
          <p:cNvSpPr/>
          <p:nvPr/>
        </p:nvSpPr>
        <p:spPr>
          <a:xfrm>
            <a:off x="4795838" y="4076700"/>
            <a:ext cx="1863725" cy="852488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知识分享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52" name="Oval 17"/>
          <p:cNvSpPr/>
          <p:nvPr/>
        </p:nvSpPr>
        <p:spPr>
          <a:xfrm>
            <a:off x="1227138" y="4181475"/>
            <a:ext cx="1736725" cy="7397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ClrTx/>
              <a:buFontTx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讲师点评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53" name="Line 18"/>
          <p:cNvSpPr/>
          <p:nvPr/>
        </p:nvSpPr>
        <p:spPr>
          <a:xfrm>
            <a:off x="1663700" y="35814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54" name="Line 19"/>
          <p:cNvSpPr/>
          <p:nvPr/>
        </p:nvSpPr>
        <p:spPr>
          <a:xfrm flipH="1">
            <a:off x="2051050" y="3141663"/>
            <a:ext cx="1233488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55" name="Rectangle 2"/>
          <p:cNvSpPr/>
          <p:nvPr/>
        </p:nvSpPr>
        <p:spPr>
          <a:xfrm>
            <a:off x="395288" y="0"/>
            <a:ext cx="72723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800" b="1" dirty="0">
                <a:solidFill>
                  <a:srgbClr val="FFFFCC"/>
                </a:solidFill>
                <a:latin typeface="Arial" panose="020B0604020202020204" pitchFamily="34" charset="0"/>
                <a:ea typeface="方正超粗黑简体"/>
              </a:rPr>
              <a:t>项目模拟：演艺项目、影视制作项目 </a:t>
            </a:r>
            <a:endParaRPr lang="zh-CN" altLang="en-US" sz="28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/>
          <p:nvPr/>
        </p:nvSpPr>
        <p:spPr>
          <a:xfrm>
            <a:off x="3276600" y="333375"/>
            <a:ext cx="2519363" cy="503238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项目竞标与谈判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2" name="Rectangle 3"/>
          <p:cNvSpPr/>
          <p:nvPr/>
        </p:nvSpPr>
        <p:spPr>
          <a:xfrm>
            <a:off x="3348038" y="2924175"/>
            <a:ext cx="2519362" cy="503238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编剧、道具采购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3" name="Rectangle 4"/>
          <p:cNvSpPr/>
          <p:nvPr/>
        </p:nvSpPr>
        <p:spPr>
          <a:xfrm>
            <a:off x="2986088" y="4652963"/>
            <a:ext cx="3241675" cy="490537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节目制作与排练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4" name="Rectangle 5"/>
          <p:cNvSpPr/>
          <p:nvPr/>
        </p:nvSpPr>
        <p:spPr>
          <a:xfrm>
            <a:off x="3094038" y="3789363"/>
            <a:ext cx="2917825" cy="500062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剧务与场地管理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5" name="Rectangle 6"/>
          <p:cNvSpPr/>
          <p:nvPr/>
        </p:nvSpPr>
        <p:spPr>
          <a:xfrm>
            <a:off x="3276600" y="1196975"/>
            <a:ext cx="2519363" cy="503238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节目构成与设计分解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519" name="Text Box 7"/>
          <p:cNvSpPr txBox="1"/>
          <p:nvPr/>
        </p:nvSpPr>
        <p:spPr>
          <a:xfrm>
            <a:off x="1692275" y="1052513"/>
            <a:ext cx="549275" cy="4319587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30E"/>
            </a:outerShdw>
          </a:effectLst>
        </p:spPr>
        <p:txBody>
          <a:bodyPr vert="eaVert" anchor="t" anchorCtr="0">
            <a:spAutoFit/>
          </a:bodyPr>
          <a:p>
            <a:pPr algn="dist">
              <a:spcBef>
                <a:spcPct val="50000"/>
              </a:spcBef>
              <a:buClrTx/>
              <a:buFontTx/>
            </a:pPr>
            <a:r>
              <a:rPr lang="zh-CN" altLang="en-US" sz="2400" b="1">
                <a:latin typeface="Arial" panose="020B0604020202020204" pitchFamily="34" charset="0"/>
                <a:ea typeface="楷体_GB2312" pitchFamily="49" charset="-122"/>
              </a:rPr>
              <a:t>文化项目管理沙盘运营流程</a:t>
            </a:r>
            <a:endParaRPr lang="zh-CN" altLang="en-US" sz="2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>
            <a:off x="4549775" y="838200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1" name="Line 9"/>
          <p:cNvSpPr>
            <a:spLocks noChangeShapeType="1"/>
          </p:cNvSpPr>
          <p:nvPr/>
        </p:nvSpPr>
        <p:spPr bwMode="auto">
          <a:xfrm>
            <a:off x="4572000" y="2565400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2" name="Line 10"/>
          <p:cNvSpPr>
            <a:spLocks noChangeShapeType="1"/>
          </p:cNvSpPr>
          <p:nvPr/>
        </p:nvSpPr>
        <p:spPr bwMode="auto">
          <a:xfrm>
            <a:off x="4570413" y="3429000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23" name="Line 11"/>
          <p:cNvSpPr>
            <a:spLocks noChangeShapeType="1"/>
          </p:cNvSpPr>
          <p:nvPr/>
        </p:nvSpPr>
        <p:spPr bwMode="auto">
          <a:xfrm>
            <a:off x="4572000" y="1700213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1" name="Rectangle 12"/>
          <p:cNvSpPr/>
          <p:nvPr/>
        </p:nvSpPr>
        <p:spPr>
          <a:xfrm>
            <a:off x="3348038" y="2060575"/>
            <a:ext cx="2519362" cy="503238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节目策划，成本预算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525" name="Line 13"/>
          <p:cNvSpPr>
            <a:spLocks noChangeShapeType="1"/>
          </p:cNvSpPr>
          <p:nvPr/>
        </p:nvSpPr>
        <p:spPr bwMode="auto">
          <a:xfrm>
            <a:off x="4587875" y="4292600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3" name="Rectangle 14"/>
          <p:cNvSpPr/>
          <p:nvPr/>
        </p:nvSpPr>
        <p:spPr>
          <a:xfrm>
            <a:off x="3348038" y="5516563"/>
            <a:ext cx="2519362" cy="503237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演出与成本控制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>
            <a:off x="4572000" y="5157788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5" name="Rectangle 16"/>
          <p:cNvSpPr/>
          <p:nvPr/>
        </p:nvSpPr>
        <p:spPr>
          <a:xfrm>
            <a:off x="3348038" y="6354763"/>
            <a:ext cx="2519362" cy="503237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7961" dir="2699999" algn="ctr" rotWithShape="0">
              <a:srgbClr val="1F1F5C"/>
            </a:outerShdw>
          </a:effectLst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项目决算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4572000" y="5995988"/>
            <a:ext cx="1588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直接连接符 5"/>
          <p:cNvSpPr/>
          <p:nvPr/>
        </p:nvSpPr>
        <p:spPr>
          <a:xfrm>
            <a:off x="1219200" y="1219200"/>
            <a:ext cx="7096125" cy="0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 6"/>
          <p:cNvSpPr/>
          <p:nvPr/>
        </p:nvSpPr>
        <p:spPr>
          <a:xfrm>
            <a:off x="609600" y="1752600"/>
            <a:ext cx="822325" cy="4241800"/>
          </a:xfrm>
          <a:custGeom>
            <a:avLst/>
            <a:gdLst>
              <a:gd name="connsiteX0" fmla="*/ 0 w 822267"/>
              <a:gd name="connsiteY0" fmla="*/ 0 h 4241742"/>
              <a:gd name="connsiteX1" fmla="*/ 822267 w 822267"/>
              <a:gd name="connsiteY1" fmla="*/ 0 h 4241742"/>
              <a:gd name="connsiteX2" fmla="*/ 822267 w 822267"/>
              <a:gd name="connsiteY2" fmla="*/ 4241742 h 4241742"/>
              <a:gd name="connsiteX3" fmla="*/ 0 w 822267"/>
              <a:gd name="connsiteY3" fmla="*/ 4241742 h 4241742"/>
              <a:gd name="connsiteX4" fmla="*/ 0 w 822267"/>
              <a:gd name="connsiteY4" fmla="*/ 0 h 424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267" h="4241742">
                <a:moveTo>
                  <a:pt x="0" y="0"/>
                </a:moveTo>
                <a:lnTo>
                  <a:pt x="822267" y="0"/>
                </a:lnTo>
                <a:lnTo>
                  <a:pt x="822267" y="4241742"/>
                </a:lnTo>
                <a:lnTo>
                  <a:pt x="0" y="424174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52400" tIns="152400" rIns="152400" bIns="152400"/>
          <a:lstStyle/>
          <a:p>
            <a:pPr marL="0" marR="0" lvl="0" indent="0" algn="l" defTabSz="17780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沙盘规则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147888" y="1258888"/>
            <a:ext cx="5570538" cy="800100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市场资质：一级、二级、三级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直接连接符 8"/>
          <p:cNvSpPr/>
          <p:nvPr/>
        </p:nvSpPr>
        <p:spPr>
          <a:xfrm>
            <a:off x="2041525" y="2058988"/>
            <a:ext cx="5676900" cy="0"/>
          </a:xfrm>
          <a:prstGeom prst="line">
            <a:avLst/>
          </a:prstGeom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多边形 9"/>
          <p:cNvSpPr/>
          <p:nvPr/>
        </p:nvSpPr>
        <p:spPr>
          <a:xfrm>
            <a:off x="2147888" y="2098675"/>
            <a:ext cx="6600825" cy="800100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节目组成：服装与道具、编剧、排练，均需提前准备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直接连接符 10"/>
          <p:cNvSpPr/>
          <p:nvPr/>
        </p:nvSpPr>
        <p:spPr>
          <a:xfrm>
            <a:off x="2041525" y="2898775"/>
            <a:ext cx="5676900" cy="0"/>
          </a:xfrm>
          <a:prstGeom prst="line">
            <a:avLst/>
          </a:prstGeom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 11"/>
          <p:cNvSpPr/>
          <p:nvPr/>
        </p:nvSpPr>
        <p:spPr>
          <a:xfrm>
            <a:off x="2147888" y="2938463"/>
            <a:ext cx="6527800" cy="798513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节目类型：零散节目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M1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、一般项目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M2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、精彩节目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M3 </a:t>
            </a:r>
            <a:endParaRPr kumimoji="0" lang="en-US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直接连接符 12"/>
          <p:cNvSpPr/>
          <p:nvPr/>
        </p:nvSpPr>
        <p:spPr>
          <a:xfrm>
            <a:off x="2041525" y="3736975"/>
            <a:ext cx="5676900" cy="0"/>
          </a:xfrm>
          <a:prstGeom prst="line">
            <a:avLst/>
          </a:prstGeom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2124075" y="3789363"/>
            <a:ext cx="5570538" cy="798513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演艺项目：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A1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A2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A3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A4…… </a:t>
            </a:r>
            <a:endParaRPr kumimoji="0" lang="en-US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接连接符 14"/>
          <p:cNvSpPr/>
          <p:nvPr/>
        </p:nvSpPr>
        <p:spPr>
          <a:xfrm>
            <a:off x="2041525" y="4576763"/>
            <a:ext cx="5676900" cy="0"/>
          </a:xfrm>
          <a:prstGeom prst="line">
            <a:avLst/>
          </a:prstGeom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 15"/>
          <p:cNvSpPr/>
          <p:nvPr/>
        </p:nvSpPr>
        <p:spPr>
          <a:xfrm>
            <a:off x="2170113" y="4581525"/>
            <a:ext cx="5570538" cy="800100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场地：大型 、中型、小型</a:t>
            </a: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接连接符 16"/>
          <p:cNvSpPr/>
          <p:nvPr/>
        </p:nvSpPr>
        <p:spPr>
          <a:xfrm>
            <a:off x="2041525" y="5416550"/>
            <a:ext cx="5676900" cy="0"/>
          </a:xfrm>
          <a:prstGeom prst="line">
            <a:avLst/>
          </a:prstGeom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任意多边形 15"/>
          <p:cNvSpPr/>
          <p:nvPr/>
        </p:nvSpPr>
        <p:spPr>
          <a:xfrm>
            <a:off x="2170113" y="5445125"/>
            <a:ext cx="5570538" cy="647700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剧组：大型 、中型、小型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直接连接符 5"/>
          <p:cNvSpPr/>
          <p:nvPr/>
        </p:nvSpPr>
        <p:spPr>
          <a:xfrm>
            <a:off x="2051050" y="6165850"/>
            <a:ext cx="5689600" cy="0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任意多边形 15"/>
          <p:cNvSpPr/>
          <p:nvPr/>
        </p:nvSpPr>
        <p:spPr>
          <a:xfrm>
            <a:off x="2195513" y="6210300"/>
            <a:ext cx="6948488" cy="647700"/>
          </a:xfrm>
          <a:custGeom>
            <a:avLst/>
            <a:gdLst>
              <a:gd name="connsiteX0" fmla="*/ 0 w 5571012"/>
              <a:gd name="connsiteY0" fmla="*/ 0 h 799468"/>
              <a:gd name="connsiteX1" fmla="*/ 5571012 w 5571012"/>
              <a:gd name="connsiteY1" fmla="*/ 0 h 799468"/>
              <a:gd name="connsiteX2" fmla="*/ 5571012 w 5571012"/>
              <a:gd name="connsiteY2" fmla="*/ 799468 h 799468"/>
              <a:gd name="connsiteX3" fmla="*/ 0 w 5571012"/>
              <a:gd name="connsiteY3" fmla="*/ 799468 h 799468"/>
              <a:gd name="connsiteX4" fmla="*/ 0 w 5571012"/>
              <a:gd name="connsiteY4" fmla="*/ 0 h 7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12" h="799468">
                <a:moveTo>
                  <a:pt x="0" y="0"/>
                </a:moveTo>
                <a:lnTo>
                  <a:pt x="5571012" y="0"/>
                </a:lnTo>
                <a:lnTo>
                  <a:pt x="5571012" y="799468"/>
                </a:lnTo>
                <a:lnTo>
                  <a:pt x="0" y="7994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0010" tIns="80010" rIns="80010" bIns="80010"/>
          <a:lstStyle/>
          <a:p>
            <a:pPr marL="0" marR="0" lvl="0" indent="0" algn="l" defTabSz="9334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其他：员工宿舍、项目收尾、项目风险条件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00" name="Rectangle 2"/>
          <p:cNvSpPr/>
          <p:nvPr/>
        </p:nvSpPr>
        <p:spPr>
          <a:xfrm>
            <a:off x="395288" y="0"/>
            <a:ext cx="72723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800" b="1" dirty="0">
                <a:solidFill>
                  <a:srgbClr val="FFFFCC"/>
                </a:solidFill>
                <a:latin typeface="Arial" panose="020B0604020202020204" pitchFamily="34" charset="0"/>
                <a:ea typeface="方正超粗黑简体"/>
              </a:rPr>
              <a:t>项目执行 </a:t>
            </a:r>
            <a:endParaRPr lang="zh-CN" altLang="en-US" sz="28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611188" y="1343025"/>
            <a:ext cx="8064500" cy="4032250"/>
            <a:chOff x="0" y="0"/>
            <a:chExt cx="5080" cy="2321"/>
          </a:xfrm>
        </p:grpSpPr>
        <p:sp>
          <p:nvSpPr>
            <p:cNvPr id="17410" name="Rectangle 4"/>
            <p:cNvSpPr/>
            <p:nvPr/>
          </p:nvSpPr>
          <p:spPr>
            <a:xfrm>
              <a:off x="0" y="607"/>
              <a:ext cx="5080" cy="17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>
                <a:spcBef>
                  <a:spcPct val="90000"/>
                </a:spcBef>
                <a:buClrTx/>
                <a:buFontTx/>
              </a:pPr>
              <a:r>
                <a:rPr lang="en-US" altLang="zh-CN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1</a:t>
              </a:r>
              <a:r>
                <a:rPr lang="zh-CN" altLang="en-US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、品牌宣传费： 反映公司在业界知名度</a:t>
              </a:r>
              <a:endParaRPr lang="zh-CN" altLang="en-US" sz="1800" b="1" dirty="0">
                <a:solidFill>
                  <a:srgbClr val="0000CC"/>
                </a:solidFill>
                <a:latin typeface="楷体_GB2312"/>
                <a:ea typeface="楷体_GB2312"/>
              </a:endParaRPr>
            </a:p>
            <a:p>
              <a:pPr>
                <a:spcBef>
                  <a:spcPct val="90000"/>
                </a:spcBef>
                <a:buClrTx/>
                <a:buFontTx/>
              </a:pPr>
              <a:r>
                <a:rPr lang="en-US" altLang="zh-CN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2</a:t>
              </a:r>
              <a:r>
                <a:rPr lang="zh-CN" altLang="en-US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、上年项目最大规模排名：反映公司实力</a:t>
              </a:r>
              <a:endParaRPr lang="zh-CN" altLang="en-US" sz="1800" b="1" dirty="0">
                <a:latin typeface="楷体_GB2312"/>
                <a:ea typeface="楷体_GB2312"/>
              </a:endParaRPr>
            </a:p>
            <a:p>
              <a:pPr>
                <a:spcBef>
                  <a:spcPct val="90000"/>
                </a:spcBef>
                <a:buClrTx/>
                <a:buFontTx/>
              </a:pPr>
              <a:r>
                <a:rPr lang="en-US" altLang="zh-CN" sz="1800" b="1" dirty="0">
                  <a:latin typeface="楷体_GB2312"/>
                  <a:ea typeface="楷体_GB2312"/>
                </a:rPr>
                <a:t>3</a:t>
              </a:r>
              <a:r>
                <a:rPr lang="zh-CN" altLang="en-US" sz="1800" b="1" dirty="0">
                  <a:latin typeface="楷体_GB2312"/>
                  <a:ea typeface="楷体_GB2312"/>
                </a:rPr>
                <a:t>、</a:t>
              </a:r>
              <a:r>
                <a:rPr lang="zh-CN" altLang="en-US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上年项目执行情况：项目拖期将被扣分</a:t>
              </a:r>
              <a:endParaRPr lang="zh-CN" altLang="en-US" sz="1800" b="1" dirty="0">
                <a:latin typeface="楷体_GB2312"/>
                <a:ea typeface="楷体_GB2312"/>
              </a:endParaRPr>
            </a:p>
            <a:p>
              <a:pPr>
                <a:spcBef>
                  <a:spcPct val="90000"/>
                </a:spcBef>
                <a:buClrTx/>
                <a:buFontTx/>
              </a:pPr>
              <a:r>
                <a:rPr lang="en-US" altLang="zh-CN" sz="1800" b="1" dirty="0">
                  <a:latin typeface="楷体_GB2312"/>
                  <a:ea typeface="楷体_GB2312"/>
                </a:rPr>
                <a:t>4</a:t>
              </a:r>
              <a:r>
                <a:rPr lang="zh-CN" altLang="en-US" sz="1800" b="1" dirty="0">
                  <a:latin typeface="楷体_GB2312"/>
                  <a:ea typeface="楷体_GB2312"/>
                </a:rPr>
                <a:t>、</a:t>
              </a:r>
              <a:r>
                <a:rPr lang="zh-CN" altLang="en-US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价格档次选择：</a:t>
              </a:r>
              <a:endParaRPr lang="zh-CN" altLang="en-US" sz="1800" b="1" dirty="0">
                <a:latin typeface="楷体_GB2312"/>
                <a:ea typeface="楷体_GB2312"/>
              </a:endParaRPr>
            </a:p>
            <a:p>
              <a:pPr>
                <a:spcBef>
                  <a:spcPct val="90000"/>
                </a:spcBef>
                <a:buClrTx/>
                <a:buFontTx/>
              </a:pPr>
              <a:r>
                <a:rPr lang="en-US" altLang="zh-CN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5</a:t>
              </a:r>
              <a:r>
                <a:rPr lang="zh-CN" altLang="en-US" sz="1800" b="1" dirty="0">
                  <a:solidFill>
                    <a:srgbClr val="0000CC"/>
                  </a:solidFill>
                  <a:latin typeface="楷体_GB2312"/>
                  <a:ea typeface="楷体_GB2312"/>
                </a:rPr>
                <a:t>、业务培训费率：反映项目管理水平</a:t>
              </a:r>
              <a:endParaRPr lang="zh-CN" altLang="en-US" sz="1800" b="1" dirty="0">
                <a:latin typeface="楷体_GB2312"/>
                <a:ea typeface="楷体_GB2312"/>
              </a:endParaRPr>
            </a:p>
            <a:p>
              <a:pPr>
                <a:spcBef>
                  <a:spcPct val="90000"/>
                </a:spcBef>
                <a:buClrTx/>
                <a:buFontTx/>
              </a:pPr>
              <a:r>
                <a:rPr lang="en-US" altLang="zh-CN" sz="1800" b="1" dirty="0"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r>
                <a:rPr lang="zh-CN" altLang="en-US" sz="1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、得分相同时，再按价格档次、广告费、拖期扣分、品牌宣传费得分排序。</a:t>
              </a:r>
              <a:endPara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1" name="Rectangle 5"/>
            <p:cNvSpPr/>
            <p:nvPr/>
          </p:nvSpPr>
          <p:spPr>
            <a:xfrm>
              <a:off x="46" y="0"/>
              <a:ext cx="1043" cy="317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t" anchorCtr="0"/>
            <a:p>
              <a:pPr algn="ctr">
                <a:buClrTx/>
                <a:buFontTx/>
              </a:pPr>
              <a:r>
                <a:rPr lang="zh-CN" altLang="en-US" sz="2400" b="1" i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评标办法  </a:t>
              </a:r>
              <a:endParaRPr lang="zh-CN" altLang="en-US" sz="2400" b="1" i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126" name="Line 6"/>
          <p:cNvSpPr/>
          <p:nvPr/>
        </p:nvSpPr>
        <p:spPr>
          <a:xfrm flipV="1">
            <a:off x="684213" y="2319338"/>
            <a:ext cx="7775575" cy="0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7" name="Line 7"/>
          <p:cNvSpPr/>
          <p:nvPr/>
        </p:nvSpPr>
        <p:spPr>
          <a:xfrm flipV="1">
            <a:off x="684213" y="2824163"/>
            <a:ext cx="7775575" cy="0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8" name="Line 8"/>
          <p:cNvSpPr/>
          <p:nvPr/>
        </p:nvSpPr>
        <p:spPr>
          <a:xfrm flipV="1">
            <a:off x="684213" y="3328988"/>
            <a:ext cx="7775575" cy="0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9" name="Line 9"/>
          <p:cNvSpPr/>
          <p:nvPr/>
        </p:nvSpPr>
        <p:spPr>
          <a:xfrm flipV="1">
            <a:off x="684213" y="3903663"/>
            <a:ext cx="7775575" cy="0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30" name="Line 10"/>
          <p:cNvSpPr/>
          <p:nvPr/>
        </p:nvSpPr>
        <p:spPr>
          <a:xfrm flipV="1">
            <a:off x="684213" y="4408488"/>
            <a:ext cx="7775575" cy="0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Line 10"/>
          <p:cNvSpPr/>
          <p:nvPr/>
        </p:nvSpPr>
        <p:spPr>
          <a:xfrm flipV="1">
            <a:off x="684213" y="4941888"/>
            <a:ext cx="7775575" cy="0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8" name="Rectangle 10"/>
          <p:cNvSpPr/>
          <p:nvPr/>
        </p:nvSpPr>
        <p:spPr>
          <a:xfrm>
            <a:off x="468313" y="0"/>
            <a:ext cx="72723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800" b="1" dirty="0">
                <a:solidFill>
                  <a:srgbClr val="FFFFCC"/>
                </a:solidFill>
                <a:latin typeface="Arial" panose="020B0604020202020204" pitchFamily="34" charset="0"/>
                <a:ea typeface="方正超粗黑简体"/>
              </a:rPr>
              <a:t>项目启动</a:t>
            </a:r>
            <a:endParaRPr lang="zh-CN" altLang="en-US" sz="28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186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</a:rPr>
              <a:t>订单模拟</a:t>
            </a:r>
            <a:endParaRPr lang="zh-CN" altLang="en-US" sz="2800" b="1" dirty="0">
              <a:solidFill>
                <a:srgbClr val="FFFFCC"/>
              </a:solidFill>
            </a:endParaRPr>
          </a:p>
        </p:txBody>
      </p:sp>
      <p:graphicFrame>
        <p:nvGraphicFramePr>
          <p:cNvPr id="66752" name="Group 192"/>
          <p:cNvGraphicFramePr>
            <a:graphicFrameLocks noGrp="1"/>
          </p:cNvGraphicFramePr>
          <p:nvPr>
            <p:ph idx="1"/>
          </p:nvPr>
        </p:nvGraphicFramePr>
        <p:xfrm>
          <a:off x="611188" y="1916113"/>
          <a:ext cx="7918450" cy="2976563"/>
        </p:xfrm>
        <a:graphic>
          <a:graphicData uri="http://schemas.openxmlformats.org/drawingml/2006/table">
            <a:tbl>
              <a:tblPr/>
              <a:tblGrid>
                <a:gridCol w="903287"/>
                <a:gridCol w="1282700"/>
                <a:gridCol w="784225"/>
                <a:gridCol w="720725"/>
                <a:gridCol w="695325"/>
                <a:gridCol w="965200"/>
                <a:gridCol w="1206500"/>
                <a:gridCol w="1360488"/>
              </a:tblGrid>
              <a:tr h="9366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序号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项目组成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定金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交付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尾款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总金额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应收帐期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资质要求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P3-14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A9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97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299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三级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97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322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</a:tr>
              <a:tr h="67945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97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345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395288" y="0"/>
            <a:ext cx="72723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800" b="1" dirty="0">
                <a:solidFill>
                  <a:srgbClr val="FFFFCC"/>
                </a:solidFill>
                <a:latin typeface="Arial" panose="020B0604020202020204" pitchFamily="34" charset="0"/>
                <a:ea typeface="方正超粗黑简体"/>
              </a:rPr>
              <a:t>项目计划 </a:t>
            </a:r>
            <a:endParaRPr lang="zh-CN" altLang="en-US" sz="28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0799" name="Group 623"/>
          <p:cNvGraphicFramePr>
            <a:graphicFrameLocks noGrp="1"/>
          </p:cNvGraphicFramePr>
          <p:nvPr/>
        </p:nvGraphicFramePr>
        <p:xfrm>
          <a:off x="611188" y="1125538"/>
          <a:ext cx="8208963" cy="5183190"/>
        </p:xfrm>
        <a:graphic>
          <a:graphicData uri="http://schemas.openxmlformats.org/drawingml/2006/table">
            <a:tbl>
              <a:tblPr/>
              <a:tblGrid>
                <a:gridCol w="2543175"/>
                <a:gridCol w="2074862"/>
                <a:gridCol w="2265363"/>
                <a:gridCol w="1325562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演出项目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紧前作业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所需节目（经费）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完成周期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--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（创意设计）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无（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--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（项目规划）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无（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--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（市场调研）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无（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86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完成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A1\A2\A3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之后，才能准备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M1\M2\M3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不同节目；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集中准备好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M1\M2\M3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之后，再开始下面的汇演。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A4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（精品汇演）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2M3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A5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（小型商演）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A2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2M2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A6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（综合商演）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A4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A7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（综合商演）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A5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A4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M3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A8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（综合商演）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A6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A3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2M3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A9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（大型综合商演）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A7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M1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M2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M3</a:t>
                      </a:r>
                      <a:endParaRPr kumimoji="0" lang="en-US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750" y="1484313"/>
          <a:ext cx="7920039" cy="4032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40013"/>
                <a:gridCol w="2640013"/>
                <a:gridCol w="2640013"/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节目</a:t>
                      </a:r>
                      <a:endParaRPr kumimoji="0" lang="zh-CN" sz="1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所需工作</a:t>
                      </a:r>
                      <a:endParaRPr kumimoji="0" lang="zh-CN" sz="1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endParaRPr kumimoji="0" lang="zh-CN" sz="19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零散类节目</a:t>
                      </a: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M1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服装与道具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编剧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排练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轮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一般类节目</a:t>
                      </a:r>
                      <a:r>
                        <a:rPr kumimoji="0" lang="en-US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M2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服装与道具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编剧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排练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轮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精彩类节目</a:t>
                      </a:r>
                      <a:r>
                        <a:rPr kumimoji="0" lang="en-US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M3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服装与道具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编剧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  <a:tr h="4032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9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排练</a:t>
                      </a:r>
                      <a:endParaRPr kumimoji="0" lang="zh-CN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轮</a:t>
                      </a:r>
                      <a:endParaRPr kumimoji="0" lang="zh-CN" sz="1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0" name="Rectangle 10"/>
          <p:cNvSpPr/>
          <p:nvPr/>
        </p:nvSpPr>
        <p:spPr>
          <a:xfrm>
            <a:off x="468313" y="0"/>
            <a:ext cx="72723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800" b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场地与剧组</a:t>
            </a:r>
            <a:endParaRPr lang="zh-CN" altLang="en-US" sz="28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8213" name="Group 85"/>
          <p:cNvGraphicFramePr>
            <a:graphicFrameLocks noGrp="1"/>
          </p:cNvGraphicFramePr>
          <p:nvPr/>
        </p:nvGraphicFramePr>
        <p:xfrm>
          <a:off x="250825" y="1052513"/>
          <a:ext cx="8470900" cy="2617788"/>
        </p:xfrm>
        <a:graphic>
          <a:graphicData uri="http://schemas.openxmlformats.org/drawingml/2006/table">
            <a:tbl>
              <a:tblPr/>
              <a:tblGrid>
                <a:gridCol w="1147763"/>
                <a:gridCol w="1012825"/>
                <a:gridCol w="836612"/>
                <a:gridCol w="977900"/>
                <a:gridCol w="919163"/>
                <a:gridCol w="1411287"/>
                <a:gridCol w="1079500"/>
                <a:gridCol w="1085850"/>
              </a:tblGrid>
              <a:tr h="6728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场地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建设费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建设月期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出售残值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租赁费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剧组要求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剧组工资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剧组招募期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3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小型场地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场地可租可建，需考虑项目周期和收益进行决策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cPr/>
                </a:tc>
                <a:tc rowSpan="3" hMerge="1">
                  <a:tcPr/>
                </a:tc>
                <a:tc rowSpan="3"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小型剧组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剧组大小与演出节目有关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cPr/>
                </a:tc>
              </a:tr>
              <a:tr h="6477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中型场地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4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中型剧组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/>
                </a:tc>
                <a:tc vMerge="1" hMerge="1">
                  <a:tcPr/>
                </a:tc>
              </a:tr>
              <a:tr h="6477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大型场地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4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大型剧组</a:t>
                      </a:r>
                      <a:endParaRPr kumimoji="0" lang="zh-CN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7" marB="46807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 gridSpan="2">
                  <a:tcPr/>
                </a:tc>
                <a:tc vMerge="1" hMerge="1">
                  <a:tcPr/>
                </a:tc>
              </a:tr>
            </a:tbl>
          </a:graphicData>
        </a:graphic>
      </p:graphicFrame>
      <p:pic>
        <p:nvPicPr>
          <p:cNvPr id="48214" name="Picture 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789363"/>
            <a:ext cx="2579688" cy="2662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215" name="Picture 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4005263"/>
            <a:ext cx="4392613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81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FFCC"/>
                </a:solidFill>
                <a:ea typeface="宋体" panose="02010600030101010101" pitchFamily="2" charset="-122"/>
              </a:rPr>
              <a:t>节目工序</a:t>
            </a:r>
            <a:endParaRPr lang="zh-CN" altLang="en-US" b="1" dirty="0">
              <a:solidFill>
                <a:srgbClr val="FFFFCC"/>
              </a:solidFill>
              <a:ea typeface="宋体" panose="02010600030101010101" pitchFamily="2" charset="-122"/>
            </a:endParaRPr>
          </a:p>
        </p:txBody>
      </p:sp>
      <p:pic>
        <p:nvPicPr>
          <p:cNvPr id="61529" name="Picture 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4221163"/>
            <a:ext cx="7051675" cy="26368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1610" name="Group 170"/>
          <p:cNvGraphicFramePr>
            <a:graphicFrameLocks noGrp="1"/>
          </p:cNvGraphicFramePr>
          <p:nvPr>
            <p:ph type="tbl" idx="1"/>
          </p:nvPr>
        </p:nvGraphicFramePr>
        <p:xfrm>
          <a:off x="468313" y="1125538"/>
          <a:ext cx="8207375" cy="2663826"/>
        </p:xfrm>
        <a:graphic>
          <a:graphicData uri="http://schemas.openxmlformats.org/drawingml/2006/table">
            <a:tbl>
              <a:tblPr/>
              <a:tblGrid>
                <a:gridCol w="3216275"/>
                <a:gridCol w="2478087"/>
                <a:gridCol w="2513013"/>
              </a:tblGrid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编剧排练与道具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费用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准备提前期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服装与道具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编剧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套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排练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轮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个月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0" name="Rectangle 10"/>
          <p:cNvSpPr/>
          <p:nvPr/>
        </p:nvSpPr>
        <p:spPr>
          <a:xfrm>
            <a:off x="468313" y="0"/>
            <a:ext cx="7272337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800" b="1" dirty="0">
                <a:solidFill>
                  <a:srgbClr val="FFFF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项目风险</a:t>
            </a:r>
            <a:endParaRPr lang="zh-CN" altLang="en-US" sz="2800" b="1" dirty="0">
              <a:solidFill>
                <a:srgbClr val="FFFF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3330" name="Group 82"/>
          <p:cNvGraphicFramePr>
            <a:graphicFrameLocks noGrp="1"/>
          </p:cNvGraphicFramePr>
          <p:nvPr/>
        </p:nvGraphicFramePr>
        <p:xfrm>
          <a:off x="971550" y="1628775"/>
          <a:ext cx="7272338" cy="4141788"/>
        </p:xfrm>
        <a:graphic>
          <a:graphicData uri="http://schemas.openxmlformats.org/drawingml/2006/table">
            <a:tbl>
              <a:tblPr/>
              <a:tblGrid>
                <a:gridCol w="7272338"/>
              </a:tblGrid>
              <a:tr h="414178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0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、甲方要求增加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M2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节目，给予补偿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10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万；</a:t>
                      </a: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、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10%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应收款无法收回；</a:t>
                      </a: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、所有编剧发回重改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重改后不需重新排练，但本期第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7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个月停工一月；</a:t>
                      </a: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、所有大型剧组在本期第</a:t>
                      </a: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7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个月停工一月；</a:t>
                      </a: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b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</a:br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</a:rPr>
                        <a:t>、所有道具服装延迟一月供货；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2571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2"/>
          <p:cNvSpPr/>
          <p:nvPr/>
        </p:nvSpPr>
        <p:spPr>
          <a:xfrm>
            <a:off x="4625975" y="1793875"/>
            <a:ext cx="3635375" cy="793750"/>
          </a:xfrm>
          <a:prstGeom prst="homePlate">
            <a:avLst>
              <a:gd name="adj" fmla="val 24871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AutoShape 3"/>
          <p:cNvSpPr/>
          <p:nvPr/>
        </p:nvSpPr>
        <p:spPr>
          <a:xfrm>
            <a:off x="1350963" y="1793875"/>
            <a:ext cx="4030662" cy="793750"/>
          </a:xfrm>
          <a:prstGeom prst="homePlate">
            <a:avLst>
              <a:gd name="adj" fmla="val 27576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3" name="Group 4"/>
          <p:cNvGrpSpPr/>
          <p:nvPr/>
        </p:nvGrpSpPr>
        <p:grpSpPr>
          <a:xfrm>
            <a:off x="968375" y="1557338"/>
            <a:ext cx="1298575" cy="1266825"/>
            <a:chOff x="0" y="0"/>
            <a:chExt cx="1042" cy="1019"/>
          </a:xfrm>
        </p:grpSpPr>
        <p:grpSp>
          <p:nvGrpSpPr>
            <p:cNvPr id="5124" name="Group 5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25" name="Picture 6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6" name="Oval 7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27" name="Picture 8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8" name="Rectangle 9"/>
          <p:cNvSpPr/>
          <p:nvPr/>
        </p:nvSpPr>
        <p:spPr>
          <a:xfrm>
            <a:off x="2268538" y="1793875"/>
            <a:ext cx="3041650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/>
              </a:rPr>
              <a:t>过于依赖教材</a:t>
            </a:r>
            <a:endParaRPr lang="zh-CN" altLang="en-US" sz="2400" b="1" dirty="0"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29" name="Rectangle 10"/>
          <p:cNvSpPr/>
          <p:nvPr/>
        </p:nvSpPr>
        <p:spPr>
          <a:xfrm>
            <a:off x="5418138" y="1793875"/>
            <a:ext cx="2638425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/>
              </a:rPr>
              <a:t>不够形象生动</a:t>
            </a:r>
            <a:endParaRPr lang="zh-CN" altLang="en-US" sz="2400" b="1" dirty="0"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30" name="Rectangle 11"/>
          <p:cNvSpPr/>
          <p:nvPr/>
        </p:nvSpPr>
        <p:spPr>
          <a:xfrm>
            <a:off x="1098550" y="2019300"/>
            <a:ext cx="10572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楷体_GB2312"/>
              </a:rPr>
              <a:t>形式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31" name="Oval 12"/>
          <p:cNvSpPr/>
          <p:nvPr/>
        </p:nvSpPr>
        <p:spPr>
          <a:xfrm>
            <a:off x="1131888" y="2724150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AutoShape 13"/>
          <p:cNvSpPr/>
          <p:nvPr/>
        </p:nvSpPr>
        <p:spPr>
          <a:xfrm>
            <a:off x="4627563" y="3198813"/>
            <a:ext cx="3706812" cy="1081087"/>
          </a:xfrm>
          <a:prstGeom prst="homePlate">
            <a:avLst>
              <a:gd name="adj" fmla="val 18620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AutoShape 14"/>
          <p:cNvSpPr/>
          <p:nvPr/>
        </p:nvSpPr>
        <p:spPr>
          <a:xfrm>
            <a:off x="1350963" y="3198813"/>
            <a:ext cx="4102100" cy="1081087"/>
          </a:xfrm>
          <a:prstGeom prst="homePlate">
            <a:avLst>
              <a:gd name="adj" fmla="val 20605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34" name="Group 15"/>
          <p:cNvGrpSpPr/>
          <p:nvPr/>
        </p:nvGrpSpPr>
        <p:grpSpPr>
          <a:xfrm>
            <a:off x="971550" y="3141663"/>
            <a:ext cx="1298575" cy="1266825"/>
            <a:chOff x="0" y="0"/>
            <a:chExt cx="1042" cy="1019"/>
          </a:xfrm>
        </p:grpSpPr>
        <p:grpSp>
          <p:nvGrpSpPr>
            <p:cNvPr id="5135" name="Group 16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36" name="Picture 1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37" name="Oval 1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38" name="Picture 19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9" name="Rectangle 20"/>
          <p:cNvSpPr/>
          <p:nvPr/>
        </p:nvSpPr>
        <p:spPr>
          <a:xfrm>
            <a:off x="2268538" y="3221038"/>
            <a:ext cx="3095625" cy="936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/>
              </a:rPr>
              <a:t>理论生硬，学习枯燥</a:t>
            </a:r>
            <a:endParaRPr lang="zh-CN" altLang="en-US" sz="2400" b="1" dirty="0"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40" name="Rectangle 21"/>
          <p:cNvSpPr/>
          <p:nvPr/>
        </p:nvSpPr>
        <p:spPr>
          <a:xfrm>
            <a:off x="5435600" y="3284538"/>
            <a:ext cx="2638425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/>
              </a:rPr>
              <a:t>内容远离实际</a:t>
            </a:r>
            <a:endParaRPr lang="zh-CN" altLang="en-US" sz="2400" b="1" dirty="0"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41" name="Rectangle 22"/>
          <p:cNvSpPr/>
          <p:nvPr/>
        </p:nvSpPr>
        <p:spPr>
          <a:xfrm>
            <a:off x="1042988" y="3500438"/>
            <a:ext cx="10572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楷体_GB2312"/>
              </a:rPr>
              <a:t>内容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42" name="Oval 23"/>
          <p:cNvSpPr/>
          <p:nvPr/>
        </p:nvSpPr>
        <p:spPr>
          <a:xfrm>
            <a:off x="1131888" y="4294188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43" name="Picture 24" descr="办公22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19925" y="44450"/>
            <a:ext cx="2049463" cy="1517650"/>
          </a:xfrm>
        </p:spPr>
      </p:pic>
      <p:sp>
        <p:nvSpPr>
          <p:cNvPr id="5144" name="AutoShape 25"/>
          <p:cNvSpPr/>
          <p:nvPr/>
        </p:nvSpPr>
        <p:spPr>
          <a:xfrm>
            <a:off x="4627563" y="4851400"/>
            <a:ext cx="3706812" cy="1081088"/>
          </a:xfrm>
          <a:prstGeom prst="homePlate">
            <a:avLst>
              <a:gd name="adj" fmla="val 18620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5" name="AutoShape 26"/>
          <p:cNvSpPr/>
          <p:nvPr/>
        </p:nvSpPr>
        <p:spPr>
          <a:xfrm>
            <a:off x="1350963" y="4851400"/>
            <a:ext cx="4102100" cy="1081088"/>
          </a:xfrm>
          <a:prstGeom prst="homePlate">
            <a:avLst>
              <a:gd name="adj" fmla="val 20605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46" name="Group 27"/>
          <p:cNvGrpSpPr/>
          <p:nvPr/>
        </p:nvGrpSpPr>
        <p:grpSpPr>
          <a:xfrm>
            <a:off x="968375" y="4779963"/>
            <a:ext cx="1298575" cy="1266825"/>
            <a:chOff x="0" y="0"/>
            <a:chExt cx="1042" cy="1019"/>
          </a:xfrm>
        </p:grpSpPr>
        <p:grpSp>
          <p:nvGrpSpPr>
            <p:cNvPr id="5147" name="Group 28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8" name="Picture 29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9" name="Oval 30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50" name="Picture 31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51" name="Rectangle 32"/>
          <p:cNvSpPr/>
          <p:nvPr/>
        </p:nvSpPr>
        <p:spPr>
          <a:xfrm>
            <a:off x="2339975" y="4940300"/>
            <a:ext cx="3024188" cy="936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/>
              </a:rPr>
              <a:t>侧重于策划与营销</a:t>
            </a:r>
            <a:endParaRPr lang="zh-CN" altLang="en-US" sz="2400" b="1" dirty="0"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52" name="Rectangle 33"/>
          <p:cNvSpPr/>
          <p:nvPr/>
        </p:nvSpPr>
        <p:spPr>
          <a:xfrm>
            <a:off x="5292725" y="5016500"/>
            <a:ext cx="3024188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/>
              </a:rPr>
              <a:t>缺少文化具体执行环节的训练</a:t>
            </a:r>
            <a:endParaRPr lang="zh-CN" altLang="en-US" sz="2400" b="1" dirty="0"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53" name="Rectangle 34"/>
          <p:cNvSpPr/>
          <p:nvPr/>
        </p:nvSpPr>
        <p:spPr>
          <a:xfrm>
            <a:off x="1062038" y="4995863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楷体_GB2312"/>
              </a:rPr>
              <a:t>现有实验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5154" name="Oval 35"/>
          <p:cNvSpPr/>
          <p:nvPr/>
        </p:nvSpPr>
        <p:spPr>
          <a:xfrm>
            <a:off x="1131888" y="5946775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5" name="Rectangle 36"/>
          <p:cNvSpPr/>
          <p:nvPr/>
        </p:nvSpPr>
        <p:spPr>
          <a:xfrm>
            <a:off x="1116013" y="188913"/>
            <a:ext cx="5903912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我们曾经遇到的问题 </a:t>
            </a:r>
            <a:endParaRPr lang="zh-CN" altLang="en-US" sz="3200" b="1" dirty="0">
              <a:solidFill>
                <a:srgbClr val="FFFFCC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95288" y="46038"/>
            <a:ext cx="7272338" cy="863600"/>
          </a:xfrm>
          <a:prstGeom prst="rect">
            <a:avLst/>
          </a:prstGeom>
          <a:noFill/>
          <a:ln>
            <a:noFill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项目管理引导年练习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27650" name="Rectangle 4"/>
          <p:cNvSpPr/>
          <p:nvPr/>
        </p:nvSpPr>
        <p:spPr>
          <a:xfrm>
            <a:off x="1331913" y="5086350"/>
            <a:ext cx="985837" cy="503238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楷体_GB2312"/>
              </a:rPr>
              <a:t>开始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楷体_GB2312"/>
            </a:endParaRPr>
          </a:p>
        </p:txBody>
      </p:sp>
      <p:grpSp>
        <p:nvGrpSpPr>
          <p:cNvPr id="27651" name="Group 5"/>
          <p:cNvGrpSpPr/>
          <p:nvPr/>
        </p:nvGrpSpPr>
        <p:grpSpPr>
          <a:xfrm>
            <a:off x="3190875" y="4365625"/>
            <a:ext cx="896938" cy="514350"/>
            <a:chOff x="0" y="0"/>
            <a:chExt cx="681" cy="408"/>
          </a:xfrm>
        </p:grpSpPr>
        <p:sp>
          <p:nvSpPr>
            <p:cNvPr id="27652" name="Rectangle 6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Rectangle 7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剧组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Rectangle 8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400" dirty="0">
                  <a:latin typeface="Arial" panose="020B0604020202020204" pitchFamily="34" charset="0"/>
                  <a:ea typeface="宋体" panose="02010600030101010101" pitchFamily="2" charset="-122"/>
                </a:rPr>
                <a:t>A2</a:t>
              </a:r>
              <a:endParaRPr lang="zh-CN" altLang="zh-CN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Rectangle 9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zh-CN" sz="14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</a:t>
              </a:r>
              <a:endParaRPr lang="zh-CN" altLang="zh-CN" sz="1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6" name="Line 15"/>
          <p:cNvSpPr/>
          <p:nvPr/>
        </p:nvSpPr>
        <p:spPr>
          <a:xfrm>
            <a:off x="2563813" y="4652963"/>
            <a:ext cx="0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7" name="Line 17"/>
          <p:cNvSpPr/>
          <p:nvPr/>
        </p:nvSpPr>
        <p:spPr>
          <a:xfrm>
            <a:off x="2317750" y="5373688"/>
            <a:ext cx="246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58" name="Line 18"/>
          <p:cNvSpPr/>
          <p:nvPr/>
        </p:nvSpPr>
        <p:spPr>
          <a:xfrm>
            <a:off x="2563813" y="4652963"/>
            <a:ext cx="6048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27659" name="Group 20"/>
          <p:cNvGrpSpPr/>
          <p:nvPr/>
        </p:nvGrpSpPr>
        <p:grpSpPr>
          <a:xfrm>
            <a:off x="3203575" y="5734050"/>
            <a:ext cx="909638" cy="514350"/>
            <a:chOff x="0" y="0"/>
            <a:chExt cx="681" cy="408"/>
          </a:xfrm>
        </p:grpSpPr>
        <p:sp>
          <p:nvSpPr>
            <p:cNvPr id="27660" name="Rectangle 21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1" name="Rectangle 22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剧组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2" name="Rectangle 23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400" dirty="0">
                  <a:latin typeface="Arial" panose="020B0604020202020204" pitchFamily="34" charset="0"/>
                  <a:ea typeface="宋体" panose="02010600030101010101" pitchFamily="2" charset="-122"/>
                </a:rPr>
                <a:t>A3</a:t>
              </a:r>
              <a:endParaRPr lang="zh-CN" altLang="zh-CN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3" name="Rectangle 24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zh-CN" sz="14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</a:t>
              </a:r>
              <a:endParaRPr lang="zh-CN" altLang="zh-CN" sz="1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64" name="Line 25"/>
          <p:cNvSpPr/>
          <p:nvPr/>
        </p:nvSpPr>
        <p:spPr>
          <a:xfrm>
            <a:off x="2555875" y="6021388"/>
            <a:ext cx="647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7" name="Group 26"/>
          <p:cNvGrpSpPr/>
          <p:nvPr/>
        </p:nvGrpSpPr>
        <p:grpSpPr>
          <a:xfrm>
            <a:off x="4087813" y="4364038"/>
            <a:ext cx="1746250" cy="514350"/>
            <a:chOff x="0" y="0"/>
            <a:chExt cx="1100" cy="324"/>
          </a:xfrm>
        </p:grpSpPr>
        <p:grpSp>
          <p:nvGrpSpPr>
            <p:cNvPr id="27666" name="Group 27"/>
            <p:cNvGrpSpPr/>
            <p:nvPr/>
          </p:nvGrpSpPr>
          <p:grpSpPr>
            <a:xfrm>
              <a:off x="534" y="0"/>
              <a:ext cx="566" cy="324"/>
              <a:chOff x="0" y="0"/>
              <a:chExt cx="681" cy="408"/>
            </a:xfrm>
          </p:grpSpPr>
          <p:sp>
            <p:nvSpPr>
              <p:cNvPr id="27667" name="Rectangle 28"/>
              <p:cNvSpPr/>
              <p:nvPr/>
            </p:nvSpPr>
            <p:spPr>
              <a:xfrm>
                <a:off x="0" y="0"/>
                <a:ext cx="681" cy="408"/>
              </a:xfrm>
              <a:prstGeom prst="rect">
                <a:avLst/>
              </a:prstGeom>
              <a:solidFill>
                <a:srgbClr val="DDDDD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68" name="Rectangle 29"/>
              <p:cNvSpPr/>
              <p:nvPr/>
            </p:nvSpPr>
            <p:spPr>
              <a:xfrm>
                <a:off x="0" y="227"/>
                <a:ext cx="681" cy="181"/>
              </a:xfrm>
              <a:prstGeom prst="rect">
                <a:avLst/>
              </a:prstGeom>
              <a:solidFill>
                <a:srgbClr val="DDDDD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>
                  <a:buClrTx/>
                  <a:buFontTx/>
                </a:pPr>
                <a:r>
                  <a:rPr lang="zh-CN" altLang="en-US" sz="1200" dirty="0">
                    <a:solidFill>
                      <a:srgbClr val="0000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剧组</a:t>
                </a:r>
                <a:endPara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69" name="Rectangle 30"/>
              <p:cNvSpPr/>
              <p:nvPr/>
            </p:nvSpPr>
            <p:spPr>
              <a:xfrm>
                <a:off x="0" y="0"/>
                <a:ext cx="318" cy="227"/>
              </a:xfrm>
              <a:prstGeom prst="rect">
                <a:avLst/>
              </a:prstGeom>
              <a:solidFill>
                <a:srgbClr val="DDDDD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>
                  <a:buClrTx/>
                  <a:buFontTx/>
                </a:pPr>
                <a:r>
                  <a:rPr lang="zh-CN" altLang="en-US" sz="1400" dirty="0">
                    <a:latin typeface="Arial" panose="020B0604020202020204" pitchFamily="34" charset="0"/>
                    <a:ea typeface="宋体" panose="02010600030101010101" pitchFamily="2" charset="-122"/>
                  </a:rPr>
                  <a:t>A4</a:t>
                </a:r>
                <a:endParaRPr lang="zh-CN" altLang="zh-CN" sz="1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70" name="Rectangle 31"/>
              <p:cNvSpPr/>
              <p:nvPr/>
            </p:nvSpPr>
            <p:spPr>
              <a:xfrm>
                <a:off x="318" y="0"/>
                <a:ext cx="363" cy="227"/>
              </a:xfrm>
              <a:prstGeom prst="rect">
                <a:avLst/>
              </a:prstGeom>
              <a:solidFill>
                <a:srgbClr val="DDDDD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>
                  <a:buClrTx/>
                  <a:buFontTx/>
                </a:pPr>
                <a:r>
                  <a:rPr lang="zh-CN" altLang="zh-CN" sz="1400" dirty="0">
                    <a:solidFill>
                      <a:srgbClr val="CC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T</a:t>
                </a:r>
                <a:endParaRPr lang="zh-CN" altLang="zh-CN" sz="14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671" name="Line 32"/>
            <p:cNvSpPr/>
            <p:nvPr/>
          </p:nvSpPr>
          <p:spPr>
            <a:xfrm>
              <a:off x="0" y="182"/>
              <a:ext cx="53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7672" name="Group 34"/>
          <p:cNvGrpSpPr/>
          <p:nvPr/>
        </p:nvGrpSpPr>
        <p:grpSpPr>
          <a:xfrm>
            <a:off x="5354638" y="5794375"/>
            <a:ext cx="896937" cy="514350"/>
            <a:chOff x="0" y="0"/>
            <a:chExt cx="681" cy="408"/>
          </a:xfrm>
        </p:grpSpPr>
        <p:sp>
          <p:nvSpPr>
            <p:cNvPr id="27673" name="Rectangle 35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4" name="Rectangle 36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剧组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5" name="Rectangle 37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400" dirty="0">
                  <a:latin typeface="Arial" panose="020B0604020202020204" pitchFamily="34" charset="0"/>
                  <a:ea typeface="宋体" panose="02010600030101010101" pitchFamily="2" charset="-122"/>
                </a:rPr>
                <a:t>A5</a:t>
              </a:r>
              <a:endParaRPr lang="zh-CN" altLang="zh-CN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6" name="Rectangle 38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zh-CN" sz="1400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</a:t>
              </a:r>
              <a:endParaRPr lang="zh-CN" altLang="zh-CN" sz="14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77" name="Line 39"/>
          <p:cNvSpPr/>
          <p:nvPr/>
        </p:nvSpPr>
        <p:spPr>
          <a:xfrm>
            <a:off x="4140200" y="6021388"/>
            <a:ext cx="1214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78" name="Line 40"/>
          <p:cNvSpPr/>
          <p:nvPr/>
        </p:nvSpPr>
        <p:spPr>
          <a:xfrm>
            <a:off x="3663950" y="4868863"/>
            <a:ext cx="0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79" name="Line 41"/>
          <p:cNvSpPr/>
          <p:nvPr/>
        </p:nvSpPr>
        <p:spPr>
          <a:xfrm>
            <a:off x="3663950" y="5372100"/>
            <a:ext cx="15255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80" name="Line 42"/>
          <p:cNvSpPr/>
          <p:nvPr/>
        </p:nvSpPr>
        <p:spPr>
          <a:xfrm>
            <a:off x="5189538" y="5372100"/>
            <a:ext cx="0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81" name="Line 43"/>
          <p:cNvSpPr/>
          <p:nvPr/>
        </p:nvSpPr>
        <p:spPr>
          <a:xfrm>
            <a:off x="5189538" y="5876925"/>
            <a:ext cx="1651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11" name="Group 44"/>
          <p:cNvGrpSpPr/>
          <p:nvPr/>
        </p:nvGrpSpPr>
        <p:grpSpPr>
          <a:xfrm>
            <a:off x="5795963" y="4652963"/>
            <a:ext cx="1936750" cy="1368425"/>
            <a:chOff x="0" y="0"/>
            <a:chExt cx="1220" cy="862"/>
          </a:xfrm>
        </p:grpSpPr>
        <p:sp>
          <p:nvSpPr>
            <p:cNvPr id="27683" name="Line 45"/>
            <p:cNvSpPr/>
            <p:nvPr/>
          </p:nvSpPr>
          <p:spPr>
            <a:xfrm>
              <a:off x="0" y="0"/>
              <a:ext cx="45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7684" name="Group 46"/>
            <p:cNvGrpSpPr/>
            <p:nvPr/>
          </p:nvGrpSpPr>
          <p:grpSpPr>
            <a:xfrm>
              <a:off x="655" y="265"/>
              <a:ext cx="565" cy="324"/>
              <a:chOff x="0" y="0"/>
              <a:chExt cx="681" cy="408"/>
            </a:xfrm>
          </p:grpSpPr>
          <p:sp>
            <p:nvSpPr>
              <p:cNvPr id="27685" name="Rectangle 47"/>
              <p:cNvSpPr/>
              <p:nvPr/>
            </p:nvSpPr>
            <p:spPr>
              <a:xfrm>
                <a:off x="0" y="0"/>
                <a:ext cx="681" cy="408"/>
              </a:xfrm>
              <a:prstGeom prst="rect">
                <a:avLst/>
              </a:prstGeom>
              <a:solidFill>
                <a:srgbClr val="DDDDD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86" name="Rectangle 48"/>
              <p:cNvSpPr/>
              <p:nvPr/>
            </p:nvSpPr>
            <p:spPr>
              <a:xfrm>
                <a:off x="0" y="227"/>
                <a:ext cx="681" cy="181"/>
              </a:xfrm>
              <a:prstGeom prst="rect">
                <a:avLst/>
              </a:prstGeom>
              <a:solidFill>
                <a:srgbClr val="66669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>
                  <a:buClrTx/>
                  <a:buFontTx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完工收尾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87" name="Rectangle 49"/>
              <p:cNvSpPr/>
              <p:nvPr/>
            </p:nvSpPr>
            <p:spPr>
              <a:xfrm>
                <a:off x="0" y="0"/>
                <a:ext cx="318" cy="227"/>
              </a:xfrm>
              <a:prstGeom prst="rect">
                <a:avLst/>
              </a:prstGeom>
              <a:solidFill>
                <a:srgbClr val="66669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>
                  <a:buClrTx/>
                  <a:buFontTx/>
                </a:pPr>
                <a:r>
                  <a:rPr lang="zh-CN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P</a:t>
                </a:r>
                <a:endParaRPr lang="zh-CN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88" name="Rectangle 50"/>
              <p:cNvSpPr/>
              <p:nvPr/>
            </p:nvSpPr>
            <p:spPr>
              <a:xfrm>
                <a:off x="318" y="0"/>
                <a:ext cx="363" cy="227"/>
              </a:xfrm>
              <a:prstGeom prst="rect">
                <a:avLst/>
              </a:prstGeom>
              <a:solidFill>
                <a:srgbClr val="666699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>
                  <a:buClrTx/>
                  <a:buFontTx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  <a:r>
                  <a:rPr lang="zh-CN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689" name="Line 51"/>
            <p:cNvSpPr/>
            <p:nvPr/>
          </p:nvSpPr>
          <p:spPr>
            <a:xfrm>
              <a:off x="290" y="862"/>
              <a:ext cx="15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90" name="Line 52"/>
            <p:cNvSpPr/>
            <p:nvPr/>
          </p:nvSpPr>
          <p:spPr>
            <a:xfrm>
              <a:off x="445" y="0"/>
              <a:ext cx="0" cy="3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91" name="Line 53"/>
            <p:cNvSpPr/>
            <p:nvPr/>
          </p:nvSpPr>
          <p:spPr>
            <a:xfrm>
              <a:off x="445" y="499"/>
              <a:ext cx="0" cy="3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92" name="Line 54"/>
            <p:cNvSpPr/>
            <p:nvPr/>
          </p:nvSpPr>
          <p:spPr>
            <a:xfrm>
              <a:off x="445" y="499"/>
              <a:ext cx="20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7693" name="Line 55"/>
            <p:cNvSpPr/>
            <p:nvPr/>
          </p:nvSpPr>
          <p:spPr>
            <a:xfrm>
              <a:off x="445" y="363"/>
              <a:ext cx="20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aphicFrame>
        <p:nvGraphicFramePr>
          <p:cNvPr id="29805" name="Group 109"/>
          <p:cNvGraphicFramePr>
            <a:graphicFrameLocks noGrp="1"/>
          </p:cNvGraphicFramePr>
          <p:nvPr/>
        </p:nvGraphicFramePr>
        <p:xfrm>
          <a:off x="4572000" y="1341438"/>
          <a:ext cx="3908425" cy="2311401"/>
        </p:xfrm>
        <a:graphic>
          <a:graphicData uri="http://schemas.openxmlformats.org/drawingml/2006/table">
            <a:tbl>
              <a:tblPr/>
              <a:tblGrid>
                <a:gridCol w="860425"/>
                <a:gridCol w="1150938"/>
                <a:gridCol w="1897062"/>
              </a:tblGrid>
              <a:tr h="604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作业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紧前作业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本作业所需节目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A2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--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marL="522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A3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-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-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marL="522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A4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A2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2M3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marL="522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</a:t>
                      </a: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5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</a:t>
                      </a: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3、</a:t>
                      </a:r>
                      <a:r>
                        <a:rPr kumimoji="0" lang="zh-CN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A</a:t>
                      </a:r>
                      <a:r>
                        <a:rPr kumimoji="0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2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M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、</a:t>
                      </a:r>
                      <a:r>
                        <a:rPr kumimoji="0" lang="zh-CN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M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 Black" panose="020B0A04020102020204" pitchFamily="34" charset="0"/>
                          <a:ea typeface="微软雅黑" panose="020B0503020204020204" charset="-122"/>
                        </a:rPr>
                        <a:t>2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 Black" panose="020B0A04020102020204" pitchFamily="34" charset="0"/>
                        <a:ea typeface="微软雅黑" panose="020B0503020204020204" charset="-122"/>
                      </a:endParaRPr>
                    </a:p>
                  </a:txBody>
                  <a:tcPr marL="522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7720" name="Rectangle 87"/>
          <p:cNvSpPr/>
          <p:nvPr/>
        </p:nvSpPr>
        <p:spPr>
          <a:xfrm>
            <a:off x="684213" y="1268413"/>
            <a:ext cx="3743325" cy="2735262"/>
          </a:xfrm>
          <a:prstGeom prst="rect">
            <a:avLst/>
          </a:prstGeom>
          <a:solidFill>
            <a:srgbClr val="CCFFFF">
              <a:alpha val="30980"/>
            </a:srgbClr>
          </a:solidFill>
          <a:ln w="28575" cap="flat" cmpd="sng">
            <a:solidFill>
              <a:srgbClr val="80808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1" name="Rectangle 88"/>
          <p:cNvSpPr/>
          <p:nvPr/>
        </p:nvSpPr>
        <p:spPr>
          <a:xfrm>
            <a:off x="1692275" y="1411288"/>
            <a:ext cx="719138" cy="33655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</a:t>
            </a:r>
            <a:endParaRPr lang="zh-CN" altLang="zh-CN" sz="1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ClrTx/>
              <a:buFontTx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001</a:t>
            </a:r>
            <a:endParaRPr lang="zh-CN" altLang="zh-CN" sz="1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2" name="Rectangle 89"/>
          <p:cNvSpPr/>
          <p:nvPr/>
        </p:nvSpPr>
        <p:spPr>
          <a:xfrm>
            <a:off x="1042988" y="2063750"/>
            <a:ext cx="576262" cy="336550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zh-CN" sz="1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3" name="Rectangle 90"/>
          <p:cNvSpPr/>
          <p:nvPr/>
        </p:nvSpPr>
        <p:spPr>
          <a:xfrm>
            <a:off x="1042988" y="2636838"/>
            <a:ext cx="576262" cy="336550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zh-CN" sz="1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4" name="Line 91"/>
          <p:cNvSpPr/>
          <p:nvPr/>
        </p:nvSpPr>
        <p:spPr>
          <a:xfrm>
            <a:off x="1330325" y="1887538"/>
            <a:ext cx="144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725" name="Line 92"/>
          <p:cNvSpPr/>
          <p:nvPr/>
        </p:nvSpPr>
        <p:spPr>
          <a:xfrm>
            <a:off x="2771775" y="1887538"/>
            <a:ext cx="1588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726" name="Line 93"/>
          <p:cNvSpPr/>
          <p:nvPr/>
        </p:nvSpPr>
        <p:spPr>
          <a:xfrm>
            <a:off x="2844800" y="1589088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7727" name="Rectangle 94"/>
          <p:cNvSpPr/>
          <p:nvPr/>
        </p:nvSpPr>
        <p:spPr>
          <a:xfrm>
            <a:off x="3711575" y="1455738"/>
            <a:ext cx="5397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lrTx/>
              <a:buFontTx/>
            </a:pPr>
            <a:r>
              <a:rPr lang="zh-CN" altLang="en-US" sz="1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</a:t>
            </a:r>
            <a:endParaRPr lang="zh-CN" altLang="en-US" sz="14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8" name="AutoShape 95"/>
          <p:cNvSpPr/>
          <p:nvPr/>
        </p:nvSpPr>
        <p:spPr>
          <a:xfrm>
            <a:off x="3563938" y="2114550"/>
            <a:ext cx="215900" cy="1052513"/>
          </a:xfrm>
          <a:prstGeom prst="rightBrace">
            <a:avLst>
              <a:gd name="adj1" fmla="val 4060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9" name="Rectangle 96"/>
          <p:cNvSpPr/>
          <p:nvPr/>
        </p:nvSpPr>
        <p:spPr>
          <a:xfrm>
            <a:off x="3708400" y="2503488"/>
            <a:ext cx="5397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lrTx/>
              <a:buFontTx/>
            </a:pPr>
            <a:r>
              <a:rPr lang="zh-CN" altLang="en-US" sz="1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14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0" name="Rectangle 97"/>
          <p:cNvSpPr/>
          <p:nvPr/>
        </p:nvSpPr>
        <p:spPr>
          <a:xfrm>
            <a:off x="874713" y="3414713"/>
            <a:ext cx="3409950" cy="517525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buClrTx/>
              <a:buFontTx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项目预算：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186W</a:t>
            </a:r>
            <a:endParaRPr lang="zh-CN" altLang="zh-CN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ClrTx/>
              <a:buFontTx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项目期限：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个月</a:t>
            </a:r>
            <a:r>
              <a:rPr lang="zh-CN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尾款：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47W</a:t>
            </a:r>
            <a:r>
              <a:rPr lang="zh-CN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个月</a:t>
            </a:r>
            <a:endParaRPr lang="zh-CN" altLang="zh-CN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1" name="Line 98"/>
          <p:cNvSpPr/>
          <p:nvPr/>
        </p:nvSpPr>
        <p:spPr>
          <a:xfrm>
            <a:off x="2554288" y="2420938"/>
            <a:ext cx="1587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732" name="Line 99"/>
          <p:cNvSpPr/>
          <p:nvPr/>
        </p:nvSpPr>
        <p:spPr>
          <a:xfrm>
            <a:off x="3009900" y="2420938"/>
            <a:ext cx="1588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733" name="Rectangle 100"/>
          <p:cNvSpPr/>
          <p:nvPr/>
        </p:nvSpPr>
        <p:spPr>
          <a:xfrm>
            <a:off x="2482850" y="2063750"/>
            <a:ext cx="576263" cy="336550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zh-CN" altLang="zh-CN" sz="1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4" name="Rectangle 101"/>
          <p:cNvSpPr/>
          <p:nvPr/>
        </p:nvSpPr>
        <p:spPr>
          <a:xfrm>
            <a:off x="2030413" y="2655888"/>
            <a:ext cx="574675" cy="336550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zh-CN" sz="1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5" name="Rectangle 102"/>
          <p:cNvSpPr/>
          <p:nvPr/>
        </p:nvSpPr>
        <p:spPr>
          <a:xfrm>
            <a:off x="2916238" y="2638425"/>
            <a:ext cx="574675" cy="336550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zh-CN" sz="1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6" name="Line 104"/>
          <p:cNvSpPr/>
          <p:nvPr/>
        </p:nvSpPr>
        <p:spPr>
          <a:xfrm flipV="1">
            <a:off x="1331913" y="1914525"/>
            <a:ext cx="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737" name="Line 105"/>
          <p:cNvSpPr/>
          <p:nvPr/>
        </p:nvSpPr>
        <p:spPr>
          <a:xfrm flipV="1">
            <a:off x="2051050" y="1770063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2093" name="AutoShape 109"/>
          <p:cNvSpPr/>
          <p:nvPr/>
        </p:nvSpPr>
        <p:spPr>
          <a:xfrm>
            <a:off x="6372225" y="4149725"/>
            <a:ext cx="1800225" cy="574675"/>
          </a:xfrm>
          <a:prstGeom prst="wedgeRoundRectCallout">
            <a:avLst>
              <a:gd name="adj1" fmla="val -83509"/>
              <a:gd name="adj2" fmla="val 9944"/>
              <a:gd name="adj3" fmla="val 16667"/>
            </a:avLst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999900"/>
            </a:prstShdw>
          </a:effectLst>
        </p:spPr>
        <p:txBody>
          <a:bodyPr anchor="t" anchorCtr="0"/>
          <a:p>
            <a:pPr algn="ctr">
              <a:buClrTx/>
              <a:buFontTx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表示时间，取决于场地和剧组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9" name="Line 104"/>
          <p:cNvSpPr/>
          <p:nvPr/>
        </p:nvSpPr>
        <p:spPr>
          <a:xfrm flipV="1">
            <a:off x="1331913" y="2349500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9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355"/>
          <p:cNvSpPr/>
          <p:nvPr/>
        </p:nvSpPr>
        <p:spPr>
          <a:xfrm>
            <a:off x="684213" y="5265738"/>
            <a:ext cx="3409950" cy="1016000"/>
          </a:xfrm>
          <a:prstGeom prst="rect">
            <a:avLst/>
          </a:prstGeom>
          <a:solidFill>
            <a:srgbClr val="8000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项目预算：1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86W</a:t>
            </a:r>
            <a:r>
              <a:rPr lang="zh-CN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项目工期：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个月       尾款：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47W</a:t>
            </a:r>
            <a:r>
              <a:rPr lang="zh-CN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个月</a:t>
            </a:r>
            <a:endParaRPr lang="zh-CN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Rectangle 358"/>
          <p:cNvSpPr/>
          <p:nvPr/>
        </p:nvSpPr>
        <p:spPr>
          <a:xfrm>
            <a:off x="376238" y="2876550"/>
            <a:ext cx="547687" cy="671513"/>
          </a:xfrm>
          <a:prstGeom prst="rect">
            <a:avLst/>
          </a:prstGeom>
          <a:solidFill>
            <a:srgbClr val="66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楷体_GB2312"/>
              </a:rPr>
              <a:t>开始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楷体_GB2312"/>
            </a:endParaRPr>
          </a:p>
        </p:txBody>
      </p:sp>
      <p:grpSp>
        <p:nvGrpSpPr>
          <p:cNvPr id="29699" name="Group 359"/>
          <p:cNvGrpSpPr/>
          <p:nvPr/>
        </p:nvGrpSpPr>
        <p:grpSpPr>
          <a:xfrm>
            <a:off x="2135188" y="2420938"/>
            <a:ext cx="860425" cy="685800"/>
            <a:chOff x="0" y="0"/>
            <a:chExt cx="681" cy="408"/>
          </a:xfrm>
        </p:grpSpPr>
        <p:sp>
          <p:nvSpPr>
            <p:cNvPr id="29700" name="Rectangle 360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Rectangle 361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Rectangle 362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A2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Rectangle 363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04" name="Line 379"/>
          <p:cNvSpPr/>
          <p:nvPr/>
        </p:nvSpPr>
        <p:spPr>
          <a:xfrm>
            <a:off x="4110038" y="4797425"/>
            <a:ext cx="7683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29705" name="Group 381"/>
          <p:cNvGrpSpPr/>
          <p:nvPr/>
        </p:nvGrpSpPr>
        <p:grpSpPr>
          <a:xfrm>
            <a:off x="6967538" y="2743200"/>
            <a:ext cx="917575" cy="685800"/>
            <a:chOff x="0" y="0"/>
            <a:chExt cx="681" cy="408"/>
          </a:xfrm>
        </p:grpSpPr>
        <p:sp>
          <p:nvSpPr>
            <p:cNvPr id="29706" name="Rectangle 382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Rectangle 383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8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中型</a:t>
              </a: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Rectangle 384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A4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9" name="Rectangle 385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10" name="Group 388"/>
          <p:cNvGrpSpPr/>
          <p:nvPr/>
        </p:nvGrpSpPr>
        <p:grpSpPr>
          <a:xfrm>
            <a:off x="6967538" y="3967163"/>
            <a:ext cx="917575" cy="685800"/>
            <a:chOff x="0" y="0"/>
            <a:chExt cx="681" cy="408"/>
          </a:xfrm>
        </p:grpSpPr>
        <p:sp>
          <p:nvSpPr>
            <p:cNvPr id="29711" name="Rectangle 389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Rectangle 390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8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中型</a:t>
              </a: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3" name="Rectangle 391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A5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4" name="Rectangle 392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15" name="Group 400"/>
          <p:cNvGrpSpPr/>
          <p:nvPr/>
        </p:nvGrpSpPr>
        <p:grpSpPr>
          <a:xfrm>
            <a:off x="8172450" y="3141663"/>
            <a:ext cx="792163" cy="684212"/>
            <a:chOff x="0" y="0"/>
            <a:chExt cx="681" cy="408"/>
          </a:xfrm>
        </p:grpSpPr>
        <p:sp>
          <p:nvSpPr>
            <p:cNvPr id="29716" name="Rectangle 401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7" name="Rectangle 402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6666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收尾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8" name="Rectangle 403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6666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P</a:t>
              </a:r>
              <a:endParaRPr lang="zh-CN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9" name="Rectangle 404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6666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1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  <a:r>
                <a:rPr lang="zh-CN" altLang="zh-CN" sz="1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20" name="Line 379"/>
          <p:cNvSpPr/>
          <p:nvPr/>
        </p:nvSpPr>
        <p:spPr>
          <a:xfrm>
            <a:off x="1611313" y="3787775"/>
            <a:ext cx="520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29721" name="Group 374"/>
          <p:cNvGrpSpPr/>
          <p:nvPr/>
        </p:nvGrpSpPr>
        <p:grpSpPr>
          <a:xfrm>
            <a:off x="4908550" y="3508375"/>
            <a:ext cx="823913" cy="685800"/>
            <a:chOff x="0" y="0"/>
            <a:chExt cx="681" cy="408"/>
          </a:xfrm>
        </p:grpSpPr>
        <p:sp>
          <p:nvSpPr>
            <p:cNvPr id="29722" name="Rectangle 375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23" name="Rectangle 376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24" name="Rectangle 377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编剧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25" name="Rectangle 378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26" name="Line 379"/>
          <p:cNvSpPr/>
          <p:nvPr/>
        </p:nvSpPr>
        <p:spPr>
          <a:xfrm>
            <a:off x="3271838" y="3860800"/>
            <a:ext cx="1520825" cy="3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27" name="Line 379"/>
          <p:cNvSpPr/>
          <p:nvPr/>
        </p:nvSpPr>
        <p:spPr>
          <a:xfrm>
            <a:off x="6535738" y="3124200"/>
            <a:ext cx="431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29728" name="Group 374"/>
          <p:cNvGrpSpPr/>
          <p:nvPr/>
        </p:nvGrpSpPr>
        <p:grpSpPr>
          <a:xfrm>
            <a:off x="4919663" y="4398963"/>
            <a:ext cx="822325" cy="685800"/>
            <a:chOff x="0" y="0"/>
            <a:chExt cx="681" cy="408"/>
          </a:xfrm>
        </p:grpSpPr>
        <p:sp>
          <p:nvSpPr>
            <p:cNvPr id="29729" name="Rectangle 375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30" name="Rectangle 376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31" name="Rectangle 377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服装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32" name="Rectangle 378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33" name="Group 374"/>
          <p:cNvGrpSpPr/>
          <p:nvPr/>
        </p:nvGrpSpPr>
        <p:grpSpPr>
          <a:xfrm>
            <a:off x="4935538" y="2465388"/>
            <a:ext cx="822325" cy="685800"/>
            <a:chOff x="0" y="0"/>
            <a:chExt cx="681" cy="408"/>
          </a:xfrm>
        </p:grpSpPr>
        <p:sp>
          <p:nvSpPr>
            <p:cNvPr id="29734" name="Rectangle 375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35" name="Rectangle 376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36" name="Rectangle 377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彩排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37" name="Rectangle 378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38" name="Line 379"/>
          <p:cNvSpPr/>
          <p:nvPr/>
        </p:nvSpPr>
        <p:spPr>
          <a:xfrm>
            <a:off x="4562475" y="2789238"/>
            <a:ext cx="357188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29739" name="Group 359"/>
          <p:cNvGrpSpPr/>
          <p:nvPr/>
        </p:nvGrpSpPr>
        <p:grpSpPr>
          <a:xfrm>
            <a:off x="2135188" y="3390900"/>
            <a:ext cx="860425" cy="685800"/>
            <a:chOff x="0" y="0"/>
            <a:chExt cx="681" cy="408"/>
          </a:xfrm>
        </p:grpSpPr>
        <p:sp>
          <p:nvSpPr>
            <p:cNvPr id="29740" name="Rectangle 360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1" name="Rectangle 361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2" name="Rectangle 362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  <a:r>
                <a:rPr lang="en-US" altLang="zh-CN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3" name="Rectangle 363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44" name="Group 374"/>
          <p:cNvGrpSpPr/>
          <p:nvPr/>
        </p:nvGrpSpPr>
        <p:grpSpPr>
          <a:xfrm>
            <a:off x="3722688" y="2465388"/>
            <a:ext cx="822325" cy="685800"/>
            <a:chOff x="0" y="0"/>
            <a:chExt cx="681" cy="408"/>
          </a:xfrm>
        </p:grpSpPr>
        <p:sp>
          <p:nvSpPr>
            <p:cNvPr id="29745" name="Rectangle 375"/>
            <p:cNvSpPr/>
            <p:nvPr/>
          </p:nvSpPr>
          <p:spPr>
            <a:xfrm>
              <a:off x="0" y="0"/>
              <a:ext cx="681" cy="408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>
                <a:buClrTx/>
                <a:buFontTx/>
              </a:pP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6" name="Rectangle 376"/>
            <p:cNvSpPr/>
            <p:nvPr/>
          </p:nvSpPr>
          <p:spPr>
            <a:xfrm>
              <a:off x="0" y="227"/>
              <a:ext cx="681" cy="181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endPara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7" name="Rectangle 377"/>
            <p:cNvSpPr/>
            <p:nvPr/>
          </p:nvSpPr>
          <p:spPr>
            <a:xfrm>
              <a:off x="0" y="0"/>
              <a:ext cx="318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zh-CN" altLang="en-US" sz="1600" b="1" dirty="0">
                  <a:latin typeface="Arial" panose="020B0604020202020204" pitchFamily="34" charset="0"/>
                  <a:ea typeface="宋体" panose="02010600030101010101" pitchFamily="2" charset="-122"/>
                </a:rPr>
                <a:t>招聘</a:t>
              </a:r>
              <a:endParaRPr lang="zh-CN" altLang="zh-CN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48" name="Rectangle 378"/>
            <p:cNvSpPr/>
            <p:nvPr/>
          </p:nvSpPr>
          <p:spPr>
            <a:xfrm>
              <a:off x="318" y="0"/>
              <a:ext cx="363" cy="227"/>
            </a:xfrm>
            <a:prstGeom prst="rect">
              <a:avLst/>
            </a:prstGeom>
            <a:solidFill>
              <a:srgbClr val="DDDDD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>
                <a:buClrTx/>
                <a:buFontTx/>
              </a:pPr>
              <a:r>
                <a:rPr lang="en-US" altLang="zh-CN" sz="28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zh-CN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49" name="Line 379"/>
          <p:cNvSpPr/>
          <p:nvPr/>
        </p:nvSpPr>
        <p:spPr>
          <a:xfrm>
            <a:off x="3281363" y="2789238"/>
            <a:ext cx="4254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50" name="Rectangle 390"/>
          <p:cNvSpPr/>
          <p:nvPr/>
        </p:nvSpPr>
        <p:spPr>
          <a:xfrm>
            <a:off x="3722688" y="2846388"/>
            <a:ext cx="822325" cy="304800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ClrTx/>
              <a:buFontTx/>
            </a:pPr>
            <a:r>
              <a:rPr lang="zh-CN" altLang="en-US" sz="1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中型</a:t>
            </a:r>
            <a:endParaRPr lang="zh-CN" altLang="en-US" sz="1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1" name="Line 379"/>
          <p:cNvSpPr/>
          <p:nvPr/>
        </p:nvSpPr>
        <p:spPr>
          <a:xfrm>
            <a:off x="1622425" y="2814638"/>
            <a:ext cx="520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3" name="直接连接符 2"/>
          <p:cNvCxnSpPr>
            <a:stCxn id="29751" idx="0"/>
            <a:endCxn id="29720" idx="0"/>
          </p:cNvCxnSpPr>
          <p:nvPr/>
        </p:nvCxnSpPr>
        <p:spPr>
          <a:xfrm flipH="1">
            <a:off x="1611313" y="2814638"/>
            <a:ext cx="11113" cy="9731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9698" idx="3"/>
            <a:endCxn id="29720" idx="0"/>
          </p:cNvCxnSpPr>
          <p:nvPr/>
        </p:nvCxnSpPr>
        <p:spPr>
          <a:xfrm flipV="1">
            <a:off x="923925" y="3213100"/>
            <a:ext cx="698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6"/>
          <p:cNvCxnSpPr>
            <a:stCxn id="29698" idx="3"/>
            <a:endCxn id="29720" idx="0"/>
          </p:cNvCxnSpPr>
          <p:nvPr/>
        </p:nvCxnSpPr>
        <p:spPr>
          <a:xfrm>
            <a:off x="2633663" y="2781300"/>
            <a:ext cx="361950" cy="102393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9698" idx="3"/>
            <a:endCxn id="29720" idx="0"/>
          </p:cNvCxnSpPr>
          <p:nvPr/>
        </p:nvCxnSpPr>
        <p:spPr>
          <a:xfrm>
            <a:off x="2633663" y="3789363"/>
            <a:ext cx="36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29698" idx="3"/>
            <a:endCxn id="29720" idx="0"/>
          </p:cNvCxnSpPr>
          <p:nvPr/>
        </p:nvCxnSpPr>
        <p:spPr>
          <a:xfrm>
            <a:off x="2995613" y="3275013"/>
            <a:ext cx="2762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29698" idx="3"/>
            <a:endCxn id="29720" idx="0"/>
          </p:cNvCxnSpPr>
          <p:nvPr/>
        </p:nvCxnSpPr>
        <p:spPr>
          <a:xfrm>
            <a:off x="3271838" y="2814638"/>
            <a:ext cx="0" cy="10302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29698" idx="3"/>
            <a:endCxn id="29720" idx="0"/>
          </p:cNvCxnSpPr>
          <p:nvPr/>
        </p:nvCxnSpPr>
        <p:spPr>
          <a:xfrm>
            <a:off x="4110038" y="3889375"/>
            <a:ext cx="0" cy="892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29698" idx="3"/>
            <a:endCxn id="29720" idx="0"/>
          </p:cNvCxnSpPr>
          <p:nvPr/>
        </p:nvCxnSpPr>
        <p:spPr>
          <a:xfrm>
            <a:off x="5757863" y="2846388"/>
            <a:ext cx="303213" cy="6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29698" idx="3"/>
            <a:endCxn id="29720" idx="0"/>
          </p:cNvCxnSpPr>
          <p:nvPr/>
        </p:nvCxnSpPr>
        <p:spPr>
          <a:xfrm>
            <a:off x="5729288" y="3860800"/>
            <a:ext cx="80645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29698" idx="3"/>
            <a:endCxn id="29720" idx="0"/>
          </p:cNvCxnSpPr>
          <p:nvPr/>
        </p:nvCxnSpPr>
        <p:spPr>
          <a:xfrm flipV="1">
            <a:off x="5729288" y="4781550"/>
            <a:ext cx="331788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9698" idx="3"/>
            <a:endCxn id="29720" idx="0"/>
          </p:cNvCxnSpPr>
          <p:nvPr/>
        </p:nvCxnSpPr>
        <p:spPr>
          <a:xfrm>
            <a:off x="6061075" y="2852738"/>
            <a:ext cx="0" cy="1944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29727" idx="0"/>
            <a:endCxn id="29720" idx="0"/>
          </p:cNvCxnSpPr>
          <p:nvPr/>
        </p:nvCxnSpPr>
        <p:spPr>
          <a:xfrm>
            <a:off x="6535738" y="3124200"/>
            <a:ext cx="0" cy="1211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64" name="Line 379"/>
          <p:cNvSpPr/>
          <p:nvPr/>
        </p:nvSpPr>
        <p:spPr>
          <a:xfrm>
            <a:off x="6521450" y="4365625"/>
            <a:ext cx="4333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120" name="肘形连接符 119"/>
          <p:cNvCxnSpPr>
            <a:stCxn id="29727" idx="0"/>
            <a:endCxn id="29720" idx="0"/>
          </p:cNvCxnSpPr>
          <p:nvPr/>
        </p:nvCxnSpPr>
        <p:spPr>
          <a:xfrm rot="16200000" flipH="1">
            <a:off x="7089775" y="3563938"/>
            <a:ext cx="1241425" cy="361950"/>
          </a:xfrm>
          <a:prstGeom prst="bentConnector3">
            <a:avLst>
              <a:gd name="adj1" fmla="val -137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29727" idx="0"/>
            <a:endCxn id="29720" idx="0"/>
          </p:cNvCxnSpPr>
          <p:nvPr/>
        </p:nvCxnSpPr>
        <p:spPr>
          <a:xfrm>
            <a:off x="7529513" y="4365625"/>
            <a:ext cx="36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00" name="肘形连接符 17499"/>
          <p:cNvCxnSpPr>
            <a:stCxn id="29700" idx="0"/>
            <a:endCxn id="29720" idx="0"/>
          </p:cNvCxnSpPr>
          <p:nvPr/>
        </p:nvCxnSpPr>
        <p:spPr>
          <a:xfrm rot="5400000" flipH="1" flipV="1">
            <a:off x="4702969" y="-76994"/>
            <a:ext cx="360363" cy="463550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02" name="直接箭头连接符 17501"/>
          <p:cNvCxnSpPr>
            <a:stCxn id="29700" idx="0"/>
            <a:endCxn id="29720" idx="0"/>
          </p:cNvCxnSpPr>
          <p:nvPr/>
        </p:nvCxnSpPr>
        <p:spPr>
          <a:xfrm>
            <a:off x="7200900" y="2060575"/>
            <a:ext cx="0" cy="5953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69" name="Line 379"/>
          <p:cNvSpPr/>
          <p:nvPr/>
        </p:nvSpPr>
        <p:spPr>
          <a:xfrm>
            <a:off x="7885113" y="3500438"/>
            <a:ext cx="2762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Group 5"/>
          <p:cNvGrpSpPr/>
          <p:nvPr/>
        </p:nvGrpSpPr>
        <p:grpSpPr>
          <a:xfrm>
            <a:off x="1763713" y="2852738"/>
            <a:ext cx="6229350" cy="719137"/>
            <a:chOff x="0" y="0"/>
            <a:chExt cx="6228000" cy="719137"/>
          </a:xfrm>
        </p:grpSpPr>
        <p:sp>
          <p:nvSpPr>
            <p:cNvPr id="31746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>
                <a:buClrTx/>
                <a:buFontTx/>
              </a:pPr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7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>
                <a:buClrTx/>
                <a:buFontTx/>
              </a:pP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电子分析工具软件介绍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3277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290638"/>
            <a:ext cx="8964612" cy="427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2"/>
          <p:cNvSpPr/>
          <p:nvPr/>
        </p:nvSpPr>
        <p:spPr>
          <a:xfrm>
            <a:off x="1187450" y="1196975"/>
            <a:ext cx="6259513" cy="666750"/>
          </a:xfrm>
          <a:prstGeom prst="rect">
            <a:avLst/>
          </a:prstGeom>
          <a:gradFill rotWithShape="1">
            <a:gsLst>
              <a:gs pos="0">
                <a:srgbClr val="F1F1F1"/>
              </a:gs>
              <a:gs pos="100000">
                <a:srgbClr val="B2B2B2"/>
              </a:gs>
            </a:gsLst>
            <a:lin ang="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r>
              <a:rPr lang="zh-CN" altLang="en-US" sz="2400" b="1" i="1" dirty="0">
                <a:latin typeface="Arial" panose="020B0604020202020204" pitchFamily="34" charset="0"/>
                <a:ea typeface="华文细黑" panose="02010600040101010101" pitchFamily="2" charset="-122"/>
                <a:sym typeface="Arial" panose="020B0604020202020204" pitchFamily="34" charset="0"/>
              </a:rPr>
              <a:t>课程设计</a:t>
            </a:r>
            <a:endParaRPr lang="zh-CN" altLang="en-US" sz="2400" b="1" i="1" dirty="0">
              <a:latin typeface="Arial" panose="020B0604020202020204" pitchFamily="34" charset="0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794" name="Rectangle 3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/>
              <a:t>目录</a:t>
            </a:r>
            <a:endParaRPr lang="zh-CN" altLang="en-US" b="1" dirty="0"/>
          </a:p>
        </p:txBody>
      </p:sp>
      <p:sp>
        <p:nvSpPr>
          <p:cNvPr id="33795" name="Rectangle 4"/>
          <p:cNvSpPr/>
          <p:nvPr/>
        </p:nvSpPr>
        <p:spPr>
          <a:xfrm>
            <a:off x="1187450" y="2276475"/>
            <a:ext cx="6259513" cy="666750"/>
          </a:xfrm>
          <a:prstGeom prst="rect">
            <a:avLst/>
          </a:prstGeom>
          <a:gradFill rotWithShape="1">
            <a:gsLst>
              <a:gs pos="0">
                <a:srgbClr val="F1F1F1"/>
              </a:gs>
              <a:gs pos="100000">
                <a:srgbClr val="B2B2B2"/>
              </a:gs>
            </a:gsLst>
            <a:lin ang="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r>
              <a:rPr lang="zh-CN" altLang="en-US" sz="2400" b="1" i="1" dirty="0">
                <a:latin typeface="Arial" panose="020B0604020202020204" pitchFamily="34" charset="0"/>
                <a:ea typeface="华文细黑" panose="02010600040101010101" pitchFamily="2" charset="-122"/>
                <a:sym typeface="Arial" panose="020B0604020202020204" pitchFamily="34" charset="0"/>
              </a:rPr>
              <a:t>电子分析工具软件介绍</a:t>
            </a:r>
            <a:endParaRPr lang="zh-CN" altLang="en-US" sz="2400" b="1" i="1" dirty="0">
              <a:latin typeface="Arial" panose="020B0604020202020204" pitchFamily="34" charset="0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3796" name="Group 5"/>
          <p:cNvGrpSpPr/>
          <p:nvPr/>
        </p:nvGrpSpPr>
        <p:grpSpPr>
          <a:xfrm>
            <a:off x="6961188" y="1125538"/>
            <a:ext cx="793750" cy="790575"/>
            <a:chOff x="0" y="0"/>
            <a:chExt cx="1590" cy="1588"/>
          </a:xfrm>
        </p:grpSpPr>
        <p:grpSp>
          <p:nvGrpSpPr>
            <p:cNvPr id="33797" name="Group 6"/>
            <p:cNvGrpSpPr/>
            <p:nvPr/>
          </p:nvGrpSpPr>
          <p:grpSpPr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57351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799" name="Oval 8"/>
              <p:cNvSpPr/>
              <p:nvPr/>
            </p:nvSpPr>
            <p:spPr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8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00" name="未知"/>
            <p:cNvSpPr/>
            <p:nvPr/>
          </p:nvSpPr>
          <p:spPr>
            <a:xfrm rot="-5400000">
              <a:off x="390" y="490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1" name="未知"/>
            <p:cNvSpPr/>
            <p:nvPr/>
          </p:nvSpPr>
          <p:spPr>
            <a:xfrm rot="5400000">
              <a:off x="588" y="-113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802" name="Rectangle 11"/>
          <p:cNvSpPr/>
          <p:nvPr/>
        </p:nvSpPr>
        <p:spPr>
          <a:xfrm>
            <a:off x="7072313" y="1236663"/>
            <a:ext cx="554037" cy="569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1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33803" name="Group 12"/>
          <p:cNvGrpSpPr/>
          <p:nvPr/>
        </p:nvGrpSpPr>
        <p:grpSpPr>
          <a:xfrm>
            <a:off x="6961188" y="2239963"/>
            <a:ext cx="793750" cy="790575"/>
            <a:chOff x="0" y="0"/>
            <a:chExt cx="1590" cy="1588"/>
          </a:xfrm>
        </p:grpSpPr>
        <p:grpSp>
          <p:nvGrpSpPr>
            <p:cNvPr id="33804" name="Group 13"/>
            <p:cNvGrpSpPr/>
            <p:nvPr/>
          </p:nvGrpSpPr>
          <p:grpSpPr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57358" name="Oval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06" name="Oval 15"/>
              <p:cNvSpPr/>
              <p:nvPr/>
            </p:nvSpPr>
            <p:spPr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8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07" name="未知"/>
            <p:cNvSpPr/>
            <p:nvPr/>
          </p:nvSpPr>
          <p:spPr>
            <a:xfrm rot="-5400000">
              <a:off x="390" y="490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8" name="未知"/>
            <p:cNvSpPr/>
            <p:nvPr/>
          </p:nvSpPr>
          <p:spPr>
            <a:xfrm rot="5400000">
              <a:off x="588" y="-113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809" name="Rectangle 18"/>
          <p:cNvSpPr/>
          <p:nvPr/>
        </p:nvSpPr>
        <p:spPr>
          <a:xfrm>
            <a:off x="7072313" y="2351088"/>
            <a:ext cx="554037" cy="569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2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3810" name="Rectangle 19"/>
          <p:cNvSpPr/>
          <p:nvPr/>
        </p:nvSpPr>
        <p:spPr>
          <a:xfrm rot="10800000">
            <a:off x="1139825" y="3484563"/>
            <a:ext cx="6259513" cy="6667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811" name="Group 20"/>
          <p:cNvGrpSpPr/>
          <p:nvPr/>
        </p:nvGrpSpPr>
        <p:grpSpPr>
          <a:xfrm>
            <a:off x="6931025" y="3429000"/>
            <a:ext cx="793750" cy="790575"/>
            <a:chOff x="0" y="0"/>
            <a:chExt cx="1590" cy="1588"/>
          </a:xfrm>
        </p:grpSpPr>
        <p:grpSp>
          <p:nvGrpSpPr>
            <p:cNvPr id="33812" name="Group 21"/>
            <p:cNvGrpSpPr/>
            <p:nvPr/>
          </p:nvGrpSpPr>
          <p:grpSpPr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57366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14" name="Oval 23"/>
              <p:cNvSpPr/>
              <p:nvPr/>
            </p:nvSpPr>
            <p:spPr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8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15" name="未知"/>
            <p:cNvSpPr/>
            <p:nvPr/>
          </p:nvSpPr>
          <p:spPr>
            <a:xfrm rot="-5400000">
              <a:off x="390" y="490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16" name="未知"/>
            <p:cNvSpPr/>
            <p:nvPr/>
          </p:nvSpPr>
          <p:spPr>
            <a:xfrm rot="5400000">
              <a:off x="588" y="-113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817" name="Rectangle 26"/>
          <p:cNvSpPr/>
          <p:nvPr/>
        </p:nvSpPr>
        <p:spPr>
          <a:xfrm>
            <a:off x="1133475" y="3527425"/>
            <a:ext cx="5592763" cy="569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400" b="1" i="1" dirty="0">
                <a:latin typeface="Arial" panose="020B0604020202020204" pitchFamily="34" charset="0"/>
                <a:ea typeface="华文细黑" panose="02010600040101010101" pitchFamily="2" charset="-122"/>
                <a:sym typeface="Arial" panose="020B0604020202020204" pitchFamily="34" charset="0"/>
              </a:rPr>
              <a:t>主题知识分享</a:t>
            </a:r>
            <a:endParaRPr lang="zh-CN" altLang="en-US" sz="2400" b="1" i="1" dirty="0">
              <a:latin typeface="Arial" panose="020B0604020202020204" pitchFamily="34" charset="0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818" name="Rectangle 27"/>
          <p:cNvSpPr/>
          <p:nvPr/>
        </p:nvSpPr>
        <p:spPr>
          <a:xfrm>
            <a:off x="7042150" y="3540125"/>
            <a:ext cx="554038" cy="569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3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34818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>
                <a:buClrTx/>
                <a:buFontTx/>
              </a:pPr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19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>
                <a:buClrTx/>
                <a:buFontTx/>
              </a:pPr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55301" name="Text Box 5"/>
          <p:cNvSpPr txBox="1"/>
          <p:nvPr/>
        </p:nvSpPr>
        <p:spPr>
          <a:xfrm>
            <a:off x="2133600" y="4044950"/>
            <a:ext cx="3014663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项目质量与风险管理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2" name="Text Box 6"/>
          <p:cNvSpPr txBox="1"/>
          <p:nvPr/>
        </p:nvSpPr>
        <p:spPr>
          <a:xfrm>
            <a:off x="5257800" y="1905000"/>
            <a:ext cx="2819400" cy="50482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>
              <a:lnSpc>
                <a:spcPct val="150000"/>
              </a:lnSpc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文化项目筹备与资源配置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3" name="Text Box 7"/>
          <p:cNvSpPr txBox="1"/>
          <p:nvPr/>
        </p:nvSpPr>
        <p:spPr>
          <a:xfrm>
            <a:off x="2133600" y="2892425"/>
            <a:ext cx="2743200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文化项目时间进度管理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4" name="Text Box 8"/>
          <p:cNvSpPr txBox="1"/>
          <p:nvPr/>
        </p:nvSpPr>
        <p:spPr>
          <a:xfrm>
            <a:off x="5257800" y="2876550"/>
            <a:ext cx="2743200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文化项目沟通与合作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824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34825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>
                <a:buClrTx/>
                <a:buFontTx/>
              </a:pPr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26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>
                <a:buClrTx/>
                <a:buFontTx/>
              </a:pPr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4827" name="Text Box 13"/>
          <p:cNvSpPr txBox="1"/>
          <p:nvPr/>
        </p:nvSpPr>
        <p:spPr>
          <a:xfrm>
            <a:off x="2133600" y="1219200"/>
            <a:ext cx="5410200" cy="366713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algn="ctr"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主要教学内容与要求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10" name="Text Box 14"/>
          <p:cNvSpPr txBox="1"/>
          <p:nvPr/>
        </p:nvSpPr>
        <p:spPr>
          <a:xfrm>
            <a:off x="2133600" y="1990725"/>
            <a:ext cx="2895600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文化项目工作分解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9" name="Text Box 15"/>
          <p:cNvSpPr txBox="1"/>
          <p:nvPr/>
        </p:nvSpPr>
        <p:spPr>
          <a:xfrm>
            <a:off x="481013" y="1828800"/>
            <a:ext cx="585787" cy="297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30E"/>
            </a:outerShdw>
          </a:effectLst>
        </p:spPr>
        <p:txBody>
          <a:bodyPr vert="eaVert" anchor="t" anchorCtr="0">
            <a:spAutoFit/>
          </a:bodyPr>
          <a:p>
            <a:pPr algn="ctr">
              <a:lnSpc>
                <a:spcPct val="110000"/>
              </a:lnSpc>
              <a:spcBef>
                <a:spcPct val="50000"/>
              </a:spcBef>
              <a:buClrTx/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文化项目管理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12" name="Text Box 16"/>
          <p:cNvSpPr txBox="1"/>
          <p:nvPr/>
        </p:nvSpPr>
        <p:spPr>
          <a:xfrm>
            <a:off x="5292725" y="4076700"/>
            <a:ext cx="2743200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文化项目成本与收益分析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2" grpId="0"/>
      <p:bldP spid="55303" grpId="0"/>
      <p:bldP spid="55304" grpId="0"/>
      <p:bldP spid="55310" grpId="0"/>
      <p:bldP spid="553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1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35842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>
                <a:buClrTx/>
                <a:buFontTx/>
              </a:pPr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3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>
                <a:buClrTx/>
                <a:buFontTx/>
              </a:pPr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56325" name="Text Box 5"/>
          <p:cNvSpPr txBox="1"/>
          <p:nvPr/>
        </p:nvSpPr>
        <p:spPr>
          <a:xfrm>
            <a:off x="2133600" y="3573463"/>
            <a:ext cx="2667000" cy="7524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掌握项目的进度、成本、档次、规模的平衡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6" name="Text Box 6"/>
          <p:cNvSpPr txBox="1"/>
          <p:nvPr/>
        </p:nvSpPr>
        <p:spPr>
          <a:xfrm>
            <a:off x="2116138" y="4797425"/>
            <a:ext cx="2743200" cy="10826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掌握文化项目管理各角色和实际工作内容，总结文化经纪人工作要点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7" name="Text Box 7"/>
          <p:cNvSpPr txBox="1"/>
          <p:nvPr/>
        </p:nvSpPr>
        <p:spPr>
          <a:xfrm>
            <a:off x="5292725" y="3573463"/>
            <a:ext cx="2743200" cy="7524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掌握文化项目各类突发事项及应对措施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5219700" y="2016125"/>
            <a:ext cx="2819400" cy="10826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掌握项目管理实践的基本工具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WBS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GERT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图、网络图等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48" name="Group 9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35849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>
                <a:buClrTx/>
                <a:buFontTx/>
              </a:pPr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0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>
                <a:buClrTx/>
                <a:buFontTx/>
              </a:pPr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35851" name="Text Box 12"/>
          <p:cNvSpPr txBox="1"/>
          <p:nvPr/>
        </p:nvSpPr>
        <p:spPr>
          <a:xfrm>
            <a:off x="2133600" y="1219200"/>
            <a:ext cx="5410200" cy="366713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algn="ctr"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能力考核项目与要求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3" name="Text Box 13"/>
          <p:cNvSpPr txBox="1"/>
          <p:nvPr/>
        </p:nvSpPr>
        <p:spPr>
          <a:xfrm>
            <a:off x="2133600" y="1990725"/>
            <a:ext cx="2895600" cy="10826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帮助学员理解文化项目管理的关键要素：定位、策划、营销、资源、运营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Text Box 14"/>
          <p:cNvSpPr txBox="1"/>
          <p:nvPr/>
        </p:nvSpPr>
        <p:spPr>
          <a:xfrm>
            <a:off x="481013" y="1828800"/>
            <a:ext cx="585787" cy="297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30E"/>
            </a:outerShdw>
          </a:effectLst>
        </p:spPr>
        <p:txBody>
          <a:bodyPr vert="eaVert" anchor="t" anchorCtr="0">
            <a:spAutoFit/>
          </a:bodyPr>
          <a:p>
            <a:pPr algn="ctr">
              <a:lnSpc>
                <a:spcPct val="110000"/>
              </a:lnSpc>
              <a:spcBef>
                <a:spcPct val="50000"/>
              </a:spcBef>
              <a:buClrTx/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文化项目管理</a:t>
            </a:r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26" grpId="0"/>
      <p:bldP spid="56327" grpId="0"/>
      <p:bldP spid="56328" grpId="0"/>
      <p:bldP spid="563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2"/>
          <p:cNvSpPr/>
          <p:nvPr>
            <p:ph type="title"/>
          </p:nvPr>
        </p:nvSpPr>
        <p:spPr>
          <a:xfrm>
            <a:off x="468313" y="161925"/>
            <a:ext cx="6551612" cy="4953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/>
              <a:t>文化项目筹备与资源配置实训</a:t>
            </a:r>
            <a:endParaRPr lang="zh-CN" altLang="en-US" b="1" dirty="0"/>
          </a:p>
        </p:txBody>
      </p:sp>
      <p:sp>
        <p:nvSpPr>
          <p:cNvPr id="36866" name="Rectangle 4"/>
          <p:cNvSpPr/>
          <p:nvPr/>
        </p:nvSpPr>
        <p:spPr>
          <a:xfrm>
            <a:off x="898525" y="1419225"/>
            <a:ext cx="184150" cy="5349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buClrTx/>
              <a:buFontTx/>
            </a:pPr>
            <a:endParaRPr lang="en-US" altLang="zh-CN" sz="11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buClrTx/>
              <a:buFontTx/>
            </a:pP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0201" name="Group 265"/>
          <p:cNvGraphicFramePr>
            <a:graphicFrameLocks noGrp="1"/>
          </p:cNvGraphicFramePr>
          <p:nvPr/>
        </p:nvGraphicFramePr>
        <p:xfrm>
          <a:off x="468313" y="908050"/>
          <a:ext cx="8675688" cy="4343403"/>
        </p:xfrm>
        <a:graphic>
          <a:graphicData uri="http://schemas.openxmlformats.org/drawingml/2006/table">
            <a:tbl>
              <a:tblPr/>
              <a:tblGrid>
                <a:gridCol w="1214437"/>
                <a:gridCol w="1163638"/>
                <a:gridCol w="4849812"/>
                <a:gridCol w="1447800"/>
              </a:tblGrid>
              <a:tr h="52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一级模块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二级模块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涉及知识点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90525">
                <a:tc rowSpan="10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华文细黑" panose="02010600040101010101" pitchFamily="2" charset="-122"/>
                        </a:rPr>
                        <a:t>项目目标与选择</a:t>
                      </a: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实验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华文细黑" panose="02010600040101010101" pitchFamily="2" charset="-122"/>
                          <a:cs typeface="+mn-cs"/>
                        </a:rPr>
                        <a:t>岗前培训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华文细黑" panose="0201060004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文化项目上下游产业资源概述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文化项目资源管理关键技术和方法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 vMerge="1">
                  <a:tcPr/>
                </a:tc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文化项目涉及的资源与重要性分析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92113">
                <a:tc vMerge="1"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华文细黑" panose="02010600040101010101" pitchFamily="2" charset="-122"/>
                          <a:cs typeface="+mn-cs"/>
                        </a:rPr>
                        <a:t>业务准备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华文细黑" panose="0201060004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熟悉文化项目资源管理的三个管理过程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889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掌握文化项目资源管理的关键技术和方法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90525">
                <a:tc vMerge="1">
                  <a:tcPr/>
                </a:tc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了解文化项目的责任分配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889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熟悉文化项目衍生资源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44488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华文细黑" panose="02010600040101010101" pitchFamily="2" charset="-122"/>
                          <a:cs typeface="+mn-cs"/>
                        </a:rPr>
                        <a:t>业务实施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华文细黑" panose="0201060004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确定文化项目关键资源的责任分配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9052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计算文化项目资源负载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90525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华文细黑" panose="02010600040101010101" pitchFamily="2" charset="-122"/>
                          <a:cs typeface="+mn-cs"/>
                        </a:rPr>
                        <a:t>工作总结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华文细黑" panose="0201060004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总结文化项目的资源平衡状况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90525">
                <a:tc vMerge="1">
                  <a:tcPr/>
                </a:tc>
                <a:tc vMerge="1"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总结文化项目资源管理关键技术的应用</a:t>
                      </a:r>
                      <a:endParaRPr kumimoji="0" 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任意多边形 11"/>
          <p:cNvSpPr/>
          <p:nvPr/>
        </p:nvSpPr>
        <p:spPr>
          <a:xfrm>
            <a:off x="4092732" y="3016701"/>
            <a:ext cx="1481049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45097" tIns="379584" rIns="345097" bIns="379584" anchor="ctr"/>
          <a:lstStyle>
            <a:lvl1pPr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3335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六大实验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06565" y="46042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实验总结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3276600" y="42672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5562600" y="43434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任意多边形 13"/>
          <p:cNvSpPr/>
          <p:nvPr/>
        </p:nvSpPr>
        <p:spPr>
          <a:xfrm>
            <a:off x="2277565" y="46804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实验实施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435705" y="1099335"/>
            <a:ext cx="1693895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理论培训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 16"/>
          <p:cNvSpPr/>
          <p:nvPr/>
        </p:nvSpPr>
        <p:spPr>
          <a:xfrm>
            <a:off x="5703115" y="1112035"/>
            <a:ext cx="1702763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实验准备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5" name="Line 19"/>
          <p:cNvSpPr>
            <a:spLocks noChangeShapeType="1"/>
          </p:cNvSpPr>
          <p:nvPr/>
        </p:nvSpPr>
        <p:spPr bwMode="auto">
          <a:xfrm flipH="1" flipV="1">
            <a:off x="3657600" y="2743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 flipV="1">
            <a:off x="5715000" y="2819400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083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我们对文化项目的真实运作情况有了一定的了解。由我们亲自动手，结合企业之间竞争，从头到尾，实际操作一遍，文化项目资源管理、风险管理真是太重要了，实战真是太残酷了！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两天时间，我们学会了分析现实文化项目管理的基本工具，学会了项目全流程运作的分析方法。体会了如何在项目目标、时间管理、文化资源配置、成本管理、风险管理、市场竞争中找到平衡。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我们相信经过这门实训课程，我们在以后的专业学习时不会从书本到书本，一定会联系实际生活思考问题了！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67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167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charRg st="167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2"/>
          <p:cNvSpPr txBox="1"/>
          <p:nvPr/>
        </p:nvSpPr>
        <p:spPr>
          <a:xfrm>
            <a:off x="0" y="0"/>
            <a:ext cx="6049963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沙盘实验课程特色</a:t>
            </a:r>
            <a:endParaRPr lang="zh-CN" altLang="en-US" sz="3200" b="1" dirty="0">
              <a:solidFill>
                <a:srgbClr val="FFFFCC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0" name="未知"/>
          <p:cNvSpPr/>
          <p:nvPr/>
        </p:nvSpPr>
        <p:spPr>
          <a:xfrm rot="964010" flipH="1">
            <a:off x="2997200" y="2514600"/>
            <a:ext cx="2714625" cy="12620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368" h="610">
                <a:moveTo>
                  <a:pt x="1367" y="454"/>
                </a:moveTo>
                <a:lnTo>
                  <a:pt x="1333" y="412"/>
                </a:lnTo>
                <a:lnTo>
                  <a:pt x="1289" y="373"/>
                </a:lnTo>
                <a:lnTo>
                  <a:pt x="1238" y="337"/>
                </a:lnTo>
                <a:lnTo>
                  <a:pt x="1178" y="298"/>
                </a:lnTo>
                <a:lnTo>
                  <a:pt x="1115" y="262"/>
                </a:lnTo>
                <a:lnTo>
                  <a:pt x="1060" y="234"/>
                </a:lnTo>
                <a:lnTo>
                  <a:pt x="1007" y="206"/>
                </a:lnTo>
                <a:lnTo>
                  <a:pt x="902" y="154"/>
                </a:lnTo>
                <a:lnTo>
                  <a:pt x="797" y="110"/>
                </a:lnTo>
                <a:lnTo>
                  <a:pt x="718" y="79"/>
                </a:lnTo>
                <a:lnTo>
                  <a:pt x="629" y="49"/>
                </a:lnTo>
                <a:lnTo>
                  <a:pt x="564" y="30"/>
                </a:lnTo>
                <a:lnTo>
                  <a:pt x="505" y="17"/>
                </a:lnTo>
                <a:lnTo>
                  <a:pt x="419" y="7"/>
                </a:lnTo>
                <a:lnTo>
                  <a:pt x="360" y="0"/>
                </a:lnTo>
                <a:lnTo>
                  <a:pt x="307" y="3"/>
                </a:lnTo>
                <a:lnTo>
                  <a:pt x="255" y="5"/>
                </a:lnTo>
                <a:lnTo>
                  <a:pt x="211" y="16"/>
                </a:lnTo>
                <a:lnTo>
                  <a:pt x="162" y="31"/>
                </a:lnTo>
                <a:lnTo>
                  <a:pt x="127" y="49"/>
                </a:lnTo>
                <a:lnTo>
                  <a:pt x="95" y="75"/>
                </a:lnTo>
                <a:lnTo>
                  <a:pt x="72" y="98"/>
                </a:lnTo>
                <a:lnTo>
                  <a:pt x="54" y="126"/>
                </a:lnTo>
                <a:lnTo>
                  <a:pt x="43" y="143"/>
                </a:lnTo>
                <a:lnTo>
                  <a:pt x="31" y="166"/>
                </a:lnTo>
                <a:lnTo>
                  <a:pt x="0" y="251"/>
                </a:lnTo>
                <a:lnTo>
                  <a:pt x="34" y="218"/>
                </a:lnTo>
                <a:lnTo>
                  <a:pt x="67" y="192"/>
                </a:lnTo>
                <a:lnTo>
                  <a:pt x="99" y="173"/>
                </a:lnTo>
                <a:lnTo>
                  <a:pt x="136" y="159"/>
                </a:lnTo>
                <a:lnTo>
                  <a:pt x="183" y="147"/>
                </a:lnTo>
                <a:lnTo>
                  <a:pt x="224" y="136"/>
                </a:lnTo>
                <a:lnTo>
                  <a:pt x="275" y="134"/>
                </a:lnTo>
                <a:lnTo>
                  <a:pt x="332" y="134"/>
                </a:lnTo>
                <a:lnTo>
                  <a:pt x="390" y="140"/>
                </a:lnTo>
                <a:lnTo>
                  <a:pt x="447" y="147"/>
                </a:lnTo>
                <a:lnTo>
                  <a:pt x="516" y="162"/>
                </a:lnTo>
                <a:lnTo>
                  <a:pt x="586" y="180"/>
                </a:lnTo>
                <a:lnTo>
                  <a:pt x="661" y="204"/>
                </a:lnTo>
                <a:lnTo>
                  <a:pt x="750" y="237"/>
                </a:lnTo>
                <a:lnTo>
                  <a:pt x="821" y="269"/>
                </a:lnTo>
                <a:lnTo>
                  <a:pt x="914" y="314"/>
                </a:lnTo>
                <a:lnTo>
                  <a:pt x="1010" y="370"/>
                </a:lnTo>
                <a:lnTo>
                  <a:pt x="1088" y="422"/>
                </a:lnTo>
                <a:lnTo>
                  <a:pt x="1168" y="471"/>
                </a:lnTo>
                <a:lnTo>
                  <a:pt x="1231" y="517"/>
                </a:lnTo>
                <a:lnTo>
                  <a:pt x="1281" y="564"/>
                </a:lnTo>
                <a:lnTo>
                  <a:pt x="1313" y="609"/>
                </a:lnTo>
                <a:lnTo>
                  <a:pt x="1367" y="454"/>
                </a:lnTo>
              </a:path>
            </a:pathLst>
          </a:custGeom>
          <a:solidFill>
            <a:srgbClr val="A50021"/>
          </a:soli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7171" name="未知"/>
          <p:cNvSpPr/>
          <p:nvPr/>
        </p:nvSpPr>
        <p:spPr>
          <a:xfrm rot="964010" flipH="1">
            <a:off x="3201988" y="969963"/>
            <a:ext cx="2155825" cy="27860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190" h="1353">
                <a:moveTo>
                  <a:pt x="1130" y="1352"/>
                </a:moveTo>
                <a:lnTo>
                  <a:pt x="1099" y="1343"/>
                </a:lnTo>
                <a:lnTo>
                  <a:pt x="1041" y="1318"/>
                </a:lnTo>
                <a:lnTo>
                  <a:pt x="997" y="1286"/>
                </a:lnTo>
                <a:lnTo>
                  <a:pt x="933" y="1238"/>
                </a:lnTo>
                <a:lnTo>
                  <a:pt x="837" y="1151"/>
                </a:lnTo>
                <a:lnTo>
                  <a:pt x="751" y="1077"/>
                </a:lnTo>
                <a:lnTo>
                  <a:pt x="654" y="982"/>
                </a:lnTo>
                <a:lnTo>
                  <a:pt x="559" y="886"/>
                </a:lnTo>
                <a:lnTo>
                  <a:pt x="491" y="808"/>
                </a:lnTo>
                <a:lnTo>
                  <a:pt x="415" y="719"/>
                </a:lnTo>
                <a:lnTo>
                  <a:pt x="362" y="650"/>
                </a:lnTo>
                <a:lnTo>
                  <a:pt x="316" y="586"/>
                </a:lnTo>
                <a:lnTo>
                  <a:pt x="252" y="489"/>
                </a:lnTo>
                <a:lnTo>
                  <a:pt x="214" y="421"/>
                </a:lnTo>
                <a:lnTo>
                  <a:pt x="180" y="355"/>
                </a:lnTo>
                <a:lnTo>
                  <a:pt x="148" y="288"/>
                </a:lnTo>
                <a:lnTo>
                  <a:pt x="125" y="228"/>
                </a:lnTo>
                <a:lnTo>
                  <a:pt x="0" y="235"/>
                </a:lnTo>
                <a:lnTo>
                  <a:pt x="57" y="0"/>
                </a:lnTo>
                <a:lnTo>
                  <a:pt x="389" y="252"/>
                </a:lnTo>
                <a:lnTo>
                  <a:pt x="236" y="228"/>
                </a:lnTo>
                <a:lnTo>
                  <a:pt x="274" y="298"/>
                </a:lnTo>
                <a:lnTo>
                  <a:pt x="314" y="364"/>
                </a:lnTo>
                <a:lnTo>
                  <a:pt x="356" y="430"/>
                </a:lnTo>
                <a:lnTo>
                  <a:pt x="408" y="504"/>
                </a:lnTo>
                <a:lnTo>
                  <a:pt x="465" y="578"/>
                </a:lnTo>
                <a:lnTo>
                  <a:pt x="526" y="654"/>
                </a:lnTo>
                <a:lnTo>
                  <a:pt x="605" y="740"/>
                </a:lnTo>
                <a:lnTo>
                  <a:pt x="669" y="808"/>
                </a:lnTo>
                <a:lnTo>
                  <a:pt x="756" y="889"/>
                </a:lnTo>
                <a:lnTo>
                  <a:pt x="850" y="971"/>
                </a:lnTo>
                <a:lnTo>
                  <a:pt x="933" y="1045"/>
                </a:lnTo>
                <a:lnTo>
                  <a:pt x="1016" y="1105"/>
                </a:lnTo>
                <a:lnTo>
                  <a:pt x="1086" y="1149"/>
                </a:lnTo>
                <a:lnTo>
                  <a:pt x="1137" y="1174"/>
                </a:lnTo>
                <a:lnTo>
                  <a:pt x="1189" y="1176"/>
                </a:lnTo>
                <a:lnTo>
                  <a:pt x="1130" y="1352"/>
                </a:lnTo>
              </a:path>
            </a:pathLst>
          </a:custGeom>
          <a:gradFill rotWithShape="0">
            <a:gsLst>
              <a:gs pos="0">
                <a:srgbClr val="CC0000"/>
              </a:gs>
              <a:gs pos="50000">
                <a:srgbClr val="E99191"/>
              </a:gs>
              <a:gs pos="100000">
                <a:srgbClr val="CC0000"/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7172" name="未知"/>
          <p:cNvSpPr/>
          <p:nvPr/>
        </p:nvSpPr>
        <p:spPr>
          <a:xfrm rot="964010" flipH="1">
            <a:off x="2354263" y="4078288"/>
            <a:ext cx="3854450" cy="10795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42" h="495">
                <a:moveTo>
                  <a:pt x="1941" y="366"/>
                </a:moveTo>
                <a:lnTo>
                  <a:pt x="1891" y="333"/>
                </a:lnTo>
                <a:lnTo>
                  <a:pt x="1828" y="301"/>
                </a:lnTo>
                <a:lnTo>
                  <a:pt x="1759" y="271"/>
                </a:lnTo>
                <a:lnTo>
                  <a:pt x="1671" y="240"/>
                </a:lnTo>
                <a:lnTo>
                  <a:pt x="1583" y="212"/>
                </a:lnTo>
                <a:lnTo>
                  <a:pt x="1506" y="188"/>
                </a:lnTo>
                <a:lnTo>
                  <a:pt x="1428" y="165"/>
                </a:lnTo>
                <a:lnTo>
                  <a:pt x="1281" y="123"/>
                </a:lnTo>
                <a:lnTo>
                  <a:pt x="1132" y="88"/>
                </a:lnTo>
                <a:lnTo>
                  <a:pt x="1020" y="62"/>
                </a:lnTo>
                <a:lnTo>
                  <a:pt x="893" y="38"/>
                </a:lnTo>
                <a:lnTo>
                  <a:pt x="800" y="23"/>
                </a:lnTo>
                <a:lnTo>
                  <a:pt x="719" y="14"/>
                </a:lnTo>
                <a:lnTo>
                  <a:pt x="597" y="3"/>
                </a:lnTo>
                <a:lnTo>
                  <a:pt x="513" y="0"/>
                </a:lnTo>
                <a:lnTo>
                  <a:pt x="436" y="3"/>
                </a:lnTo>
                <a:lnTo>
                  <a:pt x="365" y="3"/>
                </a:lnTo>
                <a:lnTo>
                  <a:pt x="301" y="11"/>
                </a:lnTo>
                <a:lnTo>
                  <a:pt x="234" y="23"/>
                </a:lnTo>
                <a:lnTo>
                  <a:pt x="182" y="40"/>
                </a:lnTo>
                <a:lnTo>
                  <a:pt x="139" y="58"/>
                </a:lnTo>
                <a:lnTo>
                  <a:pt x="102" y="76"/>
                </a:lnTo>
                <a:lnTo>
                  <a:pt x="80" y="99"/>
                </a:lnTo>
                <a:lnTo>
                  <a:pt x="62" y="114"/>
                </a:lnTo>
                <a:lnTo>
                  <a:pt x="48" y="133"/>
                </a:lnTo>
                <a:lnTo>
                  <a:pt x="0" y="203"/>
                </a:lnTo>
                <a:lnTo>
                  <a:pt x="52" y="174"/>
                </a:lnTo>
                <a:lnTo>
                  <a:pt x="99" y="154"/>
                </a:lnTo>
                <a:lnTo>
                  <a:pt x="142" y="138"/>
                </a:lnTo>
                <a:lnTo>
                  <a:pt x="197" y="126"/>
                </a:lnTo>
                <a:lnTo>
                  <a:pt x="263" y="116"/>
                </a:lnTo>
                <a:lnTo>
                  <a:pt x="322" y="107"/>
                </a:lnTo>
                <a:lnTo>
                  <a:pt x="393" y="107"/>
                </a:lnTo>
                <a:lnTo>
                  <a:pt x="473" y="109"/>
                </a:lnTo>
                <a:lnTo>
                  <a:pt x="554" y="113"/>
                </a:lnTo>
                <a:lnTo>
                  <a:pt x="637" y="119"/>
                </a:lnTo>
                <a:lnTo>
                  <a:pt x="732" y="130"/>
                </a:lnTo>
                <a:lnTo>
                  <a:pt x="833" y="144"/>
                </a:lnTo>
                <a:lnTo>
                  <a:pt x="940" y="164"/>
                </a:lnTo>
                <a:lnTo>
                  <a:pt x="1065" y="191"/>
                </a:lnTo>
                <a:lnTo>
                  <a:pt x="1167" y="216"/>
                </a:lnTo>
                <a:lnTo>
                  <a:pt x="1299" y="254"/>
                </a:lnTo>
                <a:lnTo>
                  <a:pt x="1434" y="298"/>
                </a:lnTo>
                <a:lnTo>
                  <a:pt x="1546" y="339"/>
                </a:lnTo>
                <a:lnTo>
                  <a:pt x="1659" y="381"/>
                </a:lnTo>
                <a:lnTo>
                  <a:pt x="1751" y="416"/>
                </a:lnTo>
                <a:lnTo>
                  <a:pt x="1818" y="456"/>
                </a:lnTo>
                <a:lnTo>
                  <a:pt x="1863" y="494"/>
                </a:lnTo>
                <a:lnTo>
                  <a:pt x="1941" y="366"/>
                </a:lnTo>
              </a:path>
            </a:pathLst>
          </a:custGeom>
          <a:solidFill>
            <a:srgbClr val="A50021"/>
          </a:soli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7173" name="未知"/>
          <p:cNvSpPr/>
          <p:nvPr/>
        </p:nvSpPr>
        <p:spPr>
          <a:xfrm rot="964010" flipH="1">
            <a:off x="2551113" y="2667000"/>
            <a:ext cx="2955925" cy="23717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489" h="1147">
                <a:moveTo>
                  <a:pt x="1410" y="1146"/>
                </a:moveTo>
                <a:lnTo>
                  <a:pt x="1365" y="1142"/>
                </a:lnTo>
                <a:lnTo>
                  <a:pt x="1292" y="1121"/>
                </a:lnTo>
                <a:lnTo>
                  <a:pt x="1233" y="1097"/>
                </a:lnTo>
                <a:lnTo>
                  <a:pt x="1145" y="1061"/>
                </a:lnTo>
                <a:lnTo>
                  <a:pt x="1015" y="999"/>
                </a:lnTo>
                <a:lnTo>
                  <a:pt x="901" y="941"/>
                </a:lnTo>
                <a:lnTo>
                  <a:pt x="769" y="872"/>
                </a:lnTo>
                <a:lnTo>
                  <a:pt x="644" y="797"/>
                </a:lnTo>
                <a:lnTo>
                  <a:pt x="551" y="742"/>
                </a:lnTo>
                <a:lnTo>
                  <a:pt x="450" y="673"/>
                </a:lnTo>
                <a:lnTo>
                  <a:pt x="379" y="624"/>
                </a:lnTo>
                <a:lnTo>
                  <a:pt x="317" y="577"/>
                </a:lnTo>
                <a:lnTo>
                  <a:pt x="232" y="507"/>
                </a:lnTo>
                <a:lnTo>
                  <a:pt x="178" y="456"/>
                </a:lnTo>
                <a:lnTo>
                  <a:pt x="132" y="405"/>
                </a:lnTo>
                <a:lnTo>
                  <a:pt x="90" y="357"/>
                </a:lnTo>
                <a:lnTo>
                  <a:pt x="57" y="312"/>
                </a:lnTo>
                <a:lnTo>
                  <a:pt x="28" y="261"/>
                </a:lnTo>
                <a:lnTo>
                  <a:pt x="10" y="217"/>
                </a:lnTo>
                <a:lnTo>
                  <a:pt x="2" y="178"/>
                </a:lnTo>
                <a:lnTo>
                  <a:pt x="0" y="144"/>
                </a:lnTo>
                <a:lnTo>
                  <a:pt x="7" y="116"/>
                </a:lnTo>
                <a:lnTo>
                  <a:pt x="10" y="95"/>
                </a:lnTo>
                <a:lnTo>
                  <a:pt x="21" y="73"/>
                </a:lnTo>
                <a:lnTo>
                  <a:pt x="61" y="0"/>
                </a:lnTo>
                <a:lnTo>
                  <a:pt x="62" y="49"/>
                </a:lnTo>
                <a:lnTo>
                  <a:pt x="71" y="93"/>
                </a:lnTo>
                <a:lnTo>
                  <a:pt x="85" y="131"/>
                </a:lnTo>
                <a:lnTo>
                  <a:pt x="106" y="175"/>
                </a:lnTo>
                <a:lnTo>
                  <a:pt x="135" y="223"/>
                </a:lnTo>
                <a:lnTo>
                  <a:pt x="166" y="263"/>
                </a:lnTo>
                <a:lnTo>
                  <a:pt x="206" y="312"/>
                </a:lnTo>
                <a:lnTo>
                  <a:pt x="260" y="363"/>
                </a:lnTo>
                <a:lnTo>
                  <a:pt x="310" y="414"/>
                </a:lnTo>
                <a:lnTo>
                  <a:pt x="369" y="460"/>
                </a:lnTo>
                <a:lnTo>
                  <a:pt x="440" y="517"/>
                </a:lnTo>
                <a:lnTo>
                  <a:pt x="514" y="572"/>
                </a:lnTo>
                <a:lnTo>
                  <a:pt x="599" y="628"/>
                </a:lnTo>
                <a:lnTo>
                  <a:pt x="703" y="692"/>
                </a:lnTo>
                <a:lnTo>
                  <a:pt x="790" y="742"/>
                </a:lnTo>
                <a:lnTo>
                  <a:pt x="906" y="803"/>
                </a:lnTo>
                <a:lnTo>
                  <a:pt x="1032" y="862"/>
                </a:lnTo>
                <a:lnTo>
                  <a:pt x="1150" y="922"/>
                </a:lnTo>
                <a:lnTo>
                  <a:pt x="1254" y="964"/>
                </a:lnTo>
                <a:lnTo>
                  <a:pt x="1349" y="998"/>
                </a:lnTo>
                <a:lnTo>
                  <a:pt x="1422" y="1013"/>
                </a:lnTo>
                <a:lnTo>
                  <a:pt x="1488" y="1016"/>
                </a:lnTo>
                <a:lnTo>
                  <a:pt x="1410" y="1146"/>
                </a:lnTo>
              </a:path>
            </a:pathLst>
          </a:custGeom>
          <a:gradFill rotWithShape="0">
            <a:gsLst>
              <a:gs pos="0">
                <a:srgbClr val="CC0000"/>
              </a:gs>
              <a:gs pos="50000">
                <a:srgbClr val="E99191"/>
              </a:gs>
              <a:gs pos="100000">
                <a:srgbClr val="CC0000"/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7174" name="未知"/>
          <p:cNvSpPr/>
          <p:nvPr/>
        </p:nvSpPr>
        <p:spPr>
          <a:xfrm rot="964010" flipH="1">
            <a:off x="2352675" y="4298950"/>
            <a:ext cx="3676650" cy="17764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853" h="859">
                <a:moveTo>
                  <a:pt x="1760" y="858"/>
                </a:moveTo>
                <a:lnTo>
                  <a:pt x="1584" y="816"/>
                </a:lnTo>
                <a:lnTo>
                  <a:pt x="1435" y="779"/>
                </a:lnTo>
                <a:lnTo>
                  <a:pt x="1278" y="734"/>
                </a:lnTo>
                <a:lnTo>
                  <a:pt x="1134" y="692"/>
                </a:lnTo>
                <a:lnTo>
                  <a:pt x="971" y="642"/>
                </a:lnTo>
                <a:lnTo>
                  <a:pt x="809" y="586"/>
                </a:lnTo>
                <a:lnTo>
                  <a:pt x="694" y="544"/>
                </a:lnTo>
                <a:lnTo>
                  <a:pt x="569" y="494"/>
                </a:lnTo>
                <a:lnTo>
                  <a:pt x="476" y="459"/>
                </a:lnTo>
                <a:lnTo>
                  <a:pt x="397" y="425"/>
                </a:lnTo>
                <a:lnTo>
                  <a:pt x="290" y="373"/>
                </a:lnTo>
                <a:lnTo>
                  <a:pt x="223" y="334"/>
                </a:lnTo>
                <a:lnTo>
                  <a:pt x="166" y="298"/>
                </a:lnTo>
                <a:lnTo>
                  <a:pt x="109" y="262"/>
                </a:lnTo>
                <a:lnTo>
                  <a:pt x="74" y="229"/>
                </a:lnTo>
                <a:lnTo>
                  <a:pt x="35" y="191"/>
                </a:lnTo>
                <a:lnTo>
                  <a:pt x="11" y="160"/>
                </a:lnTo>
                <a:lnTo>
                  <a:pt x="4" y="131"/>
                </a:lnTo>
                <a:lnTo>
                  <a:pt x="0" y="105"/>
                </a:lnTo>
                <a:lnTo>
                  <a:pt x="9" y="85"/>
                </a:lnTo>
                <a:lnTo>
                  <a:pt x="15" y="69"/>
                </a:lnTo>
                <a:lnTo>
                  <a:pt x="22" y="55"/>
                </a:lnTo>
                <a:lnTo>
                  <a:pt x="72" y="0"/>
                </a:lnTo>
                <a:lnTo>
                  <a:pt x="79" y="36"/>
                </a:lnTo>
                <a:lnTo>
                  <a:pt x="87" y="71"/>
                </a:lnTo>
                <a:lnTo>
                  <a:pt x="107" y="96"/>
                </a:lnTo>
                <a:lnTo>
                  <a:pt x="129" y="128"/>
                </a:lnTo>
                <a:lnTo>
                  <a:pt x="170" y="162"/>
                </a:lnTo>
                <a:lnTo>
                  <a:pt x="207" y="193"/>
                </a:lnTo>
                <a:lnTo>
                  <a:pt x="260" y="227"/>
                </a:lnTo>
                <a:lnTo>
                  <a:pt x="323" y="266"/>
                </a:lnTo>
                <a:lnTo>
                  <a:pt x="393" y="302"/>
                </a:lnTo>
                <a:lnTo>
                  <a:pt x="462" y="337"/>
                </a:lnTo>
                <a:lnTo>
                  <a:pt x="552" y="380"/>
                </a:lnTo>
                <a:lnTo>
                  <a:pt x="646" y="421"/>
                </a:lnTo>
                <a:lnTo>
                  <a:pt x="753" y="462"/>
                </a:lnTo>
                <a:lnTo>
                  <a:pt x="883" y="509"/>
                </a:lnTo>
                <a:lnTo>
                  <a:pt x="995" y="545"/>
                </a:lnTo>
                <a:lnTo>
                  <a:pt x="1141" y="590"/>
                </a:lnTo>
                <a:lnTo>
                  <a:pt x="1300" y="636"/>
                </a:lnTo>
                <a:lnTo>
                  <a:pt x="1438" y="669"/>
                </a:lnTo>
                <a:lnTo>
                  <a:pt x="1575" y="703"/>
                </a:lnTo>
                <a:lnTo>
                  <a:pt x="1688" y="730"/>
                </a:lnTo>
                <a:lnTo>
                  <a:pt x="1852" y="768"/>
                </a:lnTo>
                <a:lnTo>
                  <a:pt x="1760" y="858"/>
                </a:lnTo>
              </a:path>
            </a:pathLst>
          </a:custGeom>
          <a:gradFill rotWithShape="0">
            <a:gsLst>
              <a:gs pos="0">
                <a:srgbClr val="CC0000"/>
              </a:gs>
              <a:gs pos="50000">
                <a:srgbClr val="E99191"/>
              </a:gs>
              <a:gs pos="100000">
                <a:srgbClr val="CC0000"/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7175" name="Rectangle 8"/>
          <p:cNvSpPr/>
          <p:nvPr/>
        </p:nvSpPr>
        <p:spPr>
          <a:xfrm>
            <a:off x="1360488" y="5359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体验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6" name="Rectangle 9"/>
          <p:cNvSpPr/>
          <p:nvPr/>
        </p:nvSpPr>
        <p:spPr>
          <a:xfrm>
            <a:off x="6313488" y="476885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分享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7" name="Rectangle 10"/>
          <p:cNvSpPr/>
          <p:nvPr/>
        </p:nvSpPr>
        <p:spPr>
          <a:xfrm>
            <a:off x="1500188" y="4191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提升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7178" name="Rectangle 11"/>
          <p:cNvSpPr/>
          <p:nvPr/>
        </p:nvSpPr>
        <p:spPr>
          <a:xfrm>
            <a:off x="6029325" y="30384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buClrTx/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应用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7179" name="Group 12"/>
          <p:cNvGrpSpPr/>
          <p:nvPr/>
        </p:nvGrpSpPr>
        <p:grpSpPr>
          <a:xfrm>
            <a:off x="6969125" y="4419600"/>
            <a:ext cx="1838325" cy="1069975"/>
            <a:chOff x="0" y="0"/>
            <a:chExt cx="849" cy="379"/>
          </a:xfrm>
        </p:grpSpPr>
        <p:grpSp>
          <p:nvGrpSpPr>
            <p:cNvPr id="7180" name="Group 13"/>
            <p:cNvGrpSpPr/>
            <p:nvPr/>
          </p:nvGrpSpPr>
          <p:grpSpPr>
            <a:xfrm>
              <a:off x="293" y="32"/>
              <a:ext cx="259" cy="226"/>
              <a:chOff x="0" y="0"/>
              <a:chExt cx="259" cy="226"/>
            </a:xfrm>
          </p:grpSpPr>
          <p:grpSp>
            <p:nvGrpSpPr>
              <p:cNvPr id="7181" name="Group 14"/>
              <p:cNvGrpSpPr/>
              <p:nvPr/>
            </p:nvGrpSpPr>
            <p:grpSpPr>
              <a:xfrm>
                <a:off x="0" y="69"/>
                <a:ext cx="259" cy="157"/>
                <a:chOff x="0" y="0"/>
                <a:chExt cx="259" cy="157"/>
              </a:xfrm>
            </p:grpSpPr>
            <p:grpSp>
              <p:nvGrpSpPr>
                <p:cNvPr id="7182" name="Group 15"/>
                <p:cNvGrpSpPr/>
                <p:nvPr/>
              </p:nvGrpSpPr>
              <p:grpSpPr>
                <a:xfrm>
                  <a:off x="77" y="6"/>
                  <a:ext cx="97" cy="148"/>
                  <a:chOff x="0" y="0"/>
                  <a:chExt cx="97" cy="148"/>
                </a:xfrm>
              </p:grpSpPr>
              <p:sp>
                <p:nvSpPr>
                  <p:cNvPr id="7183" name="未知"/>
                  <p:cNvSpPr/>
                  <p:nvPr/>
                </p:nvSpPr>
                <p:spPr>
                  <a:xfrm>
                    <a:off x="0" y="0"/>
                    <a:ext cx="97" cy="148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57" y="19"/>
                      </a:cxn>
                      <a:cxn ang="0">
                        <a:pos x="78" y="3"/>
                      </a:cxn>
                      <a:cxn ang="0">
                        <a:pos x="84" y="74"/>
                      </a:cxn>
                      <a:cxn ang="0">
                        <a:pos x="90" y="115"/>
                      </a:cxn>
                      <a:cxn ang="0">
                        <a:pos x="96" y="147"/>
                      </a:cxn>
                      <a:cxn ang="0">
                        <a:pos x="0" y="147"/>
                      </a:cxn>
                      <a:cxn ang="0">
                        <a:pos x="14" y="107"/>
                      </a:cxn>
                      <a:cxn ang="0">
                        <a:pos x="22" y="57"/>
                      </a:cxn>
                      <a:cxn ang="0">
                        <a:pos x="30" y="0"/>
                      </a:cxn>
                    </a:cxnLst>
                    <a:pathLst>
                      <a:path w="97" h="148">
                        <a:moveTo>
                          <a:pt x="30" y="0"/>
                        </a:moveTo>
                        <a:lnTo>
                          <a:pt x="57" y="19"/>
                        </a:lnTo>
                        <a:lnTo>
                          <a:pt x="78" y="3"/>
                        </a:lnTo>
                        <a:lnTo>
                          <a:pt x="84" y="74"/>
                        </a:lnTo>
                        <a:lnTo>
                          <a:pt x="90" y="115"/>
                        </a:lnTo>
                        <a:lnTo>
                          <a:pt x="96" y="147"/>
                        </a:lnTo>
                        <a:lnTo>
                          <a:pt x="0" y="147"/>
                        </a:lnTo>
                        <a:lnTo>
                          <a:pt x="14" y="107"/>
                        </a:lnTo>
                        <a:lnTo>
                          <a:pt x="22" y="57"/>
                        </a:lnTo>
                        <a:lnTo>
                          <a:pt x="30" y="0"/>
                        </a:lnTo>
                      </a:path>
                    </a:pathLst>
                  </a:custGeom>
                  <a:solidFill>
                    <a:srgbClr val="DFDFD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184" name="未知"/>
                  <p:cNvSpPr/>
                  <p:nvPr/>
                </p:nvSpPr>
                <p:spPr>
                  <a:xfrm>
                    <a:off x="61" y="13"/>
                    <a:ext cx="21" cy="25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3" y="12"/>
                      </a:cxn>
                      <a:cxn ang="0">
                        <a:pos x="4" y="13"/>
                      </a:cxn>
                      <a:cxn ang="0">
                        <a:pos x="5" y="16"/>
                      </a:cxn>
                      <a:cxn ang="0">
                        <a:pos x="6" y="19"/>
                      </a:cxn>
                      <a:cxn ang="0">
                        <a:pos x="7" y="23"/>
                      </a:cxn>
                      <a:cxn ang="0">
                        <a:pos x="9" y="24"/>
                      </a:cxn>
                      <a:cxn ang="0">
                        <a:pos x="20" y="10"/>
                      </a:cxn>
                      <a:cxn ang="0">
                        <a:pos x="14" y="0"/>
                      </a:cxn>
                      <a:cxn ang="0">
                        <a:pos x="0" y="9"/>
                      </a:cxn>
                    </a:cxnLst>
                    <a:pathLst>
                      <a:path w="21" h="25">
                        <a:moveTo>
                          <a:pt x="0" y="9"/>
                        </a:moveTo>
                        <a:lnTo>
                          <a:pt x="3" y="12"/>
                        </a:lnTo>
                        <a:lnTo>
                          <a:pt x="4" y="13"/>
                        </a:lnTo>
                        <a:lnTo>
                          <a:pt x="5" y="16"/>
                        </a:lnTo>
                        <a:lnTo>
                          <a:pt x="6" y="19"/>
                        </a:lnTo>
                        <a:lnTo>
                          <a:pt x="7" y="23"/>
                        </a:lnTo>
                        <a:lnTo>
                          <a:pt x="9" y="24"/>
                        </a:lnTo>
                        <a:lnTo>
                          <a:pt x="20" y="10"/>
                        </a:lnTo>
                        <a:lnTo>
                          <a:pt x="14" y="0"/>
                        </a:lnTo>
                        <a:lnTo>
                          <a:pt x="0" y="9"/>
                        </a:lnTo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185" name="未知"/>
                  <p:cNvSpPr/>
                  <p:nvPr/>
                </p:nvSpPr>
                <p:spPr>
                  <a:xfrm>
                    <a:off x="27" y="2"/>
                    <a:ext cx="18" cy="36"/>
                  </a:xfrm>
                  <a:custGeom>
                    <a:avLst/>
                    <a:gdLst/>
                    <a:ahLst/>
                    <a:cxnLst>
                      <a:cxn ang="0">
                        <a:pos x="17" y="16"/>
                      </a:cxn>
                      <a:cxn ang="0">
                        <a:pos x="16" y="18"/>
                      </a:cxn>
                      <a:cxn ang="0">
                        <a:pos x="14" y="23"/>
                      </a:cxn>
                      <a:cxn ang="0">
                        <a:pos x="12" y="29"/>
                      </a:cxn>
                      <a:cxn ang="0">
                        <a:pos x="9" y="35"/>
                      </a:cxn>
                      <a:cxn ang="0">
                        <a:pos x="4" y="24"/>
                      </a:cxn>
                      <a:cxn ang="0">
                        <a:pos x="1" y="14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17" y="16"/>
                      </a:cxn>
                    </a:cxnLst>
                    <a:pathLst>
                      <a:path w="18" h="36">
                        <a:moveTo>
                          <a:pt x="17" y="16"/>
                        </a:moveTo>
                        <a:lnTo>
                          <a:pt x="16" y="18"/>
                        </a:lnTo>
                        <a:lnTo>
                          <a:pt x="14" y="23"/>
                        </a:lnTo>
                        <a:lnTo>
                          <a:pt x="12" y="29"/>
                        </a:lnTo>
                        <a:lnTo>
                          <a:pt x="9" y="35"/>
                        </a:lnTo>
                        <a:lnTo>
                          <a:pt x="4" y="24"/>
                        </a:lnTo>
                        <a:lnTo>
                          <a:pt x="1" y="14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7" y="16"/>
                        </a:lnTo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7186" name="Group 19"/>
                  <p:cNvGrpSpPr/>
                  <p:nvPr/>
                </p:nvGrpSpPr>
                <p:grpSpPr>
                  <a:xfrm>
                    <a:off x="20" y="63"/>
                    <a:ext cx="63" cy="77"/>
                    <a:chOff x="0" y="0"/>
                    <a:chExt cx="63" cy="77"/>
                  </a:xfrm>
                </p:grpSpPr>
                <p:sp>
                  <p:nvSpPr>
                    <p:cNvPr id="7187" name="未知"/>
                    <p:cNvSpPr/>
                    <p:nvPr/>
                  </p:nvSpPr>
                  <p:spPr>
                    <a:xfrm>
                      <a:off x="7" y="0"/>
                      <a:ext cx="48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0"/>
                        </a:cxn>
                        <a:cxn ang="0">
                          <a:pos x="41" y="1"/>
                        </a:cxn>
                        <a:cxn ang="0">
                          <a:pos x="35" y="2"/>
                        </a:cxn>
                        <a:cxn ang="0">
                          <a:pos x="26" y="6"/>
                        </a:cxn>
                        <a:cxn ang="0">
                          <a:pos x="15" y="14"/>
                        </a:cxn>
                        <a:cxn ang="0">
                          <a:pos x="11" y="18"/>
                        </a:cxn>
                        <a:cxn ang="0">
                          <a:pos x="8" y="22"/>
                        </a:cxn>
                        <a:cxn ang="0">
                          <a:pos x="4" y="27"/>
                        </a:cxn>
                        <a:cxn ang="0">
                          <a:pos x="2" y="30"/>
                        </a:cxn>
                        <a:cxn ang="0">
                          <a:pos x="1" y="35"/>
                        </a:cxn>
                        <a:cxn ang="0">
                          <a:pos x="0" y="39"/>
                        </a:cxn>
                        <a:cxn ang="0">
                          <a:pos x="1" y="41"/>
                        </a:cxn>
                        <a:cxn ang="0">
                          <a:pos x="3" y="41"/>
                        </a:cxn>
                        <a:cxn ang="0">
                          <a:pos x="4" y="39"/>
                        </a:cxn>
                        <a:cxn ang="0">
                          <a:pos x="7" y="34"/>
                        </a:cxn>
                        <a:cxn ang="0">
                          <a:pos x="10" y="28"/>
                        </a:cxn>
                        <a:cxn ang="0">
                          <a:pos x="12" y="24"/>
                        </a:cxn>
                        <a:cxn ang="0">
                          <a:pos x="16" y="18"/>
                        </a:cxn>
                        <a:cxn ang="0">
                          <a:pos x="22" y="12"/>
                        </a:cxn>
                        <a:cxn ang="0">
                          <a:pos x="32" y="6"/>
                        </a:cxn>
                        <a:cxn ang="0">
                          <a:pos x="39" y="3"/>
                        </a:cxn>
                        <a:cxn ang="0">
                          <a:pos x="47" y="0"/>
                        </a:cxn>
                      </a:cxnLst>
                      <a:pathLst>
                        <a:path w="48" h="42">
                          <a:moveTo>
                            <a:pt x="47" y="0"/>
                          </a:moveTo>
                          <a:lnTo>
                            <a:pt x="41" y="1"/>
                          </a:lnTo>
                          <a:lnTo>
                            <a:pt x="35" y="2"/>
                          </a:lnTo>
                          <a:lnTo>
                            <a:pt x="26" y="6"/>
                          </a:lnTo>
                          <a:lnTo>
                            <a:pt x="15" y="14"/>
                          </a:lnTo>
                          <a:lnTo>
                            <a:pt x="11" y="18"/>
                          </a:lnTo>
                          <a:lnTo>
                            <a:pt x="8" y="22"/>
                          </a:lnTo>
                          <a:lnTo>
                            <a:pt x="4" y="27"/>
                          </a:lnTo>
                          <a:lnTo>
                            <a:pt x="2" y="30"/>
                          </a:lnTo>
                          <a:lnTo>
                            <a:pt x="1" y="35"/>
                          </a:lnTo>
                          <a:lnTo>
                            <a:pt x="0" y="39"/>
                          </a:lnTo>
                          <a:lnTo>
                            <a:pt x="1" y="41"/>
                          </a:lnTo>
                          <a:lnTo>
                            <a:pt x="3" y="41"/>
                          </a:lnTo>
                          <a:lnTo>
                            <a:pt x="4" y="39"/>
                          </a:lnTo>
                          <a:lnTo>
                            <a:pt x="7" y="34"/>
                          </a:lnTo>
                          <a:lnTo>
                            <a:pt x="10" y="28"/>
                          </a:lnTo>
                          <a:lnTo>
                            <a:pt x="12" y="24"/>
                          </a:lnTo>
                          <a:lnTo>
                            <a:pt x="16" y="18"/>
                          </a:lnTo>
                          <a:lnTo>
                            <a:pt x="22" y="12"/>
                          </a:lnTo>
                          <a:lnTo>
                            <a:pt x="32" y="6"/>
                          </a:lnTo>
                          <a:lnTo>
                            <a:pt x="39" y="3"/>
                          </a:lnTo>
                          <a:lnTo>
                            <a:pt x="47" y="0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188" name="未知"/>
                    <p:cNvSpPr/>
                    <p:nvPr/>
                  </p:nvSpPr>
                  <p:spPr>
                    <a:xfrm>
                      <a:off x="0" y="20"/>
                      <a:ext cx="6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53" y="8"/>
                        </a:cxn>
                        <a:cxn ang="0">
                          <a:pos x="48" y="10"/>
                        </a:cxn>
                        <a:cxn ang="0">
                          <a:pos x="44" y="12"/>
                        </a:cxn>
                        <a:cxn ang="0">
                          <a:pos x="39" y="15"/>
                        </a:cxn>
                        <a:cxn ang="0">
                          <a:pos x="21" y="26"/>
                        </a:cxn>
                        <a:cxn ang="0">
                          <a:pos x="18" y="30"/>
                        </a:cxn>
                        <a:cxn ang="0">
                          <a:pos x="12" y="33"/>
                        </a:cxn>
                        <a:cxn ang="0">
                          <a:pos x="8" y="36"/>
                        </a:cxn>
                        <a:cxn ang="0">
                          <a:pos x="4" y="38"/>
                        </a:cxn>
                        <a:cxn ang="0">
                          <a:pos x="1" y="41"/>
                        </a:cxn>
                        <a:cxn ang="0">
                          <a:pos x="0" y="42"/>
                        </a:cxn>
                        <a:cxn ang="0">
                          <a:pos x="0" y="44"/>
                        </a:cxn>
                        <a:cxn ang="0">
                          <a:pos x="2" y="44"/>
                        </a:cxn>
                        <a:cxn ang="0">
                          <a:pos x="6" y="42"/>
                        </a:cxn>
                        <a:cxn ang="0">
                          <a:pos x="9" y="40"/>
                        </a:cxn>
                        <a:cxn ang="0">
                          <a:pos x="13" y="38"/>
                        </a:cxn>
                        <a:cxn ang="0">
                          <a:pos x="12" y="41"/>
                        </a:cxn>
                        <a:cxn ang="0">
                          <a:pos x="10" y="45"/>
                        </a:cxn>
                        <a:cxn ang="0">
                          <a:pos x="7" y="47"/>
                        </a:cxn>
                        <a:cxn ang="0">
                          <a:pos x="7" y="48"/>
                        </a:cxn>
                        <a:cxn ang="0">
                          <a:pos x="4" y="50"/>
                        </a:cxn>
                        <a:cxn ang="0">
                          <a:pos x="2" y="54"/>
                        </a:cxn>
                        <a:cxn ang="0">
                          <a:pos x="2" y="56"/>
                        </a:cxn>
                        <a:cxn ang="0">
                          <a:pos x="9" y="55"/>
                        </a:cxn>
                        <a:cxn ang="0">
                          <a:pos x="11" y="51"/>
                        </a:cxn>
                        <a:cxn ang="0">
                          <a:pos x="16" y="47"/>
                        </a:cxn>
                        <a:cxn ang="0">
                          <a:pos x="15" y="44"/>
                        </a:cxn>
                        <a:cxn ang="0">
                          <a:pos x="21" y="39"/>
                        </a:cxn>
                        <a:cxn ang="0">
                          <a:pos x="54" y="18"/>
                        </a:cxn>
                        <a:cxn ang="0">
                          <a:pos x="49" y="18"/>
                        </a:cxn>
                        <a:cxn ang="0">
                          <a:pos x="47" y="14"/>
                        </a:cxn>
                        <a:cxn ang="0">
                          <a:pos x="52" y="12"/>
                        </a:cxn>
                        <a:cxn ang="0">
                          <a:pos x="53" y="11"/>
                        </a:cxn>
                        <a:cxn ang="0">
                          <a:pos x="55" y="11"/>
                        </a:cxn>
                        <a:cxn ang="0">
                          <a:pos x="62" y="3"/>
                        </a:cxn>
                        <a:cxn ang="0">
                          <a:pos x="61" y="0"/>
                        </a:cxn>
                      </a:cxnLst>
                      <a:pathLst>
                        <a:path w="63" h="57">
                          <a:moveTo>
                            <a:pt x="61" y="0"/>
                          </a:moveTo>
                          <a:lnTo>
                            <a:pt x="53" y="8"/>
                          </a:lnTo>
                          <a:lnTo>
                            <a:pt x="48" y="10"/>
                          </a:lnTo>
                          <a:lnTo>
                            <a:pt x="44" y="12"/>
                          </a:lnTo>
                          <a:lnTo>
                            <a:pt x="39" y="15"/>
                          </a:lnTo>
                          <a:lnTo>
                            <a:pt x="21" y="26"/>
                          </a:lnTo>
                          <a:lnTo>
                            <a:pt x="18" y="30"/>
                          </a:lnTo>
                          <a:lnTo>
                            <a:pt x="12" y="33"/>
                          </a:lnTo>
                          <a:lnTo>
                            <a:pt x="8" y="36"/>
                          </a:lnTo>
                          <a:lnTo>
                            <a:pt x="4" y="38"/>
                          </a:lnTo>
                          <a:lnTo>
                            <a:pt x="1" y="41"/>
                          </a:lnTo>
                          <a:lnTo>
                            <a:pt x="0" y="42"/>
                          </a:lnTo>
                          <a:lnTo>
                            <a:pt x="0" y="44"/>
                          </a:lnTo>
                          <a:lnTo>
                            <a:pt x="2" y="44"/>
                          </a:lnTo>
                          <a:lnTo>
                            <a:pt x="6" y="42"/>
                          </a:lnTo>
                          <a:lnTo>
                            <a:pt x="9" y="40"/>
                          </a:lnTo>
                          <a:lnTo>
                            <a:pt x="13" y="38"/>
                          </a:lnTo>
                          <a:lnTo>
                            <a:pt x="12" y="41"/>
                          </a:lnTo>
                          <a:lnTo>
                            <a:pt x="10" y="45"/>
                          </a:lnTo>
                          <a:lnTo>
                            <a:pt x="7" y="47"/>
                          </a:lnTo>
                          <a:lnTo>
                            <a:pt x="7" y="48"/>
                          </a:lnTo>
                          <a:lnTo>
                            <a:pt x="4" y="50"/>
                          </a:lnTo>
                          <a:lnTo>
                            <a:pt x="2" y="54"/>
                          </a:lnTo>
                          <a:lnTo>
                            <a:pt x="2" y="56"/>
                          </a:lnTo>
                          <a:lnTo>
                            <a:pt x="9" y="55"/>
                          </a:lnTo>
                          <a:lnTo>
                            <a:pt x="11" y="51"/>
                          </a:lnTo>
                          <a:lnTo>
                            <a:pt x="16" y="47"/>
                          </a:lnTo>
                          <a:lnTo>
                            <a:pt x="15" y="44"/>
                          </a:lnTo>
                          <a:lnTo>
                            <a:pt x="21" y="39"/>
                          </a:lnTo>
                          <a:lnTo>
                            <a:pt x="54" y="18"/>
                          </a:lnTo>
                          <a:lnTo>
                            <a:pt x="49" y="18"/>
                          </a:lnTo>
                          <a:lnTo>
                            <a:pt x="47" y="14"/>
                          </a:lnTo>
                          <a:lnTo>
                            <a:pt x="52" y="12"/>
                          </a:lnTo>
                          <a:lnTo>
                            <a:pt x="53" y="11"/>
                          </a:lnTo>
                          <a:lnTo>
                            <a:pt x="55" y="11"/>
                          </a:lnTo>
                          <a:lnTo>
                            <a:pt x="62" y="3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189" name="未知"/>
                  <p:cNvSpPr/>
                  <p:nvPr/>
                </p:nvSpPr>
                <p:spPr>
                  <a:xfrm>
                    <a:off x="41" y="21"/>
                    <a:ext cx="29" cy="119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8" y="3"/>
                      </a:cxn>
                      <a:cxn ang="0">
                        <a:pos x="11" y="4"/>
                      </a:cxn>
                      <a:cxn ang="0">
                        <a:pos x="15" y="4"/>
                      </a:cxn>
                      <a:cxn ang="0">
                        <a:pos x="19" y="3"/>
                      </a:cxn>
                      <a:cxn ang="0">
                        <a:pos x="20" y="5"/>
                      </a:cxn>
                      <a:cxn ang="0">
                        <a:pos x="20" y="8"/>
                      </a:cxn>
                      <a:cxn ang="0">
                        <a:pos x="19" y="11"/>
                      </a:cxn>
                      <a:cxn ang="0">
                        <a:pos x="18" y="12"/>
                      </a:cxn>
                      <a:cxn ang="0">
                        <a:pos x="15" y="14"/>
                      </a:cxn>
                      <a:cxn ang="0">
                        <a:pos x="20" y="21"/>
                      </a:cxn>
                      <a:cxn ang="0">
                        <a:pos x="23" y="25"/>
                      </a:cxn>
                      <a:cxn ang="0">
                        <a:pos x="24" y="28"/>
                      </a:cxn>
                      <a:cxn ang="0">
                        <a:pos x="25" y="38"/>
                      </a:cxn>
                      <a:cxn ang="0">
                        <a:pos x="27" y="58"/>
                      </a:cxn>
                      <a:cxn ang="0">
                        <a:pos x="28" y="70"/>
                      </a:cxn>
                      <a:cxn ang="0">
                        <a:pos x="28" y="84"/>
                      </a:cxn>
                      <a:cxn ang="0">
                        <a:pos x="28" y="100"/>
                      </a:cxn>
                      <a:cxn ang="0">
                        <a:pos x="27" y="118"/>
                      </a:cxn>
                      <a:cxn ang="0">
                        <a:pos x="1" y="118"/>
                      </a:cxn>
                      <a:cxn ang="0">
                        <a:pos x="0" y="100"/>
                      </a:cxn>
                      <a:cxn ang="0">
                        <a:pos x="1" y="89"/>
                      </a:cxn>
                      <a:cxn ang="0">
                        <a:pos x="2" y="76"/>
                      </a:cxn>
                      <a:cxn ang="0">
                        <a:pos x="2" y="54"/>
                      </a:cxn>
                      <a:cxn ang="0">
                        <a:pos x="2" y="47"/>
                      </a:cxn>
                      <a:cxn ang="0">
                        <a:pos x="2" y="30"/>
                      </a:cxn>
                      <a:cxn ang="0">
                        <a:pos x="4" y="24"/>
                      </a:cxn>
                      <a:cxn ang="0">
                        <a:pos x="7" y="15"/>
                      </a:cxn>
                      <a:cxn ang="0">
                        <a:pos x="3" y="10"/>
                      </a:cxn>
                      <a:cxn ang="0">
                        <a:pos x="1" y="8"/>
                      </a:cxn>
                      <a:cxn ang="0">
                        <a:pos x="5" y="0"/>
                      </a:cxn>
                    </a:cxnLst>
                    <a:pathLst>
                      <a:path w="29" h="119">
                        <a:moveTo>
                          <a:pt x="5" y="0"/>
                        </a:moveTo>
                        <a:lnTo>
                          <a:pt x="8" y="3"/>
                        </a:lnTo>
                        <a:lnTo>
                          <a:pt x="11" y="4"/>
                        </a:lnTo>
                        <a:lnTo>
                          <a:pt x="15" y="4"/>
                        </a:lnTo>
                        <a:lnTo>
                          <a:pt x="19" y="3"/>
                        </a:lnTo>
                        <a:lnTo>
                          <a:pt x="20" y="5"/>
                        </a:lnTo>
                        <a:lnTo>
                          <a:pt x="20" y="8"/>
                        </a:lnTo>
                        <a:lnTo>
                          <a:pt x="19" y="11"/>
                        </a:lnTo>
                        <a:lnTo>
                          <a:pt x="18" y="12"/>
                        </a:lnTo>
                        <a:lnTo>
                          <a:pt x="15" y="14"/>
                        </a:lnTo>
                        <a:lnTo>
                          <a:pt x="20" y="21"/>
                        </a:lnTo>
                        <a:lnTo>
                          <a:pt x="23" y="25"/>
                        </a:lnTo>
                        <a:lnTo>
                          <a:pt x="24" y="28"/>
                        </a:lnTo>
                        <a:lnTo>
                          <a:pt x="25" y="38"/>
                        </a:lnTo>
                        <a:lnTo>
                          <a:pt x="27" y="58"/>
                        </a:lnTo>
                        <a:lnTo>
                          <a:pt x="28" y="70"/>
                        </a:lnTo>
                        <a:lnTo>
                          <a:pt x="28" y="84"/>
                        </a:lnTo>
                        <a:lnTo>
                          <a:pt x="28" y="100"/>
                        </a:lnTo>
                        <a:lnTo>
                          <a:pt x="27" y="118"/>
                        </a:lnTo>
                        <a:lnTo>
                          <a:pt x="1" y="118"/>
                        </a:lnTo>
                        <a:lnTo>
                          <a:pt x="0" y="100"/>
                        </a:lnTo>
                        <a:lnTo>
                          <a:pt x="1" y="89"/>
                        </a:lnTo>
                        <a:lnTo>
                          <a:pt x="2" y="76"/>
                        </a:lnTo>
                        <a:lnTo>
                          <a:pt x="2" y="54"/>
                        </a:lnTo>
                        <a:lnTo>
                          <a:pt x="2" y="47"/>
                        </a:lnTo>
                        <a:lnTo>
                          <a:pt x="2" y="30"/>
                        </a:lnTo>
                        <a:lnTo>
                          <a:pt x="4" y="24"/>
                        </a:lnTo>
                        <a:lnTo>
                          <a:pt x="7" y="15"/>
                        </a:lnTo>
                        <a:lnTo>
                          <a:pt x="3" y="10"/>
                        </a:lnTo>
                        <a:lnTo>
                          <a:pt x="1" y="8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0000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7190" name="Group 23"/>
                <p:cNvGrpSpPr/>
                <p:nvPr/>
              </p:nvGrpSpPr>
              <p:grpSpPr>
                <a:xfrm>
                  <a:off x="0" y="0"/>
                  <a:ext cx="259" cy="157"/>
                  <a:chOff x="0" y="0"/>
                  <a:chExt cx="259" cy="157"/>
                </a:xfrm>
              </p:grpSpPr>
              <p:grpSp>
                <p:nvGrpSpPr>
                  <p:cNvPr id="7191" name="Group 24"/>
                  <p:cNvGrpSpPr/>
                  <p:nvPr/>
                </p:nvGrpSpPr>
                <p:grpSpPr>
                  <a:xfrm>
                    <a:off x="0" y="4"/>
                    <a:ext cx="110" cy="153"/>
                    <a:chOff x="0" y="0"/>
                    <a:chExt cx="110" cy="153"/>
                  </a:xfrm>
                </p:grpSpPr>
                <p:sp>
                  <p:nvSpPr>
                    <p:cNvPr id="7192" name="未知"/>
                    <p:cNvSpPr/>
                    <p:nvPr/>
                  </p:nvSpPr>
                  <p:spPr>
                    <a:xfrm>
                      <a:off x="0" y="2"/>
                      <a:ext cx="108" cy="151"/>
                    </a:xfrm>
                    <a:custGeom>
                      <a:avLst/>
                      <a:gdLst/>
                      <a:ahLst/>
                      <a:cxnLst>
                        <a:cxn ang="0">
                          <a:pos x="95" y="0"/>
                        </a:cxn>
                        <a:cxn ang="0">
                          <a:pos x="91" y="5"/>
                        </a:cxn>
                        <a:cxn ang="0">
                          <a:pos x="81" y="8"/>
                        </a:cxn>
                        <a:cxn ang="0">
                          <a:pos x="72" y="10"/>
                        </a:cxn>
                        <a:cxn ang="0">
                          <a:pos x="65" y="11"/>
                        </a:cxn>
                        <a:cxn ang="0">
                          <a:pos x="52" y="12"/>
                        </a:cxn>
                        <a:cxn ang="0">
                          <a:pos x="47" y="14"/>
                        </a:cxn>
                        <a:cxn ang="0">
                          <a:pos x="46" y="15"/>
                        </a:cxn>
                        <a:cxn ang="0">
                          <a:pos x="45" y="16"/>
                        </a:cxn>
                        <a:cxn ang="0">
                          <a:pos x="41" y="31"/>
                        </a:cxn>
                        <a:cxn ang="0">
                          <a:pos x="39" y="39"/>
                        </a:cxn>
                        <a:cxn ang="0">
                          <a:pos x="36" y="47"/>
                        </a:cxn>
                        <a:cxn ang="0">
                          <a:pos x="35" y="51"/>
                        </a:cxn>
                        <a:cxn ang="0">
                          <a:pos x="34" y="52"/>
                        </a:cxn>
                        <a:cxn ang="0">
                          <a:pos x="31" y="53"/>
                        </a:cxn>
                        <a:cxn ang="0">
                          <a:pos x="30" y="56"/>
                        </a:cxn>
                        <a:cxn ang="0">
                          <a:pos x="29" y="59"/>
                        </a:cxn>
                        <a:cxn ang="0">
                          <a:pos x="22" y="74"/>
                        </a:cxn>
                        <a:cxn ang="0">
                          <a:pos x="21" y="79"/>
                        </a:cxn>
                        <a:cxn ang="0">
                          <a:pos x="20" y="82"/>
                        </a:cxn>
                        <a:cxn ang="0">
                          <a:pos x="12" y="90"/>
                        </a:cxn>
                        <a:cxn ang="0">
                          <a:pos x="11" y="93"/>
                        </a:cxn>
                        <a:cxn ang="0">
                          <a:pos x="9" y="96"/>
                        </a:cxn>
                        <a:cxn ang="0">
                          <a:pos x="7" y="99"/>
                        </a:cxn>
                        <a:cxn ang="0">
                          <a:pos x="5" y="102"/>
                        </a:cxn>
                        <a:cxn ang="0">
                          <a:pos x="3" y="108"/>
                        </a:cxn>
                        <a:cxn ang="0">
                          <a:pos x="1" y="113"/>
                        </a:cxn>
                        <a:cxn ang="0">
                          <a:pos x="0" y="116"/>
                        </a:cxn>
                        <a:cxn ang="0">
                          <a:pos x="0" y="120"/>
                        </a:cxn>
                        <a:cxn ang="0">
                          <a:pos x="1" y="123"/>
                        </a:cxn>
                        <a:cxn ang="0">
                          <a:pos x="2" y="127"/>
                        </a:cxn>
                        <a:cxn ang="0">
                          <a:pos x="4" y="130"/>
                        </a:cxn>
                        <a:cxn ang="0">
                          <a:pos x="5" y="133"/>
                        </a:cxn>
                        <a:cxn ang="0">
                          <a:pos x="9" y="137"/>
                        </a:cxn>
                        <a:cxn ang="0">
                          <a:pos x="44" y="138"/>
                        </a:cxn>
                        <a:cxn ang="0">
                          <a:pos x="51" y="119"/>
                        </a:cxn>
                        <a:cxn ang="0">
                          <a:pos x="57" y="109"/>
                        </a:cxn>
                        <a:cxn ang="0">
                          <a:pos x="61" y="96"/>
                        </a:cxn>
                        <a:cxn ang="0">
                          <a:pos x="55" y="122"/>
                        </a:cxn>
                        <a:cxn ang="0">
                          <a:pos x="53" y="131"/>
                        </a:cxn>
                        <a:cxn ang="0">
                          <a:pos x="51" y="141"/>
                        </a:cxn>
                        <a:cxn ang="0">
                          <a:pos x="47" y="150"/>
                        </a:cxn>
                        <a:cxn ang="0">
                          <a:pos x="74" y="150"/>
                        </a:cxn>
                        <a:cxn ang="0">
                          <a:pos x="83" y="136"/>
                        </a:cxn>
                        <a:cxn ang="0">
                          <a:pos x="88" y="129"/>
                        </a:cxn>
                        <a:cxn ang="0">
                          <a:pos x="92" y="120"/>
                        </a:cxn>
                        <a:cxn ang="0">
                          <a:pos x="97" y="109"/>
                        </a:cxn>
                        <a:cxn ang="0">
                          <a:pos x="99" y="99"/>
                        </a:cxn>
                        <a:cxn ang="0">
                          <a:pos x="101" y="90"/>
                        </a:cxn>
                        <a:cxn ang="0">
                          <a:pos x="104" y="80"/>
                        </a:cxn>
                        <a:cxn ang="0">
                          <a:pos x="105" y="70"/>
                        </a:cxn>
                        <a:cxn ang="0">
                          <a:pos x="107" y="58"/>
                        </a:cxn>
                        <a:cxn ang="0">
                          <a:pos x="107" y="50"/>
                        </a:cxn>
                        <a:cxn ang="0">
                          <a:pos x="107" y="43"/>
                        </a:cxn>
                        <a:cxn ang="0">
                          <a:pos x="107" y="32"/>
                        </a:cxn>
                        <a:cxn ang="0">
                          <a:pos x="107" y="25"/>
                        </a:cxn>
                        <a:cxn ang="0">
                          <a:pos x="103" y="3"/>
                        </a:cxn>
                        <a:cxn ang="0">
                          <a:pos x="95" y="0"/>
                        </a:cxn>
                      </a:cxnLst>
                      <a:pathLst>
                        <a:path w="108" h="151">
                          <a:moveTo>
                            <a:pt x="95" y="0"/>
                          </a:moveTo>
                          <a:lnTo>
                            <a:pt x="91" y="5"/>
                          </a:lnTo>
                          <a:lnTo>
                            <a:pt x="81" y="8"/>
                          </a:lnTo>
                          <a:lnTo>
                            <a:pt x="72" y="10"/>
                          </a:lnTo>
                          <a:lnTo>
                            <a:pt x="65" y="11"/>
                          </a:lnTo>
                          <a:lnTo>
                            <a:pt x="52" y="12"/>
                          </a:lnTo>
                          <a:lnTo>
                            <a:pt x="47" y="14"/>
                          </a:lnTo>
                          <a:lnTo>
                            <a:pt x="46" y="15"/>
                          </a:lnTo>
                          <a:lnTo>
                            <a:pt x="45" y="16"/>
                          </a:lnTo>
                          <a:lnTo>
                            <a:pt x="41" y="31"/>
                          </a:lnTo>
                          <a:lnTo>
                            <a:pt x="39" y="39"/>
                          </a:lnTo>
                          <a:lnTo>
                            <a:pt x="36" y="47"/>
                          </a:lnTo>
                          <a:lnTo>
                            <a:pt x="35" y="51"/>
                          </a:lnTo>
                          <a:lnTo>
                            <a:pt x="34" y="52"/>
                          </a:lnTo>
                          <a:lnTo>
                            <a:pt x="31" y="53"/>
                          </a:lnTo>
                          <a:lnTo>
                            <a:pt x="30" y="56"/>
                          </a:lnTo>
                          <a:lnTo>
                            <a:pt x="29" y="59"/>
                          </a:lnTo>
                          <a:lnTo>
                            <a:pt x="22" y="74"/>
                          </a:lnTo>
                          <a:lnTo>
                            <a:pt x="21" y="79"/>
                          </a:lnTo>
                          <a:lnTo>
                            <a:pt x="20" y="82"/>
                          </a:lnTo>
                          <a:lnTo>
                            <a:pt x="12" y="90"/>
                          </a:lnTo>
                          <a:lnTo>
                            <a:pt x="11" y="93"/>
                          </a:lnTo>
                          <a:lnTo>
                            <a:pt x="9" y="96"/>
                          </a:lnTo>
                          <a:lnTo>
                            <a:pt x="7" y="99"/>
                          </a:lnTo>
                          <a:lnTo>
                            <a:pt x="5" y="102"/>
                          </a:lnTo>
                          <a:lnTo>
                            <a:pt x="3" y="108"/>
                          </a:lnTo>
                          <a:lnTo>
                            <a:pt x="1" y="113"/>
                          </a:lnTo>
                          <a:lnTo>
                            <a:pt x="0" y="116"/>
                          </a:lnTo>
                          <a:lnTo>
                            <a:pt x="0" y="120"/>
                          </a:lnTo>
                          <a:lnTo>
                            <a:pt x="1" y="123"/>
                          </a:lnTo>
                          <a:lnTo>
                            <a:pt x="2" y="127"/>
                          </a:lnTo>
                          <a:lnTo>
                            <a:pt x="4" y="130"/>
                          </a:lnTo>
                          <a:lnTo>
                            <a:pt x="5" y="133"/>
                          </a:lnTo>
                          <a:lnTo>
                            <a:pt x="9" y="137"/>
                          </a:lnTo>
                          <a:lnTo>
                            <a:pt x="44" y="138"/>
                          </a:lnTo>
                          <a:lnTo>
                            <a:pt x="51" y="119"/>
                          </a:lnTo>
                          <a:lnTo>
                            <a:pt x="57" y="109"/>
                          </a:lnTo>
                          <a:lnTo>
                            <a:pt x="61" y="96"/>
                          </a:lnTo>
                          <a:lnTo>
                            <a:pt x="55" y="122"/>
                          </a:lnTo>
                          <a:lnTo>
                            <a:pt x="53" y="131"/>
                          </a:lnTo>
                          <a:lnTo>
                            <a:pt x="51" y="141"/>
                          </a:lnTo>
                          <a:lnTo>
                            <a:pt x="47" y="150"/>
                          </a:lnTo>
                          <a:lnTo>
                            <a:pt x="74" y="150"/>
                          </a:lnTo>
                          <a:lnTo>
                            <a:pt x="83" y="136"/>
                          </a:lnTo>
                          <a:lnTo>
                            <a:pt x="88" y="129"/>
                          </a:lnTo>
                          <a:lnTo>
                            <a:pt x="92" y="120"/>
                          </a:lnTo>
                          <a:lnTo>
                            <a:pt x="97" y="109"/>
                          </a:lnTo>
                          <a:lnTo>
                            <a:pt x="99" y="99"/>
                          </a:lnTo>
                          <a:lnTo>
                            <a:pt x="101" y="90"/>
                          </a:lnTo>
                          <a:lnTo>
                            <a:pt x="104" y="80"/>
                          </a:lnTo>
                          <a:lnTo>
                            <a:pt x="105" y="70"/>
                          </a:lnTo>
                          <a:lnTo>
                            <a:pt x="107" y="58"/>
                          </a:lnTo>
                          <a:lnTo>
                            <a:pt x="107" y="50"/>
                          </a:lnTo>
                          <a:lnTo>
                            <a:pt x="107" y="43"/>
                          </a:lnTo>
                          <a:lnTo>
                            <a:pt x="107" y="32"/>
                          </a:lnTo>
                          <a:lnTo>
                            <a:pt x="107" y="25"/>
                          </a:lnTo>
                          <a:lnTo>
                            <a:pt x="103" y="3"/>
                          </a:lnTo>
                          <a:lnTo>
                            <a:pt x="95" y="0"/>
                          </a:lnTo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193" name="未知"/>
                    <p:cNvSpPr/>
                    <p:nvPr/>
                  </p:nvSpPr>
                  <p:spPr>
                    <a:xfrm>
                      <a:off x="29" y="73"/>
                      <a:ext cx="44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14" y="0"/>
                        </a:cxn>
                        <a:cxn ang="0">
                          <a:pos x="19" y="1"/>
                        </a:cxn>
                        <a:cxn ang="0">
                          <a:pos x="22" y="2"/>
                        </a:cxn>
                        <a:cxn ang="0">
                          <a:pos x="24" y="3"/>
                        </a:cxn>
                        <a:cxn ang="0">
                          <a:pos x="27" y="5"/>
                        </a:cxn>
                        <a:cxn ang="0">
                          <a:pos x="29" y="6"/>
                        </a:cxn>
                        <a:cxn ang="0">
                          <a:pos x="31" y="7"/>
                        </a:cxn>
                        <a:cxn ang="0">
                          <a:pos x="34" y="3"/>
                        </a:cxn>
                        <a:cxn ang="0">
                          <a:pos x="34" y="8"/>
                        </a:cxn>
                        <a:cxn ang="0">
                          <a:pos x="35" y="12"/>
                        </a:cxn>
                        <a:cxn ang="0">
                          <a:pos x="38" y="9"/>
                        </a:cxn>
                        <a:cxn ang="0">
                          <a:pos x="41" y="6"/>
                        </a:cxn>
                        <a:cxn ang="0">
                          <a:pos x="43" y="4"/>
                        </a:cxn>
                        <a:cxn ang="0">
                          <a:pos x="43" y="8"/>
                        </a:cxn>
                        <a:cxn ang="0">
                          <a:pos x="41" y="13"/>
                        </a:cxn>
                        <a:cxn ang="0">
                          <a:pos x="39" y="17"/>
                        </a:cxn>
                        <a:cxn ang="0">
                          <a:pos x="36" y="19"/>
                        </a:cxn>
                        <a:cxn ang="0">
                          <a:pos x="35" y="21"/>
                        </a:cxn>
                        <a:cxn ang="0">
                          <a:pos x="32" y="21"/>
                        </a:cxn>
                        <a:cxn ang="0">
                          <a:pos x="28" y="33"/>
                        </a:cxn>
                        <a:cxn ang="0">
                          <a:pos x="24" y="33"/>
                        </a:cxn>
                        <a:cxn ang="0">
                          <a:pos x="20" y="32"/>
                        </a:cxn>
                        <a:cxn ang="0">
                          <a:pos x="17" y="30"/>
                        </a:cxn>
                        <a:cxn ang="0">
                          <a:pos x="21" y="29"/>
                        </a:cxn>
                        <a:cxn ang="0">
                          <a:pos x="22" y="28"/>
                        </a:cxn>
                        <a:cxn ang="0">
                          <a:pos x="14" y="21"/>
                        </a:cxn>
                        <a:cxn ang="0">
                          <a:pos x="9" y="20"/>
                        </a:cxn>
                        <a:cxn ang="0">
                          <a:pos x="3" y="20"/>
                        </a:cxn>
                        <a:cxn ang="0">
                          <a:pos x="2" y="20"/>
                        </a:cxn>
                        <a:cxn ang="0">
                          <a:pos x="0" y="19"/>
                        </a:cxn>
                        <a:cxn ang="0">
                          <a:pos x="0" y="17"/>
                        </a:cxn>
                        <a:cxn ang="0">
                          <a:pos x="8" y="17"/>
                        </a:cxn>
                        <a:cxn ang="0">
                          <a:pos x="11" y="17"/>
                        </a:cxn>
                        <a:cxn ang="0">
                          <a:pos x="10" y="17"/>
                        </a:cxn>
                        <a:cxn ang="0">
                          <a:pos x="14" y="20"/>
                        </a:cxn>
                        <a:cxn ang="0">
                          <a:pos x="19" y="23"/>
                        </a:cxn>
                        <a:cxn ang="0">
                          <a:pos x="22" y="25"/>
                        </a:cxn>
                        <a:cxn ang="0">
                          <a:pos x="25" y="20"/>
                        </a:cxn>
                        <a:cxn ang="0">
                          <a:pos x="25" y="19"/>
                        </a:cxn>
                        <a:cxn ang="0">
                          <a:pos x="25" y="14"/>
                        </a:cxn>
                        <a:cxn ang="0">
                          <a:pos x="28" y="15"/>
                        </a:cxn>
                        <a:cxn ang="0">
                          <a:pos x="30" y="13"/>
                        </a:cxn>
                        <a:cxn ang="0">
                          <a:pos x="27" y="11"/>
                        </a:cxn>
                        <a:cxn ang="0">
                          <a:pos x="25" y="9"/>
                        </a:cxn>
                        <a:cxn ang="0">
                          <a:pos x="20" y="6"/>
                        </a:cxn>
                        <a:cxn ang="0">
                          <a:pos x="18" y="3"/>
                        </a:cxn>
                        <a:cxn ang="0">
                          <a:pos x="14" y="0"/>
                        </a:cxn>
                      </a:cxnLst>
                      <a:pathLst>
                        <a:path w="44" h="34">
                          <a:moveTo>
                            <a:pt x="14" y="0"/>
                          </a:moveTo>
                          <a:lnTo>
                            <a:pt x="19" y="1"/>
                          </a:lnTo>
                          <a:lnTo>
                            <a:pt x="22" y="2"/>
                          </a:lnTo>
                          <a:lnTo>
                            <a:pt x="24" y="3"/>
                          </a:lnTo>
                          <a:lnTo>
                            <a:pt x="27" y="5"/>
                          </a:lnTo>
                          <a:lnTo>
                            <a:pt x="29" y="6"/>
                          </a:lnTo>
                          <a:lnTo>
                            <a:pt x="31" y="7"/>
                          </a:lnTo>
                          <a:lnTo>
                            <a:pt x="34" y="3"/>
                          </a:lnTo>
                          <a:lnTo>
                            <a:pt x="34" y="8"/>
                          </a:lnTo>
                          <a:lnTo>
                            <a:pt x="35" y="12"/>
                          </a:lnTo>
                          <a:lnTo>
                            <a:pt x="38" y="9"/>
                          </a:lnTo>
                          <a:lnTo>
                            <a:pt x="41" y="6"/>
                          </a:lnTo>
                          <a:lnTo>
                            <a:pt x="43" y="4"/>
                          </a:lnTo>
                          <a:lnTo>
                            <a:pt x="43" y="8"/>
                          </a:lnTo>
                          <a:lnTo>
                            <a:pt x="41" y="13"/>
                          </a:lnTo>
                          <a:lnTo>
                            <a:pt x="39" y="17"/>
                          </a:lnTo>
                          <a:lnTo>
                            <a:pt x="36" y="19"/>
                          </a:lnTo>
                          <a:lnTo>
                            <a:pt x="35" y="21"/>
                          </a:lnTo>
                          <a:lnTo>
                            <a:pt x="32" y="21"/>
                          </a:lnTo>
                          <a:lnTo>
                            <a:pt x="28" y="33"/>
                          </a:lnTo>
                          <a:lnTo>
                            <a:pt x="24" y="33"/>
                          </a:lnTo>
                          <a:lnTo>
                            <a:pt x="20" y="32"/>
                          </a:lnTo>
                          <a:lnTo>
                            <a:pt x="17" y="30"/>
                          </a:lnTo>
                          <a:lnTo>
                            <a:pt x="21" y="29"/>
                          </a:lnTo>
                          <a:lnTo>
                            <a:pt x="22" y="28"/>
                          </a:lnTo>
                          <a:lnTo>
                            <a:pt x="14" y="21"/>
                          </a:lnTo>
                          <a:lnTo>
                            <a:pt x="9" y="20"/>
                          </a:lnTo>
                          <a:lnTo>
                            <a:pt x="3" y="20"/>
                          </a:lnTo>
                          <a:lnTo>
                            <a:pt x="2" y="20"/>
                          </a:lnTo>
                          <a:lnTo>
                            <a:pt x="0" y="19"/>
                          </a:lnTo>
                          <a:lnTo>
                            <a:pt x="0" y="17"/>
                          </a:lnTo>
                          <a:lnTo>
                            <a:pt x="8" y="17"/>
                          </a:lnTo>
                          <a:lnTo>
                            <a:pt x="11" y="17"/>
                          </a:lnTo>
                          <a:lnTo>
                            <a:pt x="10" y="17"/>
                          </a:lnTo>
                          <a:lnTo>
                            <a:pt x="14" y="20"/>
                          </a:lnTo>
                          <a:lnTo>
                            <a:pt x="19" y="23"/>
                          </a:lnTo>
                          <a:lnTo>
                            <a:pt x="22" y="25"/>
                          </a:lnTo>
                          <a:lnTo>
                            <a:pt x="25" y="20"/>
                          </a:lnTo>
                          <a:lnTo>
                            <a:pt x="25" y="19"/>
                          </a:lnTo>
                          <a:lnTo>
                            <a:pt x="25" y="14"/>
                          </a:lnTo>
                          <a:lnTo>
                            <a:pt x="28" y="15"/>
                          </a:lnTo>
                          <a:lnTo>
                            <a:pt x="30" y="13"/>
                          </a:lnTo>
                          <a:lnTo>
                            <a:pt x="27" y="11"/>
                          </a:lnTo>
                          <a:lnTo>
                            <a:pt x="25" y="9"/>
                          </a:lnTo>
                          <a:lnTo>
                            <a:pt x="20" y="6"/>
                          </a:lnTo>
                          <a:lnTo>
                            <a:pt x="18" y="3"/>
                          </a:lnTo>
                          <a:lnTo>
                            <a:pt x="14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194" name="未知"/>
                    <p:cNvSpPr/>
                    <p:nvPr/>
                  </p:nvSpPr>
                  <p:spPr>
                    <a:xfrm>
                      <a:off x="43" y="23"/>
                      <a:ext cx="21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15" y="14"/>
                        </a:cxn>
                        <a:cxn ang="0">
                          <a:pos x="17" y="22"/>
                        </a:cxn>
                        <a:cxn ang="0">
                          <a:pos x="19" y="29"/>
                        </a:cxn>
                        <a:cxn ang="0">
                          <a:pos x="20" y="35"/>
                        </a:cxn>
                        <a:cxn ang="0">
                          <a:pos x="20" y="46"/>
                        </a:cxn>
                        <a:cxn ang="0">
                          <a:pos x="19" y="42"/>
                        </a:cxn>
                        <a:cxn ang="0">
                          <a:pos x="11" y="39"/>
                        </a:cxn>
                        <a:cxn ang="0">
                          <a:pos x="8" y="38"/>
                        </a:cxn>
                        <a:cxn ang="0">
                          <a:pos x="2" y="34"/>
                        </a:cxn>
                        <a:cxn ang="0">
                          <a:pos x="0" y="29"/>
                        </a:cxn>
                        <a:cxn ang="0">
                          <a:pos x="2" y="26"/>
                        </a:cxn>
                        <a:cxn ang="0">
                          <a:pos x="7" y="33"/>
                        </a:cxn>
                        <a:cxn ang="0">
                          <a:pos x="10" y="36"/>
                        </a:cxn>
                        <a:cxn ang="0">
                          <a:pos x="15" y="39"/>
                        </a:cxn>
                        <a:cxn ang="0">
                          <a:pos x="17" y="39"/>
                        </a:cxn>
                        <a:cxn ang="0">
                          <a:pos x="19" y="41"/>
                        </a:cxn>
                        <a:cxn ang="0">
                          <a:pos x="17" y="26"/>
                        </a:cxn>
                        <a:cxn ang="0">
                          <a:pos x="13" y="16"/>
                        </a:cxn>
                        <a:cxn ang="0">
                          <a:pos x="10" y="10"/>
                        </a:cxn>
                        <a:cxn ang="0">
                          <a:pos x="7" y="0"/>
                        </a:cxn>
                      </a:cxnLst>
                      <a:pathLst>
                        <a:path w="21" h="47">
                          <a:moveTo>
                            <a:pt x="7" y="0"/>
                          </a:moveTo>
                          <a:lnTo>
                            <a:pt x="15" y="14"/>
                          </a:lnTo>
                          <a:lnTo>
                            <a:pt x="17" y="22"/>
                          </a:lnTo>
                          <a:lnTo>
                            <a:pt x="19" y="29"/>
                          </a:lnTo>
                          <a:lnTo>
                            <a:pt x="20" y="35"/>
                          </a:lnTo>
                          <a:lnTo>
                            <a:pt x="20" y="46"/>
                          </a:lnTo>
                          <a:lnTo>
                            <a:pt x="19" y="42"/>
                          </a:lnTo>
                          <a:lnTo>
                            <a:pt x="11" y="39"/>
                          </a:lnTo>
                          <a:lnTo>
                            <a:pt x="8" y="38"/>
                          </a:lnTo>
                          <a:lnTo>
                            <a:pt x="2" y="34"/>
                          </a:lnTo>
                          <a:lnTo>
                            <a:pt x="0" y="29"/>
                          </a:lnTo>
                          <a:lnTo>
                            <a:pt x="2" y="26"/>
                          </a:lnTo>
                          <a:lnTo>
                            <a:pt x="7" y="33"/>
                          </a:lnTo>
                          <a:lnTo>
                            <a:pt x="10" y="36"/>
                          </a:lnTo>
                          <a:lnTo>
                            <a:pt x="15" y="39"/>
                          </a:lnTo>
                          <a:lnTo>
                            <a:pt x="17" y="39"/>
                          </a:lnTo>
                          <a:lnTo>
                            <a:pt x="19" y="41"/>
                          </a:lnTo>
                          <a:lnTo>
                            <a:pt x="17" y="26"/>
                          </a:lnTo>
                          <a:lnTo>
                            <a:pt x="13" y="16"/>
                          </a:lnTo>
                          <a:lnTo>
                            <a:pt x="10" y="1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7195" name="Group 28"/>
                    <p:cNvGrpSpPr/>
                    <p:nvPr/>
                  </p:nvGrpSpPr>
                  <p:grpSpPr>
                    <a:xfrm>
                      <a:off x="63" y="0"/>
                      <a:ext cx="47" cy="153"/>
                      <a:chOff x="0" y="0"/>
                      <a:chExt cx="47" cy="153"/>
                    </a:xfrm>
                  </p:grpSpPr>
                  <p:sp>
                    <p:nvSpPr>
                      <p:cNvPr id="7196" name="未知"/>
                      <p:cNvSpPr/>
                      <p:nvPr/>
                    </p:nvSpPr>
                    <p:spPr>
                      <a:xfrm>
                        <a:off x="0" y="2"/>
                        <a:ext cx="45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4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1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2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5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1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4" y="109"/>
                          </a:cxn>
                          <a:cxn ang="0">
                            <a:pos x="36" y="99"/>
                          </a:cxn>
                          <a:cxn ang="0">
                            <a:pos x="38" y="90"/>
                          </a:cxn>
                          <a:cxn ang="0">
                            <a:pos x="41" y="80"/>
                          </a:cxn>
                          <a:cxn ang="0">
                            <a:pos x="42" y="70"/>
                          </a:cxn>
                          <a:cxn ang="0">
                            <a:pos x="44" y="58"/>
                          </a:cxn>
                          <a:cxn ang="0">
                            <a:pos x="44" y="50"/>
                          </a:cxn>
                          <a:cxn ang="0">
                            <a:pos x="44" y="43"/>
                          </a:cxn>
                          <a:cxn ang="0">
                            <a:pos x="44" y="32"/>
                          </a:cxn>
                          <a:cxn ang="0">
                            <a:pos x="44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pathLst>
                          <a:path w="45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4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1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2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5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1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4" y="109"/>
                            </a:lnTo>
                            <a:lnTo>
                              <a:pt x="36" y="99"/>
                            </a:lnTo>
                            <a:lnTo>
                              <a:pt x="38" y="90"/>
                            </a:lnTo>
                            <a:lnTo>
                              <a:pt x="41" y="80"/>
                            </a:lnTo>
                            <a:lnTo>
                              <a:pt x="42" y="70"/>
                            </a:lnTo>
                            <a:lnTo>
                              <a:pt x="44" y="58"/>
                            </a:lnTo>
                            <a:lnTo>
                              <a:pt x="44" y="50"/>
                            </a:lnTo>
                            <a:lnTo>
                              <a:pt x="44" y="43"/>
                            </a:lnTo>
                            <a:lnTo>
                              <a:pt x="44" y="32"/>
                            </a:lnTo>
                            <a:lnTo>
                              <a:pt x="44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5F5F5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197" name="未知"/>
                      <p:cNvSpPr/>
                      <p:nvPr/>
                    </p:nvSpPr>
                    <p:spPr>
                      <a:xfrm>
                        <a:off x="1" y="0"/>
                        <a:ext cx="46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5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2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1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6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2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5" y="109"/>
                          </a:cxn>
                          <a:cxn ang="0">
                            <a:pos x="37" y="99"/>
                          </a:cxn>
                          <a:cxn ang="0">
                            <a:pos x="39" y="90"/>
                          </a:cxn>
                          <a:cxn ang="0">
                            <a:pos x="42" y="80"/>
                          </a:cxn>
                          <a:cxn ang="0">
                            <a:pos x="43" y="70"/>
                          </a:cxn>
                          <a:cxn ang="0">
                            <a:pos x="45" y="58"/>
                          </a:cxn>
                          <a:cxn ang="0">
                            <a:pos x="45" y="50"/>
                          </a:cxn>
                          <a:cxn ang="0">
                            <a:pos x="45" y="43"/>
                          </a:cxn>
                          <a:cxn ang="0">
                            <a:pos x="45" y="32"/>
                          </a:cxn>
                          <a:cxn ang="0">
                            <a:pos x="45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pathLst>
                          <a:path w="46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5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2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1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6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2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5" y="109"/>
                            </a:lnTo>
                            <a:lnTo>
                              <a:pt x="37" y="99"/>
                            </a:lnTo>
                            <a:lnTo>
                              <a:pt x="39" y="90"/>
                            </a:lnTo>
                            <a:lnTo>
                              <a:pt x="42" y="80"/>
                            </a:lnTo>
                            <a:lnTo>
                              <a:pt x="43" y="70"/>
                            </a:lnTo>
                            <a:lnTo>
                              <a:pt x="45" y="58"/>
                            </a:lnTo>
                            <a:lnTo>
                              <a:pt x="45" y="50"/>
                            </a:lnTo>
                            <a:lnTo>
                              <a:pt x="45" y="43"/>
                            </a:lnTo>
                            <a:lnTo>
                              <a:pt x="45" y="32"/>
                            </a:lnTo>
                            <a:lnTo>
                              <a:pt x="45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7198" name="Group 31"/>
                  <p:cNvGrpSpPr/>
                  <p:nvPr/>
                </p:nvGrpSpPr>
                <p:grpSpPr>
                  <a:xfrm>
                    <a:off x="150" y="0"/>
                    <a:ext cx="109" cy="151"/>
                    <a:chOff x="0" y="0"/>
                    <a:chExt cx="109" cy="151"/>
                  </a:xfrm>
                </p:grpSpPr>
                <p:sp>
                  <p:nvSpPr>
                    <p:cNvPr id="7199" name="未知"/>
                    <p:cNvSpPr/>
                    <p:nvPr/>
                  </p:nvSpPr>
                  <p:spPr>
                    <a:xfrm>
                      <a:off x="1" y="3"/>
                      <a:ext cx="108" cy="148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2"/>
                        </a:cxn>
                        <a:cxn ang="0">
                          <a:pos x="4" y="0"/>
                        </a:cxn>
                        <a:cxn ang="0">
                          <a:pos x="2" y="7"/>
                        </a:cxn>
                        <a:cxn ang="0">
                          <a:pos x="0" y="18"/>
                        </a:cxn>
                        <a:cxn ang="0">
                          <a:pos x="1" y="36"/>
                        </a:cxn>
                        <a:cxn ang="0">
                          <a:pos x="2" y="43"/>
                        </a:cxn>
                        <a:cxn ang="0">
                          <a:pos x="6" y="55"/>
                        </a:cxn>
                        <a:cxn ang="0">
                          <a:pos x="6" y="67"/>
                        </a:cxn>
                        <a:cxn ang="0">
                          <a:pos x="6" y="83"/>
                        </a:cxn>
                        <a:cxn ang="0">
                          <a:pos x="8" y="99"/>
                        </a:cxn>
                        <a:cxn ang="0">
                          <a:pos x="9" y="107"/>
                        </a:cxn>
                        <a:cxn ang="0">
                          <a:pos x="13" y="119"/>
                        </a:cxn>
                        <a:cxn ang="0">
                          <a:pos x="16" y="129"/>
                        </a:cxn>
                        <a:cxn ang="0">
                          <a:pos x="19" y="142"/>
                        </a:cxn>
                        <a:cxn ang="0">
                          <a:pos x="22" y="147"/>
                        </a:cxn>
                        <a:cxn ang="0">
                          <a:pos x="99" y="147"/>
                        </a:cxn>
                        <a:cxn ang="0">
                          <a:pos x="107" y="143"/>
                        </a:cxn>
                        <a:cxn ang="0">
                          <a:pos x="102" y="112"/>
                        </a:cxn>
                        <a:cxn ang="0">
                          <a:pos x="99" y="100"/>
                        </a:cxn>
                        <a:cxn ang="0">
                          <a:pos x="99" y="93"/>
                        </a:cxn>
                        <a:cxn ang="0">
                          <a:pos x="98" y="90"/>
                        </a:cxn>
                        <a:cxn ang="0">
                          <a:pos x="97" y="87"/>
                        </a:cxn>
                        <a:cxn ang="0">
                          <a:pos x="96" y="86"/>
                        </a:cxn>
                        <a:cxn ang="0">
                          <a:pos x="92" y="82"/>
                        </a:cxn>
                        <a:cxn ang="0">
                          <a:pos x="91" y="78"/>
                        </a:cxn>
                        <a:cxn ang="0">
                          <a:pos x="90" y="74"/>
                        </a:cxn>
                        <a:cxn ang="0">
                          <a:pos x="88" y="69"/>
                        </a:cxn>
                        <a:cxn ang="0">
                          <a:pos x="85" y="64"/>
                        </a:cxn>
                        <a:cxn ang="0">
                          <a:pos x="81" y="49"/>
                        </a:cxn>
                        <a:cxn ang="0">
                          <a:pos x="78" y="46"/>
                        </a:cxn>
                        <a:cxn ang="0">
                          <a:pos x="76" y="44"/>
                        </a:cxn>
                        <a:cxn ang="0">
                          <a:pos x="73" y="42"/>
                        </a:cxn>
                        <a:cxn ang="0">
                          <a:pos x="74" y="38"/>
                        </a:cxn>
                        <a:cxn ang="0">
                          <a:pos x="73" y="36"/>
                        </a:cxn>
                        <a:cxn ang="0">
                          <a:pos x="70" y="31"/>
                        </a:cxn>
                        <a:cxn ang="0">
                          <a:pos x="71" y="28"/>
                        </a:cxn>
                        <a:cxn ang="0">
                          <a:pos x="72" y="26"/>
                        </a:cxn>
                        <a:cxn ang="0">
                          <a:pos x="72" y="23"/>
                        </a:cxn>
                        <a:cxn ang="0">
                          <a:pos x="71" y="21"/>
                        </a:cxn>
                        <a:cxn ang="0">
                          <a:pos x="69" y="17"/>
                        </a:cxn>
                        <a:cxn ang="0">
                          <a:pos x="68" y="15"/>
                        </a:cxn>
                        <a:cxn ang="0">
                          <a:pos x="67" y="14"/>
                        </a:cxn>
                        <a:cxn ang="0">
                          <a:pos x="65" y="13"/>
                        </a:cxn>
                        <a:cxn ang="0">
                          <a:pos x="62" y="13"/>
                        </a:cxn>
                        <a:cxn ang="0">
                          <a:pos x="54" y="12"/>
                        </a:cxn>
                        <a:cxn ang="0">
                          <a:pos x="44" y="11"/>
                        </a:cxn>
                        <a:cxn ang="0">
                          <a:pos x="34" y="9"/>
                        </a:cxn>
                        <a:cxn ang="0">
                          <a:pos x="25" y="6"/>
                        </a:cxn>
                        <a:cxn ang="0">
                          <a:pos x="16" y="2"/>
                        </a:cxn>
                      </a:cxnLst>
                      <a:pathLst>
                        <a:path w="108" h="148">
                          <a:moveTo>
                            <a:pt x="16" y="2"/>
                          </a:moveTo>
                          <a:lnTo>
                            <a:pt x="4" y="0"/>
                          </a:lnTo>
                          <a:lnTo>
                            <a:pt x="2" y="7"/>
                          </a:lnTo>
                          <a:lnTo>
                            <a:pt x="0" y="18"/>
                          </a:lnTo>
                          <a:lnTo>
                            <a:pt x="1" y="36"/>
                          </a:lnTo>
                          <a:lnTo>
                            <a:pt x="2" y="43"/>
                          </a:lnTo>
                          <a:lnTo>
                            <a:pt x="6" y="55"/>
                          </a:lnTo>
                          <a:lnTo>
                            <a:pt x="6" y="67"/>
                          </a:lnTo>
                          <a:lnTo>
                            <a:pt x="6" y="83"/>
                          </a:lnTo>
                          <a:lnTo>
                            <a:pt x="8" y="99"/>
                          </a:lnTo>
                          <a:lnTo>
                            <a:pt x="9" y="107"/>
                          </a:lnTo>
                          <a:lnTo>
                            <a:pt x="13" y="119"/>
                          </a:lnTo>
                          <a:lnTo>
                            <a:pt x="16" y="129"/>
                          </a:lnTo>
                          <a:lnTo>
                            <a:pt x="19" y="142"/>
                          </a:lnTo>
                          <a:lnTo>
                            <a:pt x="22" y="147"/>
                          </a:lnTo>
                          <a:lnTo>
                            <a:pt x="99" y="147"/>
                          </a:lnTo>
                          <a:lnTo>
                            <a:pt x="107" y="143"/>
                          </a:lnTo>
                          <a:lnTo>
                            <a:pt x="102" y="112"/>
                          </a:lnTo>
                          <a:lnTo>
                            <a:pt x="99" y="100"/>
                          </a:lnTo>
                          <a:lnTo>
                            <a:pt x="99" y="93"/>
                          </a:lnTo>
                          <a:lnTo>
                            <a:pt x="98" y="90"/>
                          </a:lnTo>
                          <a:lnTo>
                            <a:pt x="97" y="87"/>
                          </a:lnTo>
                          <a:lnTo>
                            <a:pt x="96" y="86"/>
                          </a:lnTo>
                          <a:lnTo>
                            <a:pt x="92" y="82"/>
                          </a:lnTo>
                          <a:lnTo>
                            <a:pt x="91" y="78"/>
                          </a:lnTo>
                          <a:lnTo>
                            <a:pt x="90" y="74"/>
                          </a:lnTo>
                          <a:lnTo>
                            <a:pt x="88" y="69"/>
                          </a:lnTo>
                          <a:lnTo>
                            <a:pt x="85" y="64"/>
                          </a:lnTo>
                          <a:lnTo>
                            <a:pt x="81" y="49"/>
                          </a:lnTo>
                          <a:lnTo>
                            <a:pt x="78" y="46"/>
                          </a:lnTo>
                          <a:lnTo>
                            <a:pt x="76" y="44"/>
                          </a:lnTo>
                          <a:lnTo>
                            <a:pt x="73" y="42"/>
                          </a:lnTo>
                          <a:lnTo>
                            <a:pt x="74" y="38"/>
                          </a:lnTo>
                          <a:lnTo>
                            <a:pt x="73" y="36"/>
                          </a:lnTo>
                          <a:lnTo>
                            <a:pt x="70" y="31"/>
                          </a:lnTo>
                          <a:lnTo>
                            <a:pt x="71" y="28"/>
                          </a:lnTo>
                          <a:lnTo>
                            <a:pt x="72" y="26"/>
                          </a:lnTo>
                          <a:lnTo>
                            <a:pt x="72" y="23"/>
                          </a:lnTo>
                          <a:lnTo>
                            <a:pt x="71" y="21"/>
                          </a:lnTo>
                          <a:lnTo>
                            <a:pt x="69" y="17"/>
                          </a:lnTo>
                          <a:lnTo>
                            <a:pt x="68" y="15"/>
                          </a:lnTo>
                          <a:lnTo>
                            <a:pt x="67" y="14"/>
                          </a:lnTo>
                          <a:lnTo>
                            <a:pt x="65" y="13"/>
                          </a:lnTo>
                          <a:lnTo>
                            <a:pt x="62" y="13"/>
                          </a:lnTo>
                          <a:lnTo>
                            <a:pt x="54" y="12"/>
                          </a:lnTo>
                          <a:lnTo>
                            <a:pt x="44" y="11"/>
                          </a:lnTo>
                          <a:lnTo>
                            <a:pt x="34" y="9"/>
                          </a:lnTo>
                          <a:lnTo>
                            <a:pt x="25" y="6"/>
                          </a:lnTo>
                          <a:lnTo>
                            <a:pt x="16" y="2"/>
                          </a:lnTo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200" name="未知"/>
                    <p:cNvSpPr/>
                    <p:nvPr/>
                  </p:nvSpPr>
                  <p:spPr>
                    <a:xfrm>
                      <a:off x="42" y="19"/>
                      <a:ext cx="51" cy="102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"/>
                        </a:cxn>
                        <a:cxn ang="0">
                          <a:pos x="19" y="11"/>
                        </a:cxn>
                        <a:cxn ang="0">
                          <a:pos x="17" y="23"/>
                        </a:cxn>
                        <a:cxn ang="0">
                          <a:pos x="24" y="21"/>
                        </a:cxn>
                        <a:cxn ang="0">
                          <a:pos x="20" y="28"/>
                        </a:cxn>
                        <a:cxn ang="0">
                          <a:pos x="17" y="41"/>
                        </a:cxn>
                        <a:cxn ang="0">
                          <a:pos x="25" y="36"/>
                        </a:cxn>
                        <a:cxn ang="0">
                          <a:pos x="33" y="33"/>
                        </a:cxn>
                        <a:cxn ang="0">
                          <a:pos x="33" y="36"/>
                        </a:cxn>
                        <a:cxn ang="0">
                          <a:pos x="27" y="41"/>
                        </a:cxn>
                        <a:cxn ang="0">
                          <a:pos x="20" y="44"/>
                        </a:cxn>
                        <a:cxn ang="0">
                          <a:pos x="16" y="53"/>
                        </a:cxn>
                        <a:cxn ang="0">
                          <a:pos x="15" y="63"/>
                        </a:cxn>
                        <a:cxn ang="0">
                          <a:pos x="17" y="67"/>
                        </a:cxn>
                        <a:cxn ang="0">
                          <a:pos x="18" y="71"/>
                        </a:cxn>
                        <a:cxn ang="0">
                          <a:pos x="15" y="77"/>
                        </a:cxn>
                        <a:cxn ang="0">
                          <a:pos x="17" y="87"/>
                        </a:cxn>
                        <a:cxn ang="0">
                          <a:pos x="29" y="91"/>
                        </a:cxn>
                        <a:cxn ang="0">
                          <a:pos x="42" y="89"/>
                        </a:cxn>
                        <a:cxn ang="0">
                          <a:pos x="48" y="91"/>
                        </a:cxn>
                        <a:cxn ang="0">
                          <a:pos x="44" y="93"/>
                        </a:cxn>
                        <a:cxn ang="0">
                          <a:pos x="33" y="92"/>
                        </a:cxn>
                        <a:cxn ang="0">
                          <a:pos x="26" y="96"/>
                        </a:cxn>
                        <a:cxn ang="0">
                          <a:pos x="20" y="100"/>
                        </a:cxn>
                        <a:cxn ang="0">
                          <a:pos x="16" y="96"/>
                        </a:cxn>
                        <a:cxn ang="0">
                          <a:pos x="12" y="86"/>
                        </a:cxn>
                        <a:cxn ang="0">
                          <a:pos x="13" y="67"/>
                        </a:cxn>
                        <a:cxn ang="0">
                          <a:pos x="12" y="62"/>
                        </a:cxn>
                        <a:cxn ang="0">
                          <a:pos x="4" y="57"/>
                        </a:cxn>
                        <a:cxn ang="0">
                          <a:pos x="14" y="54"/>
                        </a:cxn>
                        <a:cxn ang="0">
                          <a:pos x="14" y="46"/>
                        </a:cxn>
                        <a:cxn ang="0">
                          <a:pos x="16" y="19"/>
                        </a:cxn>
                        <a:cxn ang="0">
                          <a:pos x="19" y="0"/>
                        </a:cxn>
                      </a:cxnLst>
                      <a:pathLst>
                        <a:path w="51" h="102">
                          <a:moveTo>
                            <a:pt x="19" y="0"/>
                          </a:moveTo>
                          <a:lnTo>
                            <a:pt x="23" y="4"/>
                          </a:lnTo>
                          <a:lnTo>
                            <a:pt x="20" y="7"/>
                          </a:lnTo>
                          <a:lnTo>
                            <a:pt x="19" y="11"/>
                          </a:lnTo>
                          <a:lnTo>
                            <a:pt x="18" y="16"/>
                          </a:lnTo>
                          <a:lnTo>
                            <a:pt x="17" y="23"/>
                          </a:lnTo>
                          <a:lnTo>
                            <a:pt x="21" y="22"/>
                          </a:lnTo>
                          <a:lnTo>
                            <a:pt x="24" y="21"/>
                          </a:lnTo>
                          <a:lnTo>
                            <a:pt x="27" y="22"/>
                          </a:lnTo>
                          <a:lnTo>
                            <a:pt x="20" y="28"/>
                          </a:lnTo>
                          <a:lnTo>
                            <a:pt x="17" y="32"/>
                          </a:lnTo>
                          <a:lnTo>
                            <a:pt x="17" y="41"/>
                          </a:lnTo>
                          <a:lnTo>
                            <a:pt x="18" y="41"/>
                          </a:lnTo>
                          <a:lnTo>
                            <a:pt x="25" y="36"/>
                          </a:lnTo>
                          <a:lnTo>
                            <a:pt x="28" y="34"/>
                          </a:lnTo>
                          <a:lnTo>
                            <a:pt x="33" y="33"/>
                          </a:lnTo>
                          <a:lnTo>
                            <a:pt x="35" y="33"/>
                          </a:lnTo>
                          <a:lnTo>
                            <a:pt x="33" y="36"/>
                          </a:lnTo>
                          <a:lnTo>
                            <a:pt x="30" y="39"/>
                          </a:lnTo>
                          <a:lnTo>
                            <a:pt x="27" y="41"/>
                          </a:lnTo>
                          <a:lnTo>
                            <a:pt x="23" y="42"/>
                          </a:lnTo>
                          <a:lnTo>
                            <a:pt x="20" y="44"/>
                          </a:lnTo>
                          <a:lnTo>
                            <a:pt x="17" y="47"/>
                          </a:lnTo>
                          <a:lnTo>
                            <a:pt x="16" y="53"/>
                          </a:lnTo>
                          <a:lnTo>
                            <a:pt x="15" y="57"/>
                          </a:lnTo>
                          <a:lnTo>
                            <a:pt x="15" y="63"/>
                          </a:lnTo>
                          <a:lnTo>
                            <a:pt x="15" y="68"/>
                          </a:lnTo>
                          <a:lnTo>
                            <a:pt x="17" y="67"/>
                          </a:lnTo>
                          <a:lnTo>
                            <a:pt x="19" y="67"/>
                          </a:lnTo>
                          <a:lnTo>
                            <a:pt x="18" y="71"/>
                          </a:lnTo>
                          <a:lnTo>
                            <a:pt x="14" y="75"/>
                          </a:lnTo>
                          <a:lnTo>
                            <a:pt x="15" y="77"/>
                          </a:lnTo>
                          <a:lnTo>
                            <a:pt x="16" y="83"/>
                          </a:lnTo>
                          <a:lnTo>
                            <a:pt x="17" y="87"/>
                          </a:lnTo>
                          <a:lnTo>
                            <a:pt x="23" y="92"/>
                          </a:lnTo>
                          <a:lnTo>
                            <a:pt x="29" y="91"/>
                          </a:lnTo>
                          <a:lnTo>
                            <a:pt x="38" y="90"/>
                          </a:lnTo>
                          <a:lnTo>
                            <a:pt x="42" y="89"/>
                          </a:lnTo>
                          <a:lnTo>
                            <a:pt x="45" y="90"/>
                          </a:lnTo>
                          <a:lnTo>
                            <a:pt x="48" y="91"/>
                          </a:lnTo>
                          <a:lnTo>
                            <a:pt x="50" y="93"/>
                          </a:lnTo>
                          <a:lnTo>
                            <a:pt x="44" y="93"/>
                          </a:lnTo>
                          <a:lnTo>
                            <a:pt x="38" y="92"/>
                          </a:lnTo>
                          <a:lnTo>
                            <a:pt x="33" y="92"/>
                          </a:lnTo>
                          <a:lnTo>
                            <a:pt x="29" y="93"/>
                          </a:lnTo>
                          <a:lnTo>
                            <a:pt x="26" y="96"/>
                          </a:lnTo>
                          <a:lnTo>
                            <a:pt x="36" y="99"/>
                          </a:lnTo>
                          <a:lnTo>
                            <a:pt x="20" y="100"/>
                          </a:lnTo>
                          <a:lnTo>
                            <a:pt x="10" y="101"/>
                          </a:lnTo>
                          <a:lnTo>
                            <a:pt x="16" y="96"/>
                          </a:lnTo>
                          <a:lnTo>
                            <a:pt x="16" y="93"/>
                          </a:lnTo>
                          <a:lnTo>
                            <a:pt x="12" y="86"/>
                          </a:lnTo>
                          <a:lnTo>
                            <a:pt x="11" y="76"/>
                          </a:lnTo>
                          <a:lnTo>
                            <a:pt x="13" y="67"/>
                          </a:lnTo>
                          <a:lnTo>
                            <a:pt x="10" y="65"/>
                          </a:lnTo>
                          <a:lnTo>
                            <a:pt x="12" y="62"/>
                          </a:lnTo>
                          <a:lnTo>
                            <a:pt x="0" y="61"/>
                          </a:lnTo>
                          <a:lnTo>
                            <a:pt x="4" y="57"/>
                          </a:lnTo>
                          <a:lnTo>
                            <a:pt x="9" y="58"/>
                          </a:lnTo>
                          <a:lnTo>
                            <a:pt x="14" y="54"/>
                          </a:lnTo>
                          <a:lnTo>
                            <a:pt x="12" y="51"/>
                          </a:lnTo>
                          <a:lnTo>
                            <a:pt x="14" y="46"/>
                          </a:lnTo>
                          <a:lnTo>
                            <a:pt x="15" y="29"/>
                          </a:lnTo>
                          <a:lnTo>
                            <a:pt x="16" y="19"/>
                          </a:lnTo>
                          <a:lnTo>
                            <a:pt x="18" y="4"/>
                          </a:lnTo>
                          <a:lnTo>
                            <a:pt x="19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201" name="未知"/>
                    <p:cNvSpPr/>
                    <p:nvPr/>
                  </p:nvSpPr>
                  <p:spPr>
                    <a:xfrm>
                      <a:off x="29" y="69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0"/>
                        </a:cxn>
                        <a:cxn ang="0">
                          <a:pos x="0" y="16"/>
                        </a:cxn>
                        <a:cxn ang="0">
                          <a:pos x="12" y="16"/>
                        </a:cxn>
                        <a:cxn ang="0">
                          <a:pos x="21" y="0"/>
                        </a:cxn>
                      </a:cxnLst>
                      <a:pathLst>
                        <a:path w="22" h="17">
                          <a:moveTo>
                            <a:pt x="21" y="0"/>
                          </a:moveTo>
                          <a:lnTo>
                            <a:pt x="0" y="16"/>
                          </a:lnTo>
                          <a:lnTo>
                            <a:pt x="12" y="16"/>
                          </a:lnTo>
                          <a:lnTo>
                            <a:pt x="21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7202" name="Group 35"/>
                    <p:cNvGrpSpPr/>
                    <p:nvPr/>
                  </p:nvGrpSpPr>
                  <p:grpSpPr>
                    <a:xfrm>
                      <a:off x="0" y="0"/>
                      <a:ext cx="37" cy="151"/>
                      <a:chOff x="0" y="0"/>
                      <a:chExt cx="37" cy="151"/>
                    </a:xfrm>
                  </p:grpSpPr>
                  <p:sp>
                    <p:nvSpPr>
                      <p:cNvPr id="7203" name="未知"/>
                      <p:cNvSpPr/>
                      <p:nvPr/>
                    </p:nvSpPr>
                    <p:spPr>
                      <a:xfrm>
                        <a:off x="1" y="3"/>
                        <a:ext cx="36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" y="2"/>
                          </a:cxn>
                          <a:cxn ang="0">
                            <a:pos x="3" y="0"/>
                          </a:cxn>
                          <a:cxn ang="0">
                            <a:pos x="2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8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5" y="129"/>
                          </a:cxn>
                          <a:cxn ang="0">
                            <a:pos x="18" y="142"/>
                          </a:cxn>
                          <a:cxn ang="0">
                            <a:pos x="21" y="147"/>
                          </a:cxn>
                          <a:cxn ang="0">
                            <a:pos x="31" y="147"/>
                          </a:cxn>
                          <a:cxn ang="0">
                            <a:pos x="29" y="143"/>
                          </a:cxn>
                          <a:cxn ang="0">
                            <a:pos x="26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1" y="96"/>
                          </a:cxn>
                          <a:cxn ang="0">
                            <a:pos x="23" y="84"/>
                          </a:cxn>
                          <a:cxn ang="0">
                            <a:pos x="25" y="76"/>
                          </a:cxn>
                          <a:cxn ang="0">
                            <a:pos x="28" y="67"/>
                          </a:cxn>
                          <a:cxn ang="0">
                            <a:pos x="32" y="57"/>
                          </a:cxn>
                          <a:cxn ang="0">
                            <a:pos x="32" y="51"/>
                          </a:cxn>
                          <a:cxn ang="0">
                            <a:pos x="33" y="44"/>
                          </a:cxn>
                          <a:cxn ang="0">
                            <a:pos x="34" y="40"/>
                          </a:cxn>
                          <a:cxn ang="0">
                            <a:pos x="18" y="36"/>
                          </a:cxn>
                          <a:cxn ang="0">
                            <a:pos x="35" y="27"/>
                          </a:cxn>
                          <a:cxn ang="0">
                            <a:pos x="29" y="22"/>
                          </a:cxn>
                          <a:cxn ang="0">
                            <a:pos x="25" y="17"/>
                          </a:cxn>
                          <a:cxn ang="0">
                            <a:pos x="20" y="10"/>
                          </a:cxn>
                          <a:cxn ang="0">
                            <a:pos x="15" y="2"/>
                          </a:cxn>
                        </a:cxnLst>
                        <a:pathLst>
                          <a:path w="36" h="148">
                            <a:moveTo>
                              <a:pt x="15" y="2"/>
                            </a:moveTo>
                            <a:lnTo>
                              <a:pt x="3" y="0"/>
                            </a:lnTo>
                            <a:lnTo>
                              <a:pt x="2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8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5" y="129"/>
                            </a:lnTo>
                            <a:lnTo>
                              <a:pt x="18" y="142"/>
                            </a:lnTo>
                            <a:lnTo>
                              <a:pt x="21" y="147"/>
                            </a:lnTo>
                            <a:lnTo>
                              <a:pt x="31" y="147"/>
                            </a:lnTo>
                            <a:lnTo>
                              <a:pt x="29" y="143"/>
                            </a:lnTo>
                            <a:lnTo>
                              <a:pt x="26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1" y="96"/>
                            </a:lnTo>
                            <a:lnTo>
                              <a:pt x="23" y="84"/>
                            </a:lnTo>
                            <a:lnTo>
                              <a:pt x="25" y="76"/>
                            </a:lnTo>
                            <a:lnTo>
                              <a:pt x="28" y="67"/>
                            </a:lnTo>
                            <a:lnTo>
                              <a:pt x="32" y="57"/>
                            </a:lnTo>
                            <a:lnTo>
                              <a:pt x="32" y="51"/>
                            </a:lnTo>
                            <a:lnTo>
                              <a:pt x="33" y="44"/>
                            </a:lnTo>
                            <a:lnTo>
                              <a:pt x="34" y="40"/>
                            </a:lnTo>
                            <a:lnTo>
                              <a:pt x="18" y="36"/>
                            </a:lnTo>
                            <a:lnTo>
                              <a:pt x="35" y="27"/>
                            </a:lnTo>
                            <a:lnTo>
                              <a:pt x="29" y="22"/>
                            </a:lnTo>
                            <a:lnTo>
                              <a:pt x="25" y="17"/>
                            </a:lnTo>
                            <a:lnTo>
                              <a:pt x="20" y="10"/>
                            </a:lnTo>
                            <a:lnTo>
                              <a:pt x="15" y="2"/>
                            </a:lnTo>
                          </a:path>
                        </a:pathLst>
                      </a:custGeom>
                      <a:solidFill>
                        <a:srgbClr val="5F5F5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04" name="未知"/>
                      <p:cNvSpPr/>
                      <p:nvPr/>
                    </p:nvSpPr>
                    <p:spPr>
                      <a:xfrm>
                        <a:off x="0" y="0"/>
                        <a:ext cx="35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" y="2"/>
                          </a:cxn>
                          <a:cxn ang="0">
                            <a:pos x="3" y="0"/>
                          </a:cxn>
                          <a:cxn ang="0">
                            <a:pos x="1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7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4" y="129"/>
                          </a:cxn>
                          <a:cxn ang="0">
                            <a:pos x="18" y="142"/>
                          </a:cxn>
                          <a:cxn ang="0">
                            <a:pos x="20" y="147"/>
                          </a:cxn>
                          <a:cxn ang="0">
                            <a:pos x="30" y="147"/>
                          </a:cxn>
                          <a:cxn ang="0">
                            <a:pos x="28" y="143"/>
                          </a:cxn>
                          <a:cxn ang="0">
                            <a:pos x="25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0" y="96"/>
                          </a:cxn>
                          <a:cxn ang="0">
                            <a:pos x="22" y="84"/>
                          </a:cxn>
                          <a:cxn ang="0">
                            <a:pos x="24" y="76"/>
                          </a:cxn>
                          <a:cxn ang="0">
                            <a:pos x="27" y="67"/>
                          </a:cxn>
                          <a:cxn ang="0">
                            <a:pos x="31" y="57"/>
                          </a:cxn>
                          <a:cxn ang="0">
                            <a:pos x="31" y="51"/>
                          </a:cxn>
                          <a:cxn ang="0">
                            <a:pos x="33" y="44"/>
                          </a:cxn>
                          <a:cxn ang="0">
                            <a:pos x="33" y="40"/>
                          </a:cxn>
                          <a:cxn ang="0">
                            <a:pos x="18" y="36"/>
                          </a:cxn>
                          <a:cxn ang="0">
                            <a:pos x="34" y="27"/>
                          </a:cxn>
                          <a:cxn ang="0">
                            <a:pos x="28" y="22"/>
                          </a:cxn>
                          <a:cxn ang="0">
                            <a:pos x="24" y="17"/>
                          </a:cxn>
                          <a:cxn ang="0">
                            <a:pos x="19" y="10"/>
                          </a:cxn>
                          <a:cxn ang="0">
                            <a:pos x="14" y="2"/>
                          </a:cxn>
                        </a:cxnLst>
                        <a:pathLst>
                          <a:path w="35" h="148">
                            <a:moveTo>
                              <a:pt x="14" y="2"/>
                            </a:moveTo>
                            <a:lnTo>
                              <a:pt x="3" y="0"/>
                            </a:lnTo>
                            <a:lnTo>
                              <a:pt x="1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7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4" y="129"/>
                            </a:lnTo>
                            <a:lnTo>
                              <a:pt x="18" y="142"/>
                            </a:lnTo>
                            <a:lnTo>
                              <a:pt x="20" y="147"/>
                            </a:lnTo>
                            <a:lnTo>
                              <a:pt x="30" y="147"/>
                            </a:lnTo>
                            <a:lnTo>
                              <a:pt x="28" y="143"/>
                            </a:lnTo>
                            <a:lnTo>
                              <a:pt x="25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0" y="96"/>
                            </a:lnTo>
                            <a:lnTo>
                              <a:pt x="22" y="84"/>
                            </a:lnTo>
                            <a:lnTo>
                              <a:pt x="24" y="76"/>
                            </a:lnTo>
                            <a:lnTo>
                              <a:pt x="27" y="67"/>
                            </a:lnTo>
                            <a:lnTo>
                              <a:pt x="31" y="57"/>
                            </a:lnTo>
                            <a:lnTo>
                              <a:pt x="31" y="51"/>
                            </a:lnTo>
                            <a:lnTo>
                              <a:pt x="33" y="44"/>
                            </a:lnTo>
                            <a:lnTo>
                              <a:pt x="33" y="40"/>
                            </a:lnTo>
                            <a:lnTo>
                              <a:pt x="18" y="36"/>
                            </a:lnTo>
                            <a:lnTo>
                              <a:pt x="34" y="27"/>
                            </a:lnTo>
                            <a:lnTo>
                              <a:pt x="28" y="22"/>
                            </a:lnTo>
                            <a:lnTo>
                              <a:pt x="24" y="17"/>
                            </a:lnTo>
                            <a:lnTo>
                              <a:pt x="19" y="10"/>
                            </a:lnTo>
                            <a:lnTo>
                              <a:pt x="14" y="2"/>
                            </a:lnTo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7205" name="Group 38"/>
              <p:cNvGrpSpPr/>
              <p:nvPr/>
            </p:nvGrpSpPr>
            <p:grpSpPr>
              <a:xfrm>
                <a:off x="81" y="0"/>
                <a:ext cx="87" cy="100"/>
                <a:chOff x="0" y="0"/>
                <a:chExt cx="87" cy="100"/>
              </a:xfrm>
            </p:grpSpPr>
            <p:sp>
              <p:nvSpPr>
                <p:cNvPr id="7206" name="未知"/>
                <p:cNvSpPr/>
                <p:nvPr/>
              </p:nvSpPr>
              <p:spPr>
                <a:xfrm>
                  <a:off x="3" y="3"/>
                  <a:ext cx="82" cy="97"/>
                </a:xfrm>
                <a:custGeom>
                  <a:avLst/>
                  <a:gdLst/>
                  <a:ahLst/>
                  <a:cxnLst>
                    <a:cxn ang="0">
                      <a:pos x="1" y="49"/>
                    </a:cxn>
                    <a:cxn ang="0">
                      <a:pos x="0" y="56"/>
                    </a:cxn>
                    <a:cxn ang="0">
                      <a:pos x="5" y="65"/>
                    </a:cxn>
                    <a:cxn ang="0">
                      <a:pos x="13" y="71"/>
                    </a:cxn>
                    <a:cxn ang="0">
                      <a:pos x="20" y="74"/>
                    </a:cxn>
                    <a:cxn ang="0">
                      <a:pos x="23" y="75"/>
                    </a:cxn>
                    <a:cxn ang="0">
                      <a:pos x="25" y="80"/>
                    </a:cxn>
                    <a:cxn ang="0">
                      <a:pos x="27" y="83"/>
                    </a:cxn>
                    <a:cxn ang="0">
                      <a:pos x="32" y="87"/>
                    </a:cxn>
                    <a:cxn ang="0">
                      <a:pos x="40" y="93"/>
                    </a:cxn>
                    <a:cxn ang="0">
                      <a:pos x="45" y="96"/>
                    </a:cxn>
                    <a:cxn ang="0">
                      <a:pos x="51" y="96"/>
                    </a:cxn>
                    <a:cxn ang="0">
                      <a:pos x="56" y="94"/>
                    </a:cxn>
                    <a:cxn ang="0">
                      <a:pos x="61" y="91"/>
                    </a:cxn>
                    <a:cxn ang="0">
                      <a:pos x="68" y="89"/>
                    </a:cxn>
                    <a:cxn ang="0">
                      <a:pos x="75" y="81"/>
                    </a:cxn>
                    <a:cxn ang="0">
                      <a:pos x="80" y="74"/>
                    </a:cxn>
                    <a:cxn ang="0">
                      <a:pos x="81" y="64"/>
                    </a:cxn>
                    <a:cxn ang="0">
                      <a:pos x="79" y="55"/>
                    </a:cxn>
                    <a:cxn ang="0">
                      <a:pos x="78" y="46"/>
                    </a:cxn>
                    <a:cxn ang="0">
                      <a:pos x="74" y="34"/>
                    </a:cxn>
                    <a:cxn ang="0">
                      <a:pos x="70" y="27"/>
                    </a:cxn>
                    <a:cxn ang="0">
                      <a:pos x="64" y="16"/>
                    </a:cxn>
                    <a:cxn ang="0">
                      <a:pos x="56" y="6"/>
                    </a:cxn>
                    <a:cxn ang="0">
                      <a:pos x="45" y="1"/>
                    </a:cxn>
                    <a:cxn ang="0">
                      <a:pos x="35" y="0"/>
                    </a:cxn>
                    <a:cxn ang="0">
                      <a:pos x="27" y="1"/>
                    </a:cxn>
                    <a:cxn ang="0">
                      <a:pos x="16" y="6"/>
                    </a:cxn>
                    <a:cxn ang="0">
                      <a:pos x="7" y="12"/>
                    </a:cxn>
                    <a:cxn ang="0">
                      <a:pos x="2" y="20"/>
                    </a:cxn>
                    <a:cxn ang="0">
                      <a:pos x="1" y="34"/>
                    </a:cxn>
                    <a:cxn ang="0">
                      <a:pos x="3" y="49"/>
                    </a:cxn>
                  </a:cxnLst>
                  <a:pathLst>
                    <a:path w="82" h="97">
                      <a:moveTo>
                        <a:pt x="3" y="49"/>
                      </a:move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5" y="65"/>
                      </a:lnTo>
                      <a:lnTo>
                        <a:pt x="8" y="68"/>
                      </a:lnTo>
                      <a:lnTo>
                        <a:pt x="13" y="71"/>
                      </a:lnTo>
                      <a:lnTo>
                        <a:pt x="16" y="73"/>
                      </a:lnTo>
                      <a:lnTo>
                        <a:pt x="20" y="74"/>
                      </a:lnTo>
                      <a:lnTo>
                        <a:pt x="22" y="74"/>
                      </a:lnTo>
                      <a:lnTo>
                        <a:pt x="23" y="75"/>
                      </a:lnTo>
                      <a:lnTo>
                        <a:pt x="24" y="77"/>
                      </a:lnTo>
                      <a:lnTo>
                        <a:pt x="25" y="80"/>
                      </a:lnTo>
                      <a:lnTo>
                        <a:pt x="26" y="82"/>
                      </a:lnTo>
                      <a:lnTo>
                        <a:pt x="27" y="83"/>
                      </a:lnTo>
                      <a:lnTo>
                        <a:pt x="29" y="85"/>
                      </a:lnTo>
                      <a:lnTo>
                        <a:pt x="32" y="87"/>
                      </a:lnTo>
                      <a:lnTo>
                        <a:pt x="36" y="89"/>
                      </a:lnTo>
                      <a:lnTo>
                        <a:pt x="40" y="93"/>
                      </a:lnTo>
                      <a:lnTo>
                        <a:pt x="43" y="95"/>
                      </a:lnTo>
                      <a:lnTo>
                        <a:pt x="45" y="96"/>
                      </a:lnTo>
                      <a:lnTo>
                        <a:pt x="48" y="96"/>
                      </a:lnTo>
                      <a:lnTo>
                        <a:pt x="51" y="96"/>
                      </a:lnTo>
                      <a:lnTo>
                        <a:pt x="53" y="95"/>
                      </a:lnTo>
                      <a:lnTo>
                        <a:pt x="56" y="94"/>
                      </a:lnTo>
                      <a:lnTo>
                        <a:pt x="59" y="93"/>
                      </a:lnTo>
                      <a:lnTo>
                        <a:pt x="61" y="91"/>
                      </a:lnTo>
                      <a:lnTo>
                        <a:pt x="64" y="89"/>
                      </a:lnTo>
                      <a:lnTo>
                        <a:pt x="68" y="89"/>
                      </a:lnTo>
                      <a:lnTo>
                        <a:pt x="72" y="87"/>
                      </a:lnTo>
                      <a:lnTo>
                        <a:pt x="75" y="81"/>
                      </a:lnTo>
                      <a:lnTo>
                        <a:pt x="77" y="78"/>
                      </a:lnTo>
                      <a:lnTo>
                        <a:pt x="80" y="74"/>
                      </a:lnTo>
                      <a:lnTo>
                        <a:pt x="81" y="69"/>
                      </a:lnTo>
                      <a:lnTo>
                        <a:pt x="81" y="64"/>
                      </a:lnTo>
                      <a:lnTo>
                        <a:pt x="80" y="59"/>
                      </a:lnTo>
                      <a:lnTo>
                        <a:pt x="79" y="55"/>
                      </a:lnTo>
                      <a:lnTo>
                        <a:pt x="78" y="51"/>
                      </a:lnTo>
                      <a:lnTo>
                        <a:pt x="78" y="46"/>
                      </a:lnTo>
                      <a:lnTo>
                        <a:pt x="76" y="39"/>
                      </a:lnTo>
                      <a:lnTo>
                        <a:pt x="74" y="34"/>
                      </a:lnTo>
                      <a:lnTo>
                        <a:pt x="71" y="31"/>
                      </a:lnTo>
                      <a:lnTo>
                        <a:pt x="70" y="27"/>
                      </a:lnTo>
                      <a:lnTo>
                        <a:pt x="68" y="21"/>
                      </a:lnTo>
                      <a:lnTo>
                        <a:pt x="64" y="16"/>
                      </a:lnTo>
                      <a:lnTo>
                        <a:pt x="60" y="11"/>
                      </a:lnTo>
                      <a:lnTo>
                        <a:pt x="56" y="6"/>
                      </a:lnTo>
                      <a:lnTo>
                        <a:pt x="51" y="3"/>
                      </a:lnTo>
                      <a:lnTo>
                        <a:pt x="45" y="1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4" y="15"/>
                      </a:lnTo>
                      <a:lnTo>
                        <a:pt x="2" y="20"/>
                      </a:lnTo>
                      <a:lnTo>
                        <a:pt x="1" y="27"/>
                      </a:lnTo>
                      <a:lnTo>
                        <a:pt x="1" y="34"/>
                      </a:lnTo>
                      <a:lnTo>
                        <a:pt x="1" y="41"/>
                      </a:lnTo>
                      <a:lnTo>
                        <a:pt x="3" y="49"/>
                      </a:lnTo>
                    </a:path>
                  </a:pathLst>
                </a:custGeom>
                <a:solidFill>
                  <a:srgbClr val="FFBFB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7207" name="Group 40"/>
                <p:cNvGrpSpPr/>
                <p:nvPr/>
              </p:nvGrpSpPr>
              <p:grpSpPr>
                <a:xfrm>
                  <a:off x="15" y="33"/>
                  <a:ext cx="72" cy="59"/>
                  <a:chOff x="0" y="0"/>
                  <a:chExt cx="72" cy="59"/>
                </a:xfrm>
              </p:grpSpPr>
              <p:grpSp>
                <p:nvGrpSpPr>
                  <p:cNvPr id="7208" name="Group 41"/>
                  <p:cNvGrpSpPr/>
                  <p:nvPr/>
                </p:nvGrpSpPr>
                <p:grpSpPr>
                  <a:xfrm>
                    <a:off x="0" y="0"/>
                    <a:ext cx="72" cy="59"/>
                    <a:chOff x="0" y="0"/>
                    <a:chExt cx="72" cy="59"/>
                  </a:xfrm>
                </p:grpSpPr>
                <p:sp>
                  <p:nvSpPr>
                    <p:cNvPr id="7209" name="未知"/>
                    <p:cNvSpPr/>
                    <p:nvPr/>
                  </p:nvSpPr>
                  <p:spPr>
                    <a:xfrm>
                      <a:off x="44" y="0"/>
                      <a:ext cx="18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11" y="2"/>
                        </a:cxn>
                        <a:cxn ang="0">
                          <a:pos x="11" y="4"/>
                        </a:cxn>
                        <a:cxn ang="0">
                          <a:pos x="9" y="4"/>
                        </a:cxn>
                        <a:cxn ang="0">
                          <a:pos x="7" y="6"/>
                        </a:cxn>
                        <a:cxn ang="0">
                          <a:pos x="5" y="8"/>
                        </a:cxn>
                        <a:cxn ang="0">
                          <a:pos x="16" y="6"/>
                        </a:cxn>
                        <a:cxn ang="0">
                          <a:pos x="17" y="7"/>
                        </a:cxn>
                        <a:cxn ang="0">
                          <a:pos x="15" y="8"/>
                        </a:cxn>
                        <a:cxn ang="0">
                          <a:pos x="13" y="9"/>
                        </a:cxn>
                        <a:cxn ang="0">
                          <a:pos x="12" y="10"/>
                        </a:cxn>
                        <a:cxn ang="0">
                          <a:pos x="10" y="11"/>
                        </a:cxn>
                        <a:cxn ang="0">
                          <a:pos x="8" y="11"/>
                        </a:cxn>
                        <a:cxn ang="0">
                          <a:pos x="5" y="11"/>
                        </a:cxn>
                        <a:cxn ang="0">
                          <a:pos x="9" y="11"/>
                        </a:cxn>
                        <a:cxn ang="0">
                          <a:pos x="10" y="12"/>
                        </a:cxn>
                        <a:cxn ang="0">
                          <a:pos x="12" y="12"/>
                        </a:cxn>
                        <a:cxn ang="0">
                          <a:pos x="14" y="11"/>
                        </a:cxn>
                        <a:cxn ang="0">
                          <a:pos x="15" y="10"/>
                        </a:cxn>
                        <a:cxn ang="0">
                          <a:pos x="17" y="9"/>
                        </a:cxn>
                        <a:cxn ang="0">
                          <a:pos x="13" y="12"/>
                        </a:cxn>
                        <a:cxn ang="0">
                          <a:pos x="11" y="13"/>
                        </a:cxn>
                        <a:cxn ang="0">
                          <a:pos x="10" y="13"/>
                        </a:cxn>
                        <a:cxn ang="0">
                          <a:pos x="8" y="12"/>
                        </a:cxn>
                        <a:cxn ang="0">
                          <a:pos x="7" y="12"/>
                        </a:cxn>
                        <a:cxn ang="0">
                          <a:pos x="6" y="12"/>
                        </a:cxn>
                        <a:cxn ang="0">
                          <a:pos x="4" y="12"/>
                        </a:cxn>
                        <a:cxn ang="0">
                          <a:pos x="5" y="16"/>
                        </a:cxn>
                        <a:cxn ang="0">
                          <a:pos x="7" y="18"/>
                        </a:cxn>
                        <a:cxn ang="0">
                          <a:pos x="8" y="19"/>
                        </a:cxn>
                        <a:cxn ang="0">
                          <a:pos x="9" y="20"/>
                        </a:cxn>
                        <a:cxn ang="0">
                          <a:pos x="10" y="21"/>
                        </a:cxn>
                        <a:cxn ang="0">
                          <a:pos x="11" y="23"/>
                        </a:cxn>
                        <a:cxn ang="0">
                          <a:pos x="11" y="25"/>
                        </a:cxn>
                        <a:cxn ang="0">
                          <a:pos x="10" y="26"/>
                        </a:cxn>
                        <a:cxn ang="0">
                          <a:pos x="10" y="23"/>
                        </a:cxn>
                        <a:cxn ang="0">
                          <a:pos x="9" y="21"/>
                        </a:cxn>
                        <a:cxn ang="0">
                          <a:pos x="8" y="21"/>
                        </a:cxn>
                        <a:cxn ang="0">
                          <a:pos x="6" y="20"/>
                        </a:cxn>
                        <a:cxn ang="0">
                          <a:pos x="5" y="20"/>
                        </a:cxn>
                        <a:cxn ang="0">
                          <a:pos x="3" y="19"/>
                        </a:cxn>
                        <a:cxn ang="0">
                          <a:pos x="2" y="17"/>
                        </a:cxn>
                        <a:cxn ang="0">
                          <a:pos x="1" y="16"/>
                        </a:cxn>
                        <a:cxn ang="0">
                          <a:pos x="0" y="14"/>
                        </a:cxn>
                        <a:cxn ang="0">
                          <a:pos x="0" y="12"/>
                        </a:cxn>
                        <a:cxn ang="0">
                          <a:pos x="0" y="10"/>
                        </a:cxn>
                        <a:cxn ang="0">
                          <a:pos x="1" y="7"/>
                        </a:cxn>
                        <a:cxn ang="0">
                          <a:pos x="11" y="0"/>
                        </a:cxn>
                      </a:cxnLst>
                      <a:pathLst>
                        <a:path w="18" h="27">
                          <a:moveTo>
                            <a:pt x="11" y="0"/>
                          </a:moveTo>
                          <a:lnTo>
                            <a:pt x="11" y="2"/>
                          </a:lnTo>
                          <a:lnTo>
                            <a:pt x="11" y="4"/>
                          </a:lnTo>
                          <a:lnTo>
                            <a:pt x="9" y="4"/>
                          </a:lnTo>
                          <a:lnTo>
                            <a:pt x="7" y="6"/>
                          </a:lnTo>
                          <a:lnTo>
                            <a:pt x="5" y="8"/>
                          </a:lnTo>
                          <a:lnTo>
                            <a:pt x="16" y="6"/>
                          </a:lnTo>
                          <a:lnTo>
                            <a:pt x="17" y="7"/>
                          </a:lnTo>
                          <a:lnTo>
                            <a:pt x="15" y="8"/>
                          </a:lnTo>
                          <a:lnTo>
                            <a:pt x="13" y="9"/>
                          </a:lnTo>
                          <a:lnTo>
                            <a:pt x="12" y="10"/>
                          </a:lnTo>
                          <a:lnTo>
                            <a:pt x="10" y="11"/>
                          </a:lnTo>
                          <a:lnTo>
                            <a:pt x="8" y="11"/>
                          </a:lnTo>
                          <a:lnTo>
                            <a:pt x="5" y="11"/>
                          </a:lnTo>
                          <a:lnTo>
                            <a:pt x="9" y="11"/>
                          </a:lnTo>
                          <a:lnTo>
                            <a:pt x="10" y="12"/>
                          </a:lnTo>
                          <a:lnTo>
                            <a:pt x="12" y="12"/>
                          </a:lnTo>
                          <a:lnTo>
                            <a:pt x="14" y="11"/>
                          </a:lnTo>
                          <a:lnTo>
                            <a:pt x="15" y="10"/>
                          </a:lnTo>
                          <a:lnTo>
                            <a:pt x="17" y="9"/>
                          </a:lnTo>
                          <a:lnTo>
                            <a:pt x="13" y="12"/>
                          </a:lnTo>
                          <a:lnTo>
                            <a:pt x="11" y="13"/>
                          </a:lnTo>
                          <a:lnTo>
                            <a:pt x="10" y="13"/>
                          </a:lnTo>
                          <a:lnTo>
                            <a:pt x="8" y="12"/>
                          </a:lnTo>
                          <a:lnTo>
                            <a:pt x="7" y="12"/>
                          </a:lnTo>
                          <a:lnTo>
                            <a:pt x="6" y="12"/>
                          </a:lnTo>
                          <a:lnTo>
                            <a:pt x="4" y="12"/>
                          </a:lnTo>
                          <a:lnTo>
                            <a:pt x="5" y="16"/>
                          </a:lnTo>
                          <a:lnTo>
                            <a:pt x="7" y="18"/>
                          </a:lnTo>
                          <a:lnTo>
                            <a:pt x="8" y="19"/>
                          </a:lnTo>
                          <a:lnTo>
                            <a:pt x="9" y="20"/>
                          </a:lnTo>
                          <a:lnTo>
                            <a:pt x="10" y="21"/>
                          </a:lnTo>
                          <a:lnTo>
                            <a:pt x="11" y="23"/>
                          </a:lnTo>
                          <a:lnTo>
                            <a:pt x="11" y="25"/>
                          </a:lnTo>
                          <a:lnTo>
                            <a:pt x="10" y="26"/>
                          </a:lnTo>
                          <a:lnTo>
                            <a:pt x="10" y="23"/>
                          </a:lnTo>
                          <a:lnTo>
                            <a:pt x="9" y="21"/>
                          </a:lnTo>
                          <a:lnTo>
                            <a:pt x="8" y="21"/>
                          </a:lnTo>
                          <a:lnTo>
                            <a:pt x="6" y="20"/>
                          </a:lnTo>
                          <a:lnTo>
                            <a:pt x="5" y="20"/>
                          </a:lnTo>
                          <a:lnTo>
                            <a:pt x="3" y="19"/>
                          </a:lnTo>
                          <a:lnTo>
                            <a:pt x="2" y="17"/>
                          </a:lnTo>
                          <a:lnTo>
                            <a:pt x="1" y="16"/>
                          </a:lnTo>
                          <a:lnTo>
                            <a:pt x="0" y="14"/>
                          </a:lnTo>
                          <a:lnTo>
                            <a:pt x="0" y="12"/>
                          </a:lnTo>
                          <a:lnTo>
                            <a:pt x="0" y="10"/>
                          </a:lnTo>
                          <a:lnTo>
                            <a:pt x="1" y="7"/>
                          </a:lnTo>
                          <a:lnTo>
                            <a:pt x="11" y="0"/>
                          </a:lnTo>
                        </a:path>
                      </a:pathLst>
                    </a:custGeom>
                    <a:solidFill>
                      <a:srgbClr val="DF9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7210" name="Group 43"/>
                    <p:cNvGrpSpPr/>
                    <p:nvPr/>
                  </p:nvGrpSpPr>
                  <p:grpSpPr>
                    <a:xfrm>
                      <a:off x="0" y="18"/>
                      <a:ext cx="72" cy="41"/>
                      <a:chOff x="0" y="0"/>
                      <a:chExt cx="72" cy="41"/>
                    </a:xfrm>
                  </p:grpSpPr>
                  <p:sp>
                    <p:nvSpPr>
                      <p:cNvPr id="7211" name="未知"/>
                      <p:cNvSpPr/>
                      <p:nvPr/>
                    </p:nvSpPr>
                    <p:spPr>
                      <a:xfrm>
                        <a:off x="0" y="0"/>
                        <a:ext cx="53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3" y="4"/>
                          </a:cxn>
                          <a:cxn ang="0">
                            <a:pos x="5" y="7"/>
                          </a:cxn>
                          <a:cxn ang="0">
                            <a:pos x="8" y="11"/>
                          </a:cxn>
                          <a:cxn ang="0">
                            <a:pos x="10" y="13"/>
                          </a:cxn>
                          <a:cxn ang="0">
                            <a:pos x="13" y="14"/>
                          </a:cxn>
                          <a:cxn ang="0">
                            <a:pos x="16" y="14"/>
                          </a:cxn>
                          <a:cxn ang="0">
                            <a:pos x="21" y="14"/>
                          </a:cxn>
                          <a:cxn ang="0">
                            <a:pos x="25" y="14"/>
                          </a:cxn>
                          <a:cxn ang="0">
                            <a:pos x="28" y="13"/>
                          </a:cxn>
                          <a:cxn ang="0">
                            <a:pos x="30" y="13"/>
                          </a:cxn>
                          <a:cxn ang="0">
                            <a:pos x="30" y="16"/>
                          </a:cxn>
                          <a:cxn ang="0">
                            <a:pos x="30" y="19"/>
                          </a:cxn>
                          <a:cxn ang="0">
                            <a:pos x="28" y="19"/>
                          </a:cxn>
                          <a:cxn ang="0">
                            <a:pos x="25" y="19"/>
                          </a:cxn>
                          <a:cxn ang="0">
                            <a:pos x="25" y="21"/>
                          </a:cxn>
                          <a:cxn ang="0">
                            <a:pos x="26" y="24"/>
                          </a:cxn>
                          <a:cxn ang="0">
                            <a:pos x="26" y="26"/>
                          </a:cxn>
                          <a:cxn ang="0">
                            <a:pos x="28" y="29"/>
                          </a:cxn>
                          <a:cxn ang="0">
                            <a:pos x="31" y="29"/>
                          </a:cxn>
                          <a:cxn ang="0">
                            <a:pos x="35" y="29"/>
                          </a:cxn>
                          <a:cxn ang="0">
                            <a:pos x="37" y="29"/>
                          </a:cxn>
                          <a:cxn ang="0">
                            <a:pos x="39" y="31"/>
                          </a:cxn>
                          <a:cxn ang="0">
                            <a:pos x="41" y="33"/>
                          </a:cxn>
                          <a:cxn ang="0">
                            <a:pos x="45" y="34"/>
                          </a:cxn>
                          <a:cxn ang="0">
                            <a:pos x="48" y="34"/>
                          </a:cxn>
                          <a:cxn ang="0">
                            <a:pos x="49" y="34"/>
                          </a:cxn>
                          <a:cxn ang="0">
                            <a:pos x="51" y="36"/>
                          </a:cxn>
                          <a:cxn ang="0">
                            <a:pos x="52" y="38"/>
                          </a:cxn>
                          <a:cxn ang="0">
                            <a:pos x="50" y="39"/>
                          </a:cxn>
                          <a:cxn ang="0">
                            <a:pos x="47" y="40"/>
                          </a:cxn>
                          <a:cxn ang="0">
                            <a:pos x="43" y="40"/>
                          </a:cxn>
                          <a:cxn ang="0">
                            <a:pos x="40" y="40"/>
                          </a:cxn>
                          <a:cxn ang="0">
                            <a:pos x="39" y="40"/>
                          </a:cxn>
                          <a:cxn ang="0">
                            <a:pos x="33" y="39"/>
                          </a:cxn>
                          <a:cxn ang="0">
                            <a:pos x="30" y="38"/>
                          </a:cxn>
                          <a:cxn ang="0">
                            <a:pos x="26" y="36"/>
                          </a:cxn>
                          <a:cxn ang="0">
                            <a:pos x="20" y="31"/>
                          </a:cxn>
                          <a:cxn ang="0">
                            <a:pos x="13" y="25"/>
                          </a:cxn>
                          <a:cxn ang="0">
                            <a:pos x="5" y="18"/>
                          </a:cxn>
                          <a:cxn ang="0">
                            <a:pos x="2" y="14"/>
                          </a:cxn>
                          <a:cxn ang="0">
                            <a:pos x="0" y="11"/>
                          </a:cxn>
                          <a:cxn ang="0">
                            <a:pos x="0" y="8"/>
                          </a:cxn>
                          <a:cxn ang="0">
                            <a:pos x="2" y="0"/>
                          </a:cxn>
                        </a:cxnLst>
                        <a:pathLst>
                          <a:path w="53" h="41">
                            <a:moveTo>
                              <a:pt x="2" y="0"/>
                            </a:moveTo>
                            <a:lnTo>
                              <a:pt x="3" y="4"/>
                            </a:lnTo>
                            <a:lnTo>
                              <a:pt x="5" y="7"/>
                            </a:lnTo>
                            <a:lnTo>
                              <a:pt x="8" y="11"/>
                            </a:lnTo>
                            <a:lnTo>
                              <a:pt x="10" y="13"/>
                            </a:lnTo>
                            <a:lnTo>
                              <a:pt x="13" y="14"/>
                            </a:lnTo>
                            <a:lnTo>
                              <a:pt x="16" y="14"/>
                            </a:lnTo>
                            <a:lnTo>
                              <a:pt x="21" y="14"/>
                            </a:lnTo>
                            <a:lnTo>
                              <a:pt x="25" y="14"/>
                            </a:lnTo>
                            <a:lnTo>
                              <a:pt x="28" y="13"/>
                            </a:lnTo>
                            <a:lnTo>
                              <a:pt x="30" y="13"/>
                            </a:lnTo>
                            <a:lnTo>
                              <a:pt x="30" y="16"/>
                            </a:lnTo>
                            <a:lnTo>
                              <a:pt x="30" y="19"/>
                            </a:lnTo>
                            <a:lnTo>
                              <a:pt x="28" y="19"/>
                            </a:lnTo>
                            <a:lnTo>
                              <a:pt x="25" y="19"/>
                            </a:lnTo>
                            <a:lnTo>
                              <a:pt x="25" y="21"/>
                            </a:lnTo>
                            <a:lnTo>
                              <a:pt x="26" y="24"/>
                            </a:lnTo>
                            <a:lnTo>
                              <a:pt x="26" y="26"/>
                            </a:lnTo>
                            <a:lnTo>
                              <a:pt x="28" y="29"/>
                            </a:lnTo>
                            <a:lnTo>
                              <a:pt x="31" y="29"/>
                            </a:lnTo>
                            <a:lnTo>
                              <a:pt x="35" y="29"/>
                            </a:lnTo>
                            <a:lnTo>
                              <a:pt x="37" y="29"/>
                            </a:lnTo>
                            <a:lnTo>
                              <a:pt x="39" y="31"/>
                            </a:lnTo>
                            <a:lnTo>
                              <a:pt x="41" y="33"/>
                            </a:lnTo>
                            <a:lnTo>
                              <a:pt x="45" y="34"/>
                            </a:lnTo>
                            <a:lnTo>
                              <a:pt x="48" y="34"/>
                            </a:lnTo>
                            <a:lnTo>
                              <a:pt x="49" y="34"/>
                            </a:lnTo>
                            <a:lnTo>
                              <a:pt x="51" y="36"/>
                            </a:lnTo>
                            <a:lnTo>
                              <a:pt x="52" y="38"/>
                            </a:lnTo>
                            <a:lnTo>
                              <a:pt x="50" y="39"/>
                            </a:lnTo>
                            <a:lnTo>
                              <a:pt x="47" y="40"/>
                            </a:lnTo>
                            <a:lnTo>
                              <a:pt x="43" y="40"/>
                            </a:lnTo>
                            <a:lnTo>
                              <a:pt x="40" y="40"/>
                            </a:lnTo>
                            <a:lnTo>
                              <a:pt x="39" y="40"/>
                            </a:lnTo>
                            <a:lnTo>
                              <a:pt x="33" y="39"/>
                            </a:lnTo>
                            <a:lnTo>
                              <a:pt x="30" y="38"/>
                            </a:lnTo>
                            <a:lnTo>
                              <a:pt x="26" y="36"/>
                            </a:lnTo>
                            <a:lnTo>
                              <a:pt x="20" y="31"/>
                            </a:lnTo>
                            <a:lnTo>
                              <a:pt x="13" y="25"/>
                            </a:lnTo>
                            <a:lnTo>
                              <a:pt x="5" y="18"/>
                            </a:lnTo>
                            <a:lnTo>
                              <a:pt x="2" y="14"/>
                            </a:lnTo>
                            <a:lnTo>
                              <a:pt x="0" y="11"/>
                            </a:lnTo>
                            <a:lnTo>
                              <a:pt x="0" y="8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2" name="未知"/>
                      <p:cNvSpPr/>
                      <p:nvPr/>
                    </p:nvSpPr>
                    <p:spPr>
                      <a:xfrm>
                        <a:off x="35" y="7"/>
                        <a:ext cx="17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" y="1"/>
                          </a:cxn>
                          <a:cxn ang="0">
                            <a:pos x="11" y="0"/>
                          </a:cxn>
                          <a:cxn ang="0">
                            <a:pos x="9" y="0"/>
                          </a:cxn>
                          <a:cxn ang="0">
                            <a:pos x="6" y="1"/>
                          </a:cxn>
                          <a:cxn ang="0">
                            <a:pos x="4" y="2"/>
                          </a:cxn>
                          <a:cxn ang="0">
                            <a:pos x="2" y="4"/>
                          </a:cxn>
                          <a:cxn ang="0">
                            <a:pos x="2" y="6"/>
                          </a:cxn>
                          <a:cxn ang="0">
                            <a:pos x="2" y="10"/>
                          </a:cxn>
                          <a:cxn ang="0">
                            <a:pos x="0" y="14"/>
                          </a:cxn>
                          <a:cxn ang="0">
                            <a:pos x="2" y="16"/>
                          </a:cxn>
                          <a:cxn ang="0">
                            <a:pos x="4" y="20"/>
                          </a:cxn>
                          <a:cxn ang="0">
                            <a:pos x="2" y="15"/>
                          </a:cxn>
                          <a:cxn ang="0">
                            <a:pos x="4" y="11"/>
                          </a:cxn>
                          <a:cxn ang="0">
                            <a:pos x="4" y="8"/>
                          </a:cxn>
                          <a:cxn ang="0">
                            <a:pos x="4" y="7"/>
                          </a:cxn>
                          <a:cxn ang="0">
                            <a:pos x="6" y="6"/>
                          </a:cxn>
                          <a:cxn ang="0">
                            <a:pos x="9" y="7"/>
                          </a:cxn>
                          <a:cxn ang="0">
                            <a:pos x="11" y="7"/>
                          </a:cxn>
                          <a:cxn ang="0">
                            <a:pos x="6" y="6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9" y="2"/>
                          </a:cxn>
                          <a:cxn ang="0">
                            <a:pos x="11" y="1"/>
                          </a:cxn>
                          <a:cxn ang="0">
                            <a:pos x="16" y="1"/>
                          </a:cxn>
                        </a:cxnLst>
                        <a:pathLst>
                          <a:path w="17" h="21">
                            <a:moveTo>
                              <a:pt x="16" y="1"/>
                            </a:moveTo>
                            <a:lnTo>
                              <a:pt x="11" y="0"/>
                            </a:lnTo>
                            <a:lnTo>
                              <a:pt x="9" y="0"/>
                            </a:lnTo>
                            <a:lnTo>
                              <a:pt x="6" y="1"/>
                            </a:lnTo>
                            <a:lnTo>
                              <a:pt x="4" y="2"/>
                            </a:lnTo>
                            <a:lnTo>
                              <a:pt x="2" y="4"/>
                            </a:lnTo>
                            <a:lnTo>
                              <a:pt x="2" y="6"/>
                            </a:lnTo>
                            <a:lnTo>
                              <a:pt x="2" y="10"/>
                            </a:lnTo>
                            <a:lnTo>
                              <a:pt x="0" y="14"/>
                            </a:lnTo>
                            <a:lnTo>
                              <a:pt x="2" y="16"/>
                            </a:lnTo>
                            <a:lnTo>
                              <a:pt x="4" y="20"/>
                            </a:lnTo>
                            <a:lnTo>
                              <a:pt x="2" y="15"/>
                            </a:lnTo>
                            <a:lnTo>
                              <a:pt x="4" y="11"/>
                            </a:lnTo>
                            <a:lnTo>
                              <a:pt x="4" y="8"/>
                            </a:lnTo>
                            <a:lnTo>
                              <a:pt x="4" y="7"/>
                            </a:lnTo>
                            <a:lnTo>
                              <a:pt x="6" y="6"/>
                            </a:lnTo>
                            <a:lnTo>
                              <a:pt x="9" y="7"/>
                            </a:lnTo>
                            <a:lnTo>
                              <a:pt x="11" y="7"/>
                            </a:lnTo>
                            <a:lnTo>
                              <a:pt x="6" y="6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9" y="2"/>
                            </a:lnTo>
                            <a:lnTo>
                              <a:pt x="11" y="1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3" name="未知"/>
                      <p:cNvSpPr/>
                      <p:nvPr/>
                    </p:nvSpPr>
                    <p:spPr>
                      <a:xfrm>
                        <a:off x="42" y="1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5" y="8"/>
                          </a:cxn>
                          <a:cxn ang="0">
                            <a:pos x="5" y="8"/>
                          </a:cxn>
                          <a:cxn ang="0">
                            <a:pos x="10" y="0"/>
                          </a:cxn>
                          <a:cxn ang="0">
                            <a:pos x="10" y="8"/>
                          </a:cxn>
                          <a:cxn ang="0">
                            <a:pos x="10" y="16"/>
                          </a:cxn>
                          <a:cxn ang="0">
                            <a:pos x="16" y="16"/>
                          </a:cxn>
                          <a:cxn ang="0">
                            <a:pos x="10" y="16"/>
                          </a:cxn>
                          <a:cxn ang="0">
                            <a:pos x="0" y="16"/>
                          </a:cxn>
                        </a:cxnLst>
                        <a:pathLst>
                          <a:path w="17" h="17">
                            <a:moveTo>
                              <a:pt x="0" y="16"/>
                            </a:moveTo>
                            <a:lnTo>
                              <a:pt x="5" y="8"/>
                            </a:lnTo>
                            <a:lnTo>
                              <a:pt x="10" y="0"/>
                            </a:lnTo>
                            <a:lnTo>
                              <a:pt x="10" y="8"/>
                            </a:lnTo>
                            <a:lnTo>
                              <a:pt x="10" y="16"/>
                            </a:lnTo>
                            <a:lnTo>
                              <a:pt x="16" y="16"/>
                            </a:lnTo>
                            <a:lnTo>
                              <a:pt x="10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4" name="未知"/>
                      <p:cNvSpPr/>
                      <p:nvPr/>
                    </p:nvSpPr>
                    <p:spPr>
                      <a:xfrm>
                        <a:off x="46" y="11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" y="0"/>
                          </a:cxn>
                          <a:cxn ang="0">
                            <a:pos x="13" y="0"/>
                          </a:cxn>
                          <a:cxn ang="0">
                            <a:pos x="16" y="0"/>
                          </a:cxn>
                          <a:cxn ang="0">
                            <a:pos x="13" y="0"/>
                          </a:cxn>
                          <a:cxn ang="0">
                            <a:pos x="10" y="0"/>
                          </a:cxn>
                          <a:cxn ang="0">
                            <a:pos x="0" y="0"/>
                          </a:cxn>
                        </a:cxnLst>
                        <a:pathLst>
                          <a:path w="17" h="1">
                            <a:moveTo>
                              <a:pt x="0" y="0"/>
                            </a:moveTo>
                            <a:lnTo>
                              <a:pt x="10" y="0"/>
                            </a:lnTo>
                            <a:lnTo>
                              <a:pt x="13" y="0"/>
                            </a:lnTo>
                            <a:lnTo>
                              <a:pt x="16" y="0"/>
                            </a:lnTo>
                            <a:lnTo>
                              <a:pt x="13" y="0"/>
                            </a:lnTo>
                            <a:lnTo>
                              <a:pt x="10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5" name="未知"/>
                      <p:cNvSpPr/>
                      <p:nvPr/>
                    </p:nvSpPr>
                    <p:spPr>
                      <a:xfrm>
                        <a:off x="55" y="11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3" y="2"/>
                          </a:cxn>
                          <a:cxn ang="0">
                            <a:pos x="7" y="4"/>
                          </a:cxn>
                          <a:cxn ang="0">
                            <a:pos x="8" y="6"/>
                          </a:cxn>
                          <a:cxn ang="0">
                            <a:pos x="12" y="11"/>
                          </a:cxn>
                          <a:cxn ang="0">
                            <a:pos x="16" y="16"/>
                          </a:cxn>
                          <a:cxn ang="0">
                            <a:pos x="14" y="11"/>
                          </a:cxn>
                          <a:cxn ang="0">
                            <a:pos x="12" y="6"/>
                          </a:cxn>
                          <a:cxn ang="0">
                            <a:pos x="8" y="4"/>
                          </a:cxn>
                          <a:cxn ang="0">
                            <a:pos x="7" y="2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3" y="2"/>
                            </a:lnTo>
                            <a:lnTo>
                              <a:pt x="7" y="4"/>
                            </a:lnTo>
                            <a:lnTo>
                              <a:pt x="8" y="6"/>
                            </a:lnTo>
                            <a:lnTo>
                              <a:pt x="12" y="11"/>
                            </a:lnTo>
                            <a:lnTo>
                              <a:pt x="16" y="16"/>
                            </a:lnTo>
                            <a:lnTo>
                              <a:pt x="14" y="11"/>
                            </a:lnTo>
                            <a:lnTo>
                              <a:pt x="12" y="6"/>
                            </a:lnTo>
                            <a:lnTo>
                              <a:pt x="8" y="4"/>
                            </a:lnTo>
                            <a:lnTo>
                              <a:pt x="7" y="2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6" name="未知"/>
                      <p:cNvSpPr/>
                      <p:nvPr/>
                    </p:nvSpPr>
                    <p:spPr>
                      <a:xfrm>
                        <a:off x="49" y="16"/>
                        <a:ext cx="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"/>
                          </a:cxn>
                          <a:cxn ang="0">
                            <a:pos x="0" y="16"/>
                          </a:cxn>
                          <a:cxn ang="0">
                            <a:pos x="0" y="8"/>
                          </a:cxn>
                          <a:cxn ang="0">
                            <a:pos x="0" y="0"/>
                          </a:cxn>
                        </a:cxnLst>
                        <a:pathLst>
                          <a:path w="1" h="17">
                            <a:moveTo>
                              <a:pt x="0" y="0"/>
                            </a:moveTo>
                            <a:lnTo>
                              <a:pt x="0" y="8"/>
                            </a:lnTo>
                            <a:lnTo>
                              <a:pt x="0" y="16"/>
                            </a:lnTo>
                            <a:lnTo>
                              <a:pt x="0" y="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7" name="未知"/>
                      <p:cNvSpPr/>
                      <p:nvPr/>
                    </p:nvSpPr>
                    <p:spPr>
                      <a:xfrm>
                        <a:off x="40" y="18"/>
                        <a:ext cx="22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3" y="13"/>
                          </a:cxn>
                          <a:cxn ang="0">
                            <a:pos x="5" y="13"/>
                          </a:cxn>
                          <a:cxn ang="0">
                            <a:pos x="8" y="8"/>
                          </a:cxn>
                          <a:cxn ang="0">
                            <a:pos x="10" y="5"/>
                          </a:cxn>
                          <a:cxn ang="0">
                            <a:pos x="13" y="5"/>
                          </a:cxn>
                          <a:cxn ang="0">
                            <a:pos x="13" y="2"/>
                          </a:cxn>
                          <a:cxn ang="0">
                            <a:pos x="15" y="2"/>
                          </a:cxn>
                          <a:cxn ang="0">
                            <a:pos x="18" y="0"/>
                          </a:cxn>
                          <a:cxn ang="0">
                            <a:pos x="20" y="0"/>
                          </a:cxn>
                          <a:cxn ang="0">
                            <a:pos x="21" y="0"/>
                          </a:cxn>
                          <a:cxn ang="0">
                            <a:pos x="18" y="2"/>
                          </a:cxn>
                          <a:cxn ang="0">
                            <a:pos x="16" y="5"/>
                          </a:cxn>
                          <a:cxn ang="0">
                            <a:pos x="14" y="8"/>
                          </a:cxn>
                          <a:cxn ang="0">
                            <a:pos x="13" y="10"/>
                          </a:cxn>
                          <a:cxn ang="0">
                            <a:pos x="11" y="10"/>
                          </a:cxn>
                          <a:cxn ang="0">
                            <a:pos x="8" y="13"/>
                          </a:cxn>
                          <a:cxn ang="0">
                            <a:pos x="6" y="16"/>
                          </a:cxn>
                          <a:cxn ang="0">
                            <a:pos x="4" y="16"/>
                          </a:cxn>
                          <a:cxn ang="0">
                            <a:pos x="0" y="16"/>
                          </a:cxn>
                        </a:cxnLst>
                        <a:pathLst>
                          <a:path w="22" h="17">
                            <a:moveTo>
                              <a:pt x="0" y="16"/>
                            </a:moveTo>
                            <a:lnTo>
                              <a:pt x="3" y="13"/>
                            </a:lnTo>
                            <a:lnTo>
                              <a:pt x="5" y="13"/>
                            </a:lnTo>
                            <a:lnTo>
                              <a:pt x="8" y="8"/>
                            </a:lnTo>
                            <a:lnTo>
                              <a:pt x="10" y="5"/>
                            </a:lnTo>
                            <a:lnTo>
                              <a:pt x="13" y="5"/>
                            </a:lnTo>
                            <a:lnTo>
                              <a:pt x="13" y="2"/>
                            </a:lnTo>
                            <a:lnTo>
                              <a:pt x="15" y="2"/>
                            </a:lnTo>
                            <a:lnTo>
                              <a:pt x="18" y="0"/>
                            </a:lnTo>
                            <a:lnTo>
                              <a:pt x="20" y="0"/>
                            </a:lnTo>
                            <a:lnTo>
                              <a:pt x="21" y="0"/>
                            </a:lnTo>
                            <a:lnTo>
                              <a:pt x="18" y="2"/>
                            </a:lnTo>
                            <a:lnTo>
                              <a:pt x="16" y="5"/>
                            </a:lnTo>
                            <a:lnTo>
                              <a:pt x="14" y="8"/>
                            </a:lnTo>
                            <a:lnTo>
                              <a:pt x="13" y="10"/>
                            </a:lnTo>
                            <a:lnTo>
                              <a:pt x="11" y="10"/>
                            </a:lnTo>
                            <a:lnTo>
                              <a:pt x="8" y="13"/>
                            </a:lnTo>
                            <a:lnTo>
                              <a:pt x="6" y="16"/>
                            </a:lnTo>
                            <a:lnTo>
                              <a:pt x="4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8" name="未知"/>
                      <p:cNvSpPr/>
                      <p:nvPr/>
                    </p:nvSpPr>
                    <p:spPr>
                      <a:xfrm>
                        <a:off x="43" y="24"/>
                        <a:ext cx="18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4" y="16"/>
                          </a:cxn>
                          <a:cxn ang="0">
                            <a:pos x="8" y="16"/>
                          </a:cxn>
                          <a:cxn ang="0">
                            <a:pos x="10" y="8"/>
                          </a:cxn>
                          <a:cxn ang="0">
                            <a:pos x="11" y="8"/>
                          </a:cxn>
                          <a:cxn ang="0">
                            <a:pos x="13" y="0"/>
                          </a:cxn>
                          <a:cxn ang="0">
                            <a:pos x="15" y="0"/>
                          </a:cxn>
                          <a:cxn ang="0">
                            <a:pos x="17" y="0"/>
                          </a:cxn>
                          <a:cxn ang="0">
                            <a:pos x="15" y="8"/>
                          </a:cxn>
                          <a:cxn ang="0">
                            <a:pos x="13" y="8"/>
                          </a:cxn>
                          <a:cxn ang="0">
                            <a:pos x="11" y="8"/>
                          </a:cxn>
                          <a:cxn ang="0">
                            <a:pos x="9" y="16"/>
                          </a:cxn>
                          <a:cxn ang="0">
                            <a:pos x="8" y="16"/>
                          </a:cxn>
                          <a:cxn ang="0">
                            <a:pos x="5" y="16"/>
                          </a:cxn>
                          <a:cxn ang="0">
                            <a:pos x="3" y="16"/>
                          </a:cxn>
                          <a:cxn ang="0">
                            <a:pos x="0" y="16"/>
                          </a:cxn>
                        </a:cxnLst>
                        <a:pathLst>
                          <a:path w="18" h="17">
                            <a:moveTo>
                              <a:pt x="0" y="16"/>
                            </a:moveTo>
                            <a:lnTo>
                              <a:pt x="4" y="16"/>
                            </a:lnTo>
                            <a:lnTo>
                              <a:pt x="8" y="16"/>
                            </a:lnTo>
                            <a:lnTo>
                              <a:pt x="10" y="8"/>
                            </a:lnTo>
                            <a:lnTo>
                              <a:pt x="11" y="8"/>
                            </a:lnTo>
                            <a:lnTo>
                              <a:pt x="13" y="0"/>
                            </a:lnTo>
                            <a:lnTo>
                              <a:pt x="15" y="0"/>
                            </a:lnTo>
                            <a:lnTo>
                              <a:pt x="17" y="0"/>
                            </a:lnTo>
                            <a:lnTo>
                              <a:pt x="15" y="8"/>
                            </a:lnTo>
                            <a:lnTo>
                              <a:pt x="13" y="8"/>
                            </a:lnTo>
                            <a:lnTo>
                              <a:pt x="11" y="8"/>
                            </a:lnTo>
                            <a:lnTo>
                              <a:pt x="9" y="16"/>
                            </a:lnTo>
                            <a:lnTo>
                              <a:pt x="8" y="16"/>
                            </a:lnTo>
                            <a:lnTo>
                              <a:pt x="5" y="16"/>
                            </a:lnTo>
                            <a:lnTo>
                              <a:pt x="3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219" name="未知"/>
                    <p:cNvSpPr/>
                    <p:nvPr/>
                  </p:nvSpPr>
                  <p:spPr>
                    <a:xfrm>
                      <a:off x="17" y="18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16" y="6"/>
                        </a:cxn>
                        <a:cxn ang="0">
                          <a:pos x="14" y="10"/>
                        </a:cxn>
                        <a:cxn ang="0">
                          <a:pos x="13" y="14"/>
                        </a:cxn>
                        <a:cxn ang="0">
                          <a:pos x="11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2" y="14"/>
                        </a:cxn>
                        <a:cxn ang="0">
                          <a:pos x="1" y="12"/>
                        </a:cxn>
                        <a:cxn ang="0">
                          <a:pos x="0" y="12"/>
                        </a:cxn>
                        <a:cxn ang="0">
                          <a:pos x="1" y="10"/>
                        </a:cxn>
                        <a:cxn ang="0">
                          <a:pos x="2" y="12"/>
                        </a:cxn>
                        <a:cxn ang="0">
                          <a:pos x="4" y="14"/>
                        </a:cxn>
                        <a:cxn ang="0">
                          <a:pos x="7" y="16"/>
                        </a:cxn>
                        <a:cxn ang="0">
                          <a:pos x="11" y="14"/>
                        </a:cxn>
                        <a:cxn ang="0">
                          <a:pos x="12" y="12"/>
                        </a:cxn>
                        <a:cxn ang="0">
                          <a:pos x="13" y="10"/>
                        </a:cxn>
                        <a:cxn ang="0">
                          <a:pos x="14" y="6"/>
                        </a:cxn>
                        <a:cxn ang="0">
                          <a:pos x="14" y="4"/>
                        </a:cxn>
                        <a:cxn ang="0">
                          <a:pos x="12" y="6"/>
                        </a:cxn>
                        <a:cxn ang="0">
                          <a:pos x="11" y="8"/>
                        </a:cxn>
                        <a:cxn ang="0">
                          <a:pos x="8" y="8"/>
                        </a:cxn>
                        <a:cxn ang="0">
                          <a:pos x="4" y="8"/>
                        </a:cxn>
                        <a:cxn ang="0">
                          <a:pos x="12" y="4"/>
                        </a:cxn>
                        <a:cxn ang="0">
                          <a:pos x="16" y="0"/>
                        </a:cxn>
                      </a:cxnLst>
                      <a:pathLst>
                        <a:path w="17" h="17">
                          <a:moveTo>
                            <a:pt x="16" y="0"/>
                          </a:moveTo>
                          <a:lnTo>
                            <a:pt x="16" y="6"/>
                          </a:lnTo>
                          <a:lnTo>
                            <a:pt x="14" y="10"/>
                          </a:lnTo>
                          <a:lnTo>
                            <a:pt x="13" y="14"/>
                          </a:lnTo>
                          <a:lnTo>
                            <a:pt x="11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2" y="14"/>
                          </a:lnTo>
                          <a:lnTo>
                            <a:pt x="1" y="12"/>
                          </a:lnTo>
                          <a:lnTo>
                            <a:pt x="0" y="12"/>
                          </a:lnTo>
                          <a:lnTo>
                            <a:pt x="1" y="10"/>
                          </a:lnTo>
                          <a:lnTo>
                            <a:pt x="2" y="12"/>
                          </a:lnTo>
                          <a:lnTo>
                            <a:pt x="4" y="14"/>
                          </a:lnTo>
                          <a:lnTo>
                            <a:pt x="7" y="16"/>
                          </a:lnTo>
                          <a:lnTo>
                            <a:pt x="11" y="14"/>
                          </a:lnTo>
                          <a:lnTo>
                            <a:pt x="12" y="12"/>
                          </a:lnTo>
                          <a:lnTo>
                            <a:pt x="13" y="10"/>
                          </a:lnTo>
                          <a:lnTo>
                            <a:pt x="14" y="6"/>
                          </a:lnTo>
                          <a:lnTo>
                            <a:pt x="14" y="4"/>
                          </a:lnTo>
                          <a:lnTo>
                            <a:pt x="12" y="6"/>
                          </a:lnTo>
                          <a:lnTo>
                            <a:pt x="11" y="8"/>
                          </a:lnTo>
                          <a:lnTo>
                            <a:pt x="8" y="8"/>
                          </a:lnTo>
                          <a:lnTo>
                            <a:pt x="4" y="8"/>
                          </a:lnTo>
                          <a:lnTo>
                            <a:pt x="12" y="4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DF9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220" name="Group 53"/>
                  <p:cNvGrpSpPr/>
                  <p:nvPr/>
                </p:nvGrpSpPr>
                <p:grpSpPr>
                  <a:xfrm>
                    <a:off x="47" y="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7221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2" y="8"/>
                        </a:cxn>
                        <a:cxn ang="0">
                          <a:pos x="9" y="8"/>
                        </a:cxn>
                        <a:cxn ang="0">
                          <a:pos x="8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2" y="8"/>
                          </a:lnTo>
                          <a:lnTo>
                            <a:pt x="9" y="8"/>
                          </a:lnTo>
                          <a:lnTo>
                            <a:pt x="8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222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1" y="0"/>
                        </a:cxn>
                        <a:cxn ang="0">
                          <a:pos x="11" y="8"/>
                        </a:cxn>
                        <a:cxn ang="0">
                          <a:pos x="11" y="8"/>
                        </a:cxn>
                        <a:cxn ang="0">
                          <a:pos x="8" y="16"/>
                        </a:cxn>
                        <a:cxn ang="0">
                          <a:pos x="6" y="16"/>
                        </a:cxn>
                        <a:cxn ang="0">
                          <a:pos x="4" y="16"/>
                        </a:cxn>
                        <a:cxn ang="0">
                          <a:pos x="3" y="8"/>
                        </a:cxn>
                        <a:cxn ang="0">
                          <a:pos x="3" y="8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1" y="0"/>
                          </a:lnTo>
                          <a:lnTo>
                            <a:pt x="11" y="8"/>
                          </a:lnTo>
                          <a:lnTo>
                            <a:pt x="8" y="16"/>
                          </a:lnTo>
                          <a:lnTo>
                            <a:pt x="6" y="16"/>
                          </a:lnTo>
                          <a:lnTo>
                            <a:pt x="4" y="16"/>
                          </a:lnTo>
                          <a:lnTo>
                            <a:pt x="3" y="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223" name="Group 56"/>
                  <p:cNvGrpSpPr/>
                  <p:nvPr/>
                </p:nvGrpSpPr>
                <p:grpSpPr>
                  <a:xfrm>
                    <a:off x="16" y="1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7224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3"/>
                        </a:cxn>
                        <a:cxn ang="0">
                          <a:pos x="16" y="6"/>
                        </a:cxn>
                        <a:cxn ang="0">
                          <a:pos x="14" y="9"/>
                        </a:cxn>
                        <a:cxn ang="0">
                          <a:pos x="14" y="12"/>
                        </a:cxn>
                        <a:cxn ang="0">
                          <a:pos x="12" y="12"/>
                        </a:cxn>
                        <a:cxn ang="0">
                          <a:pos x="12" y="12"/>
                        </a:cxn>
                        <a:cxn ang="0">
                          <a:pos x="8" y="16"/>
                        </a:cxn>
                        <a:cxn ang="0">
                          <a:pos x="3" y="16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3"/>
                          </a:lnTo>
                          <a:lnTo>
                            <a:pt x="16" y="6"/>
                          </a:lnTo>
                          <a:lnTo>
                            <a:pt x="14" y="9"/>
                          </a:lnTo>
                          <a:lnTo>
                            <a:pt x="14" y="12"/>
                          </a:lnTo>
                          <a:lnTo>
                            <a:pt x="12" y="12"/>
                          </a:lnTo>
                          <a:lnTo>
                            <a:pt x="8" y="16"/>
                          </a:lnTo>
                          <a:lnTo>
                            <a:pt x="3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225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0"/>
                        </a:cxn>
                        <a:cxn ang="0">
                          <a:pos x="13" y="3"/>
                        </a:cxn>
                        <a:cxn ang="0">
                          <a:pos x="14" y="3"/>
                        </a:cxn>
                        <a:cxn ang="0">
                          <a:pos x="14" y="6"/>
                        </a:cxn>
                        <a:cxn ang="0">
                          <a:pos x="14" y="12"/>
                        </a:cxn>
                        <a:cxn ang="0">
                          <a:pos x="12" y="16"/>
                        </a:cxn>
                        <a:cxn ang="0">
                          <a:pos x="9" y="16"/>
                        </a:cxn>
                        <a:cxn ang="0">
                          <a:pos x="8" y="12"/>
                        </a:cxn>
                        <a:cxn ang="0">
                          <a:pos x="7" y="9"/>
                        </a:cxn>
                        <a:cxn ang="0">
                          <a:pos x="3" y="12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0"/>
                          </a:lnTo>
                          <a:lnTo>
                            <a:pt x="13" y="3"/>
                          </a:lnTo>
                          <a:lnTo>
                            <a:pt x="14" y="3"/>
                          </a:lnTo>
                          <a:lnTo>
                            <a:pt x="14" y="6"/>
                          </a:lnTo>
                          <a:lnTo>
                            <a:pt x="14" y="12"/>
                          </a:lnTo>
                          <a:lnTo>
                            <a:pt x="12" y="16"/>
                          </a:lnTo>
                          <a:lnTo>
                            <a:pt x="9" y="16"/>
                          </a:lnTo>
                          <a:lnTo>
                            <a:pt x="8" y="12"/>
                          </a:lnTo>
                          <a:lnTo>
                            <a:pt x="7" y="9"/>
                          </a:lnTo>
                          <a:lnTo>
                            <a:pt x="3" y="12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7226" name="Group 59"/>
                <p:cNvGrpSpPr/>
                <p:nvPr/>
              </p:nvGrpSpPr>
              <p:grpSpPr>
                <a:xfrm>
                  <a:off x="0" y="0"/>
                  <a:ext cx="78" cy="62"/>
                  <a:chOff x="0" y="0"/>
                  <a:chExt cx="78" cy="62"/>
                </a:xfrm>
              </p:grpSpPr>
              <p:grpSp>
                <p:nvGrpSpPr>
                  <p:cNvPr id="7227" name="Group 60"/>
                  <p:cNvGrpSpPr/>
                  <p:nvPr/>
                </p:nvGrpSpPr>
                <p:grpSpPr>
                  <a:xfrm>
                    <a:off x="25" y="30"/>
                    <a:ext cx="49" cy="32"/>
                    <a:chOff x="0" y="0"/>
                    <a:chExt cx="49" cy="32"/>
                  </a:xfrm>
                </p:grpSpPr>
                <p:sp>
                  <p:nvSpPr>
                    <p:cNvPr id="7228" name="未知"/>
                    <p:cNvSpPr/>
                    <p:nvPr/>
                  </p:nvSpPr>
                  <p:spPr>
                    <a:xfrm>
                      <a:off x="0" y="15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2"/>
                        </a:cxn>
                        <a:cxn ang="0">
                          <a:pos x="19" y="0"/>
                        </a:cxn>
                        <a:cxn ang="0">
                          <a:pos x="18" y="0"/>
                        </a:cxn>
                        <a:cxn ang="0">
                          <a:pos x="16" y="0"/>
                        </a:cxn>
                        <a:cxn ang="0">
                          <a:pos x="13" y="0"/>
                        </a:cxn>
                        <a:cxn ang="0">
                          <a:pos x="9" y="2"/>
                        </a:cxn>
                        <a:cxn ang="0">
                          <a:pos x="6" y="2"/>
                        </a:cxn>
                        <a:cxn ang="0">
                          <a:pos x="5" y="0"/>
                        </a:cxn>
                        <a:cxn ang="0">
                          <a:pos x="3" y="0"/>
                        </a:cxn>
                        <a:cxn ang="0">
                          <a:pos x="3" y="2"/>
                        </a:cxn>
                        <a:cxn ang="0">
                          <a:pos x="2" y="5"/>
                        </a:cxn>
                        <a:cxn ang="0">
                          <a:pos x="2" y="8"/>
                        </a:cxn>
                        <a:cxn ang="0">
                          <a:pos x="1" y="10"/>
                        </a:cxn>
                        <a:cxn ang="0">
                          <a:pos x="0" y="13"/>
                        </a:cxn>
                        <a:cxn ang="0">
                          <a:pos x="1" y="13"/>
                        </a:cxn>
                        <a:cxn ang="0">
                          <a:pos x="1" y="16"/>
                        </a:cxn>
                        <a:cxn ang="0">
                          <a:pos x="2" y="13"/>
                        </a:cxn>
                        <a:cxn ang="0">
                          <a:pos x="5" y="10"/>
                        </a:cxn>
                        <a:cxn ang="0">
                          <a:pos x="6" y="8"/>
                        </a:cxn>
                        <a:cxn ang="0">
                          <a:pos x="7" y="8"/>
                        </a:cxn>
                        <a:cxn ang="0">
                          <a:pos x="9" y="5"/>
                        </a:cxn>
                        <a:cxn ang="0">
                          <a:pos x="12" y="5"/>
                        </a:cxn>
                        <a:cxn ang="0">
                          <a:pos x="14" y="5"/>
                        </a:cxn>
                        <a:cxn ang="0">
                          <a:pos x="16" y="5"/>
                        </a:cxn>
                        <a:cxn ang="0">
                          <a:pos x="18" y="5"/>
                        </a:cxn>
                        <a:cxn ang="0">
                          <a:pos x="19" y="2"/>
                        </a:cxn>
                        <a:cxn ang="0">
                          <a:pos x="21" y="2"/>
                        </a:cxn>
                      </a:cxnLst>
                      <a:pathLst>
                        <a:path w="22" h="17">
                          <a:moveTo>
                            <a:pt x="21" y="2"/>
                          </a:moveTo>
                          <a:lnTo>
                            <a:pt x="19" y="0"/>
                          </a:lnTo>
                          <a:lnTo>
                            <a:pt x="18" y="0"/>
                          </a:lnTo>
                          <a:lnTo>
                            <a:pt x="16" y="0"/>
                          </a:lnTo>
                          <a:lnTo>
                            <a:pt x="13" y="0"/>
                          </a:lnTo>
                          <a:lnTo>
                            <a:pt x="9" y="2"/>
                          </a:lnTo>
                          <a:lnTo>
                            <a:pt x="6" y="2"/>
                          </a:lnTo>
                          <a:lnTo>
                            <a:pt x="5" y="0"/>
                          </a:lnTo>
                          <a:lnTo>
                            <a:pt x="3" y="0"/>
                          </a:lnTo>
                          <a:lnTo>
                            <a:pt x="3" y="2"/>
                          </a:lnTo>
                          <a:lnTo>
                            <a:pt x="2" y="5"/>
                          </a:lnTo>
                          <a:lnTo>
                            <a:pt x="2" y="8"/>
                          </a:lnTo>
                          <a:lnTo>
                            <a:pt x="1" y="10"/>
                          </a:lnTo>
                          <a:lnTo>
                            <a:pt x="0" y="13"/>
                          </a:lnTo>
                          <a:lnTo>
                            <a:pt x="1" y="13"/>
                          </a:lnTo>
                          <a:lnTo>
                            <a:pt x="1" y="16"/>
                          </a:lnTo>
                          <a:lnTo>
                            <a:pt x="2" y="13"/>
                          </a:lnTo>
                          <a:lnTo>
                            <a:pt x="5" y="10"/>
                          </a:lnTo>
                          <a:lnTo>
                            <a:pt x="6" y="8"/>
                          </a:lnTo>
                          <a:lnTo>
                            <a:pt x="7" y="8"/>
                          </a:lnTo>
                          <a:lnTo>
                            <a:pt x="9" y="5"/>
                          </a:lnTo>
                          <a:lnTo>
                            <a:pt x="12" y="5"/>
                          </a:lnTo>
                          <a:lnTo>
                            <a:pt x="14" y="5"/>
                          </a:lnTo>
                          <a:lnTo>
                            <a:pt x="16" y="5"/>
                          </a:lnTo>
                          <a:lnTo>
                            <a:pt x="18" y="5"/>
                          </a:lnTo>
                          <a:lnTo>
                            <a:pt x="19" y="2"/>
                          </a:lnTo>
                          <a:lnTo>
                            <a:pt x="21" y="2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7229" name="未知"/>
                    <p:cNvSpPr/>
                    <p:nvPr/>
                  </p:nvSpPr>
                  <p:spPr>
                    <a:xfrm>
                      <a:off x="32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3" y="10"/>
                        </a:cxn>
                        <a:cxn ang="0">
                          <a:pos x="7" y="9"/>
                        </a:cxn>
                        <a:cxn ang="0">
                          <a:pos x="9" y="8"/>
                        </a:cxn>
                        <a:cxn ang="0">
                          <a:pos x="12" y="6"/>
                        </a:cxn>
                        <a:cxn ang="0">
                          <a:pos x="13" y="5"/>
                        </a:cxn>
                        <a:cxn ang="0">
                          <a:pos x="16" y="4"/>
                        </a:cxn>
                        <a:cxn ang="0">
                          <a:pos x="14" y="4"/>
                        </a:cxn>
                        <a:cxn ang="0">
                          <a:pos x="16" y="1"/>
                        </a:cxn>
                        <a:cxn ang="0">
                          <a:pos x="16" y="1"/>
                        </a:cxn>
                        <a:cxn ang="0">
                          <a:pos x="14" y="0"/>
                        </a:cxn>
                        <a:cxn ang="0">
                          <a:pos x="14" y="0"/>
                        </a:cxn>
                        <a:cxn ang="0">
                          <a:pos x="12" y="0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8" y="4"/>
                        </a:cxn>
                        <a:cxn ang="0">
                          <a:pos x="6" y="6"/>
                        </a:cxn>
                        <a:cxn ang="0">
                          <a:pos x="4" y="9"/>
                        </a:cxn>
                        <a:cxn ang="0">
                          <a:pos x="2" y="12"/>
                        </a:cxn>
                        <a:cxn ang="0">
                          <a:pos x="1" y="13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3" y="10"/>
                          </a:lnTo>
                          <a:lnTo>
                            <a:pt x="7" y="9"/>
                          </a:lnTo>
                          <a:lnTo>
                            <a:pt x="9" y="8"/>
                          </a:lnTo>
                          <a:lnTo>
                            <a:pt x="12" y="6"/>
                          </a:lnTo>
                          <a:lnTo>
                            <a:pt x="13" y="5"/>
                          </a:lnTo>
                          <a:lnTo>
                            <a:pt x="16" y="4"/>
                          </a:lnTo>
                          <a:lnTo>
                            <a:pt x="14" y="4"/>
                          </a:lnTo>
                          <a:lnTo>
                            <a:pt x="16" y="1"/>
                          </a:lnTo>
                          <a:lnTo>
                            <a:pt x="14" y="0"/>
                          </a:lnTo>
                          <a:lnTo>
                            <a:pt x="12" y="0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8" y="4"/>
                          </a:lnTo>
                          <a:lnTo>
                            <a:pt x="6" y="6"/>
                          </a:lnTo>
                          <a:lnTo>
                            <a:pt x="4" y="9"/>
                          </a:lnTo>
                          <a:lnTo>
                            <a:pt x="2" y="12"/>
                          </a:lnTo>
                          <a:lnTo>
                            <a:pt x="1" y="13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230" name="Group 63"/>
                  <p:cNvGrpSpPr/>
                  <p:nvPr/>
                </p:nvGrpSpPr>
                <p:grpSpPr>
                  <a:xfrm>
                    <a:off x="0" y="0"/>
                    <a:ext cx="78" cy="62"/>
                    <a:chOff x="0" y="0"/>
                    <a:chExt cx="78" cy="62"/>
                  </a:xfrm>
                </p:grpSpPr>
                <p:grpSp>
                  <p:nvGrpSpPr>
                    <p:cNvPr id="7231" name="Group 64"/>
                    <p:cNvGrpSpPr/>
                    <p:nvPr/>
                  </p:nvGrpSpPr>
                  <p:grpSpPr>
                    <a:xfrm>
                      <a:off x="0" y="0"/>
                      <a:ext cx="78" cy="62"/>
                      <a:chOff x="0" y="0"/>
                      <a:chExt cx="78" cy="62"/>
                    </a:xfrm>
                  </p:grpSpPr>
                  <p:sp>
                    <p:nvSpPr>
                      <p:cNvPr id="7232" name="未知"/>
                      <p:cNvSpPr/>
                      <p:nvPr/>
                    </p:nvSpPr>
                    <p:spPr>
                      <a:xfrm>
                        <a:off x="0" y="0"/>
                        <a:ext cx="78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" y="52"/>
                          </a:cxn>
                          <a:cxn ang="0">
                            <a:pos x="8" y="55"/>
                          </a:cxn>
                          <a:cxn ang="0">
                            <a:pos x="10" y="58"/>
                          </a:cxn>
                          <a:cxn ang="0">
                            <a:pos x="14" y="60"/>
                          </a:cxn>
                          <a:cxn ang="0">
                            <a:pos x="16" y="61"/>
                          </a:cxn>
                          <a:cxn ang="0">
                            <a:pos x="17" y="55"/>
                          </a:cxn>
                          <a:cxn ang="0">
                            <a:pos x="18" y="50"/>
                          </a:cxn>
                          <a:cxn ang="0">
                            <a:pos x="19" y="45"/>
                          </a:cxn>
                          <a:cxn ang="0">
                            <a:pos x="20" y="42"/>
                          </a:cxn>
                          <a:cxn ang="0">
                            <a:pos x="19" y="37"/>
                          </a:cxn>
                          <a:cxn ang="0">
                            <a:pos x="18" y="34"/>
                          </a:cxn>
                          <a:cxn ang="0">
                            <a:pos x="16" y="32"/>
                          </a:cxn>
                          <a:cxn ang="0">
                            <a:pos x="21" y="33"/>
                          </a:cxn>
                          <a:cxn ang="0">
                            <a:pos x="27" y="32"/>
                          </a:cxn>
                          <a:cxn ang="0">
                            <a:pos x="30" y="30"/>
                          </a:cxn>
                          <a:cxn ang="0">
                            <a:pos x="34" y="29"/>
                          </a:cxn>
                          <a:cxn ang="0">
                            <a:pos x="39" y="27"/>
                          </a:cxn>
                          <a:cxn ang="0">
                            <a:pos x="43" y="26"/>
                          </a:cxn>
                          <a:cxn ang="0">
                            <a:pos x="46" y="24"/>
                          </a:cxn>
                          <a:cxn ang="0">
                            <a:pos x="50" y="20"/>
                          </a:cxn>
                          <a:cxn ang="0">
                            <a:pos x="50" y="20"/>
                          </a:cxn>
                          <a:cxn ang="0">
                            <a:pos x="52" y="16"/>
                          </a:cxn>
                          <a:cxn ang="0">
                            <a:pos x="54" y="13"/>
                          </a:cxn>
                          <a:cxn ang="0">
                            <a:pos x="57" y="14"/>
                          </a:cxn>
                          <a:cxn ang="0">
                            <a:pos x="62" y="16"/>
                          </a:cxn>
                          <a:cxn ang="0">
                            <a:pos x="66" y="19"/>
                          </a:cxn>
                          <a:cxn ang="0">
                            <a:pos x="70" y="22"/>
                          </a:cxn>
                          <a:cxn ang="0">
                            <a:pos x="72" y="26"/>
                          </a:cxn>
                          <a:cxn ang="0">
                            <a:pos x="74" y="29"/>
                          </a:cxn>
                          <a:cxn ang="0">
                            <a:pos x="75" y="33"/>
                          </a:cxn>
                          <a:cxn ang="0">
                            <a:pos x="77" y="36"/>
                          </a:cxn>
                          <a:cxn ang="0">
                            <a:pos x="76" y="30"/>
                          </a:cxn>
                          <a:cxn ang="0">
                            <a:pos x="75" y="26"/>
                          </a:cxn>
                          <a:cxn ang="0">
                            <a:pos x="73" y="22"/>
                          </a:cxn>
                          <a:cxn ang="0">
                            <a:pos x="72" y="18"/>
                          </a:cxn>
                          <a:cxn ang="0">
                            <a:pos x="68" y="13"/>
                          </a:cxn>
                          <a:cxn ang="0">
                            <a:pos x="63" y="8"/>
                          </a:cxn>
                          <a:cxn ang="0">
                            <a:pos x="60" y="5"/>
                          </a:cxn>
                          <a:cxn ang="0">
                            <a:pos x="57" y="2"/>
                          </a:cxn>
                          <a:cxn ang="0">
                            <a:pos x="54" y="1"/>
                          </a:cxn>
                          <a:cxn ang="0">
                            <a:pos x="51" y="0"/>
                          </a:cxn>
                          <a:cxn ang="0">
                            <a:pos x="47" y="0"/>
                          </a:cxn>
                          <a:cxn ang="0">
                            <a:pos x="46" y="0"/>
                          </a:cxn>
                          <a:cxn ang="0">
                            <a:pos x="40" y="0"/>
                          </a:cxn>
                          <a:cxn ang="0">
                            <a:pos x="33" y="0"/>
                          </a:cxn>
                          <a:cxn ang="0">
                            <a:pos x="27" y="2"/>
                          </a:cxn>
                          <a:cxn ang="0">
                            <a:pos x="21" y="3"/>
                          </a:cxn>
                          <a:cxn ang="0">
                            <a:pos x="16" y="5"/>
                          </a:cxn>
                          <a:cxn ang="0">
                            <a:pos x="12" y="7"/>
                          </a:cxn>
                          <a:cxn ang="0">
                            <a:pos x="10" y="8"/>
                          </a:cxn>
                          <a:cxn ang="0">
                            <a:pos x="7" y="10"/>
                          </a:cxn>
                          <a:cxn ang="0">
                            <a:pos x="5" y="13"/>
                          </a:cxn>
                          <a:cxn ang="0">
                            <a:pos x="3" y="16"/>
                          </a:cxn>
                          <a:cxn ang="0">
                            <a:pos x="1" y="18"/>
                          </a:cxn>
                          <a:cxn ang="0">
                            <a:pos x="0" y="22"/>
                          </a:cxn>
                          <a:cxn ang="0">
                            <a:pos x="0" y="26"/>
                          </a:cxn>
                          <a:cxn ang="0">
                            <a:pos x="0" y="31"/>
                          </a:cxn>
                          <a:cxn ang="0">
                            <a:pos x="1" y="35"/>
                          </a:cxn>
                          <a:cxn ang="0">
                            <a:pos x="1" y="40"/>
                          </a:cxn>
                          <a:cxn ang="0">
                            <a:pos x="1" y="44"/>
                          </a:cxn>
                          <a:cxn ang="0">
                            <a:pos x="2" y="47"/>
                          </a:cxn>
                          <a:cxn ang="0">
                            <a:pos x="4" y="52"/>
                          </a:cxn>
                        </a:cxnLst>
                        <a:pathLst>
                          <a:path w="78" h="62">
                            <a:moveTo>
                              <a:pt x="4" y="52"/>
                            </a:moveTo>
                            <a:lnTo>
                              <a:pt x="8" y="55"/>
                            </a:lnTo>
                            <a:lnTo>
                              <a:pt x="10" y="58"/>
                            </a:lnTo>
                            <a:lnTo>
                              <a:pt x="14" y="60"/>
                            </a:lnTo>
                            <a:lnTo>
                              <a:pt x="16" y="61"/>
                            </a:lnTo>
                            <a:lnTo>
                              <a:pt x="17" y="55"/>
                            </a:lnTo>
                            <a:lnTo>
                              <a:pt x="18" y="50"/>
                            </a:lnTo>
                            <a:lnTo>
                              <a:pt x="19" y="45"/>
                            </a:lnTo>
                            <a:lnTo>
                              <a:pt x="20" y="42"/>
                            </a:lnTo>
                            <a:lnTo>
                              <a:pt x="19" y="37"/>
                            </a:lnTo>
                            <a:lnTo>
                              <a:pt x="18" y="34"/>
                            </a:lnTo>
                            <a:lnTo>
                              <a:pt x="16" y="32"/>
                            </a:lnTo>
                            <a:lnTo>
                              <a:pt x="21" y="33"/>
                            </a:lnTo>
                            <a:lnTo>
                              <a:pt x="27" y="32"/>
                            </a:lnTo>
                            <a:lnTo>
                              <a:pt x="30" y="30"/>
                            </a:lnTo>
                            <a:lnTo>
                              <a:pt x="34" y="29"/>
                            </a:lnTo>
                            <a:lnTo>
                              <a:pt x="39" y="27"/>
                            </a:lnTo>
                            <a:lnTo>
                              <a:pt x="43" y="26"/>
                            </a:lnTo>
                            <a:lnTo>
                              <a:pt x="46" y="24"/>
                            </a:lnTo>
                            <a:lnTo>
                              <a:pt x="50" y="20"/>
                            </a:lnTo>
                            <a:lnTo>
                              <a:pt x="52" y="16"/>
                            </a:lnTo>
                            <a:lnTo>
                              <a:pt x="54" y="13"/>
                            </a:lnTo>
                            <a:lnTo>
                              <a:pt x="57" y="14"/>
                            </a:lnTo>
                            <a:lnTo>
                              <a:pt x="62" y="16"/>
                            </a:lnTo>
                            <a:lnTo>
                              <a:pt x="66" y="19"/>
                            </a:lnTo>
                            <a:lnTo>
                              <a:pt x="70" y="22"/>
                            </a:lnTo>
                            <a:lnTo>
                              <a:pt x="72" y="26"/>
                            </a:lnTo>
                            <a:lnTo>
                              <a:pt x="74" y="29"/>
                            </a:lnTo>
                            <a:lnTo>
                              <a:pt x="75" y="33"/>
                            </a:lnTo>
                            <a:lnTo>
                              <a:pt x="77" y="36"/>
                            </a:lnTo>
                            <a:lnTo>
                              <a:pt x="76" y="30"/>
                            </a:lnTo>
                            <a:lnTo>
                              <a:pt x="75" y="26"/>
                            </a:lnTo>
                            <a:lnTo>
                              <a:pt x="73" y="22"/>
                            </a:lnTo>
                            <a:lnTo>
                              <a:pt x="72" y="18"/>
                            </a:lnTo>
                            <a:lnTo>
                              <a:pt x="68" y="13"/>
                            </a:lnTo>
                            <a:lnTo>
                              <a:pt x="63" y="8"/>
                            </a:lnTo>
                            <a:lnTo>
                              <a:pt x="60" y="5"/>
                            </a:lnTo>
                            <a:lnTo>
                              <a:pt x="57" y="2"/>
                            </a:lnTo>
                            <a:lnTo>
                              <a:pt x="54" y="1"/>
                            </a:lnTo>
                            <a:lnTo>
                              <a:pt x="51" y="0"/>
                            </a:lnTo>
                            <a:lnTo>
                              <a:pt x="47" y="0"/>
                            </a:lnTo>
                            <a:lnTo>
                              <a:pt x="46" y="0"/>
                            </a:lnTo>
                            <a:lnTo>
                              <a:pt x="40" y="0"/>
                            </a:lnTo>
                            <a:lnTo>
                              <a:pt x="33" y="0"/>
                            </a:lnTo>
                            <a:lnTo>
                              <a:pt x="27" y="2"/>
                            </a:lnTo>
                            <a:lnTo>
                              <a:pt x="21" y="3"/>
                            </a:lnTo>
                            <a:lnTo>
                              <a:pt x="16" y="5"/>
                            </a:lnTo>
                            <a:lnTo>
                              <a:pt x="12" y="7"/>
                            </a:lnTo>
                            <a:lnTo>
                              <a:pt x="10" y="8"/>
                            </a:lnTo>
                            <a:lnTo>
                              <a:pt x="7" y="10"/>
                            </a:lnTo>
                            <a:lnTo>
                              <a:pt x="5" y="13"/>
                            </a:lnTo>
                            <a:lnTo>
                              <a:pt x="3" y="16"/>
                            </a:lnTo>
                            <a:lnTo>
                              <a:pt x="1" y="18"/>
                            </a:lnTo>
                            <a:lnTo>
                              <a:pt x="0" y="22"/>
                            </a:lnTo>
                            <a:lnTo>
                              <a:pt x="0" y="26"/>
                            </a:lnTo>
                            <a:lnTo>
                              <a:pt x="0" y="31"/>
                            </a:lnTo>
                            <a:lnTo>
                              <a:pt x="1" y="35"/>
                            </a:lnTo>
                            <a:lnTo>
                              <a:pt x="1" y="40"/>
                            </a:lnTo>
                            <a:lnTo>
                              <a:pt x="1" y="44"/>
                            </a:lnTo>
                            <a:lnTo>
                              <a:pt x="2" y="47"/>
                            </a:lnTo>
                            <a:lnTo>
                              <a:pt x="4" y="52"/>
                            </a:lnTo>
                          </a:path>
                        </a:pathLst>
                      </a:custGeom>
                      <a:solidFill>
                        <a:srgbClr val="5F5F5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33" name="未知"/>
                      <p:cNvSpPr/>
                      <p:nvPr/>
                    </p:nvSpPr>
                    <p:spPr>
                      <a:xfrm>
                        <a:off x="3" y="1"/>
                        <a:ext cx="47" cy="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1" y="0"/>
                          </a:cxn>
                          <a:cxn ang="0">
                            <a:pos x="36" y="0"/>
                          </a:cxn>
                          <a:cxn ang="0">
                            <a:pos x="42" y="1"/>
                          </a:cxn>
                          <a:cxn ang="0">
                            <a:pos x="45" y="6"/>
                          </a:cxn>
                          <a:cxn ang="0">
                            <a:pos x="46" y="10"/>
                          </a:cxn>
                          <a:cxn ang="0">
                            <a:pos x="44" y="15"/>
                          </a:cxn>
                          <a:cxn ang="0">
                            <a:pos x="40" y="20"/>
                          </a:cxn>
                          <a:cxn ang="0">
                            <a:pos x="35" y="23"/>
                          </a:cxn>
                          <a:cxn ang="0">
                            <a:pos x="29" y="25"/>
                          </a:cxn>
                          <a:cxn ang="0">
                            <a:pos x="23" y="27"/>
                          </a:cxn>
                          <a:cxn ang="0">
                            <a:pos x="20" y="28"/>
                          </a:cxn>
                          <a:cxn ang="0">
                            <a:pos x="22" y="28"/>
                          </a:cxn>
                          <a:cxn ang="0">
                            <a:pos x="18" y="30"/>
                          </a:cxn>
                          <a:cxn ang="0">
                            <a:pos x="11" y="30"/>
                          </a:cxn>
                          <a:cxn ang="0">
                            <a:pos x="12" y="34"/>
                          </a:cxn>
                          <a:cxn ang="0">
                            <a:pos x="13" y="41"/>
                          </a:cxn>
                          <a:cxn ang="0">
                            <a:pos x="14" y="47"/>
                          </a:cxn>
                          <a:cxn ang="0">
                            <a:pos x="11" y="55"/>
                          </a:cxn>
                          <a:cxn ang="0">
                            <a:pos x="9" y="54"/>
                          </a:cxn>
                          <a:cxn ang="0">
                            <a:pos x="1" y="48"/>
                          </a:cxn>
                          <a:cxn ang="0">
                            <a:pos x="4" y="44"/>
                          </a:cxn>
                          <a:cxn ang="0">
                            <a:pos x="3" y="39"/>
                          </a:cxn>
                          <a:cxn ang="0">
                            <a:pos x="4" y="38"/>
                          </a:cxn>
                          <a:cxn ang="0">
                            <a:pos x="4" y="34"/>
                          </a:cxn>
                          <a:cxn ang="0">
                            <a:pos x="0" y="25"/>
                          </a:cxn>
                          <a:cxn ang="0">
                            <a:pos x="1" y="24"/>
                          </a:cxn>
                          <a:cxn ang="0">
                            <a:pos x="7" y="24"/>
                          </a:cxn>
                          <a:cxn ang="0">
                            <a:pos x="8" y="21"/>
                          </a:cxn>
                          <a:cxn ang="0">
                            <a:pos x="3" y="17"/>
                          </a:cxn>
                          <a:cxn ang="0">
                            <a:pos x="12" y="20"/>
                          </a:cxn>
                          <a:cxn ang="0">
                            <a:pos x="19" y="20"/>
                          </a:cxn>
                          <a:cxn ang="0">
                            <a:pos x="24" y="19"/>
                          </a:cxn>
                          <a:cxn ang="0">
                            <a:pos x="27" y="17"/>
                          </a:cxn>
                          <a:cxn ang="0">
                            <a:pos x="20" y="16"/>
                          </a:cxn>
                          <a:cxn ang="0">
                            <a:pos x="12" y="16"/>
                          </a:cxn>
                          <a:cxn ang="0">
                            <a:pos x="11" y="15"/>
                          </a:cxn>
                          <a:cxn ang="0">
                            <a:pos x="5" y="14"/>
                          </a:cxn>
                          <a:cxn ang="0">
                            <a:pos x="7" y="13"/>
                          </a:cxn>
                          <a:cxn ang="0">
                            <a:pos x="12" y="12"/>
                          </a:cxn>
                          <a:cxn ang="0">
                            <a:pos x="11" y="11"/>
                          </a:cxn>
                          <a:cxn ang="0">
                            <a:pos x="13" y="9"/>
                          </a:cxn>
                          <a:cxn ang="0">
                            <a:pos x="15" y="8"/>
                          </a:cxn>
                          <a:cxn ang="0">
                            <a:pos x="22" y="9"/>
                          </a:cxn>
                          <a:cxn ang="0">
                            <a:pos x="27" y="9"/>
                          </a:cxn>
                          <a:cxn ang="0">
                            <a:pos x="31" y="8"/>
                          </a:cxn>
                          <a:cxn ang="0">
                            <a:pos x="34" y="7"/>
                          </a:cxn>
                          <a:cxn ang="0">
                            <a:pos x="28" y="6"/>
                          </a:cxn>
                          <a:cxn ang="0">
                            <a:pos x="30" y="6"/>
                          </a:cxn>
                          <a:cxn ang="0">
                            <a:pos x="35" y="5"/>
                          </a:cxn>
                          <a:cxn ang="0">
                            <a:pos x="34" y="4"/>
                          </a:cxn>
                          <a:cxn ang="0">
                            <a:pos x="37" y="2"/>
                          </a:cxn>
                          <a:cxn ang="0">
                            <a:pos x="31" y="2"/>
                          </a:cxn>
                        </a:cxnLst>
                        <a:pathLst>
                          <a:path w="47" h="56">
                            <a:moveTo>
                              <a:pt x="29" y="2"/>
                            </a:moveTo>
                            <a:lnTo>
                              <a:pt x="31" y="0"/>
                            </a:lnTo>
                            <a:lnTo>
                              <a:pt x="34" y="0"/>
                            </a:lnTo>
                            <a:lnTo>
                              <a:pt x="36" y="0"/>
                            </a:lnTo>
                            <a:lnTo>
                              <a:pt x="40" y="1"/>
                            </a:lnTo>
                            <a:lnTo>
                              <a:pt x="42" y="1"/>
                            </a:lnTo>
                            <a:lnTo>
                              <a:pt x="43" y="3"/>
                            </a:lnTo>
                            <a:lnTo>
                              <a:pt x="45" y="6"/>
                            </a:lnTo>
                            <a:lnTo>
                              <a:pt x="46" y="8"/>
                            </a:lnTo>
                            <a:lnTo>
                              <a:pt x="46" y="10"/>
                            </a:lnTo>
                            <a:lnTo>
                              <a:pt x="46" y="12"/>
                            </a:lnTo>
                            <a:lnTo>
                              <a:pt x="44" y="15"/>
                            </a:lnTo>
                            <a:lnTo>
                              <a:pt x="42" y="18"/>
                            </a:lnTo>
                            <a:lnTo>
                              <a:pt x="40" y="20"/>
                            </a:lnTo>
                            <a:lnTo>
                              <a:pt x="37" y="21"/>
                            </a:lnTo>
                            <a:lnTo>
                              <a:pt x="35" y="23"/>
                            </a:lnTo>
                            <a:lnTo>
                              <a:pt x="32" y="24"/>
                            </a:lnTo>
                            <a:lnTo>
                              <a:pt x="29" y="25"/>
                            </a:lnTo>
                            <a:lnTo>
                              <a:pt x="26" y="26"/>
                            </a:lnTo>
                            <a:lnTo>
                              <a:pt x="23" y="27"/>
                            </a:lnTo>
                            <a:lnTo>
                              <a:pt x="21" y="27"/>
                            </a:lnTo>
                            <a:lnTo>
                              <a:pt x="20" y="28"/>
                            </a:lnTo>
                            <a:lnTo>
                              <a:pt x="19" y="28"/>
                            </a:lnTo>
                            <a:lnTo>
                              <a:pt x="22" y="28"/>
                            </a:lnTo>
                            <a:lnTo>
                              <a:pt x="20" y="29"/>
                            </a:lnTo>
                            <a:lnTo>
                              <a:pt x="18" y="30"/>
                            </a:lnTo>
                            <a:lnTo>
                              <a:pt x="14" y="30"/>
                            </a:lnTo>
                            <a:lnTo>
                              <a:pt x="11" y="30"/>
                            </a:lnTo>
                            <a:lnTo>
                              <a:pt x="10" y="31"/>
                            </a:lnTo>
                            <a:lnTo>
                              <a:pt x="12" y="34"/>
                            </a:lnTo>
                            <a:lnTo>
                              <a:pt x="13" y="38"/>
                            </a:lnTo>
                            <a:lnTo>
                              <a:pt x="13" y="41"/>
                            </a:lnTo>
                            <a:lnTo>
                              <a:pt x="13" y="45"/>
                            </a:lnTo>
                            <a:lnTo>
                              <a:pt x="14" y="47"/>
                            </a:lnTo>
                            <a:lnTo>
                              <a:pt x="13" y="51"/>
                            </a:lnTo>
                            <a:lnTo>
                              <a:pt x="11" y="55"/>
                            </a:lnTo>
                            <a:lnTo>
                              <a:pt x="10" y="55"/>
                            </a:lnTo>
                            <a:lnTo>
                              <a:pt x="9" y="54"/>
                            </a:lnTo>
                            <a:lnTo>
                              <a:pt x="5" y="50"/>
                            </a:lnTo>
                            <a:lnTo>
                              <a:pt x="1" y="48"/>
                            </a:lnTo>
                            <a:lnTo>
                              <a:pt x="6" y="48"/>
                            </a:lnTo>
                            <a:lnTo>
                              <a:pt x="4" y="44"/>
                            </a:lnTo>
                            <a:lnTo>
                              <a:pt x="2" y="42"/>
                            </a:lnTo>
                            <a:lnTo>
                              <a:pt x="3" y="39"/>
                            </a:lnTo>
                            <a:lnTo>
                              <a:pt x="2" y="38"/>
                            </a:lnTo>
                            <a:lnTo>
                              <a:pt x="4" y="38"/>
                            </a:lnTo>
                            <a:lnTo>
                              <a:pt x="2" y="34"/>
                            </a:lnTo>
                            <a:lnTo>
                              <a:pt x="4" y="34"/>
                            </a:lnTo>
                            <a:lnTo>
                              <a:pt x="0" y="30"/>
                            </a:lnTo>
                            <a:lnTo>
                              <a:pt x="0" y="25"/>
                            </a:lnTo>
                            <a:lnTo>
                              <a:pt x="2" y="27"/>
                            </a:lnTo>
                            <a:lnTo>
                              <a:pt x="1" y="24"/>
                            </a:lnTo>
                            <a:lnTo>
                              <a:pt x="5" y="24"/>
                            </a:lnTo>
                            <a:lnTo>
                              <a:pt x="7" y="24"/>
                            </a:lnTo>
                            <a:lnTo>
                              <a:pt x="5" y="21"/>
                            </a:lnTo>
                            <a:lnTo>
                              <a:pt x="8" y="21"/>
                            </a:lnTo>
                            <a:lnTo>
                              <a:pt x="5" y="19"/>
                            </a:lnTo>
                            <a:lnTo>
                              <a:pt x="3" y="17"/>
                            </a:lnTo>
                            <a:lnTo>
                              <a:pt x="8" y="19"/>
                            </a:lnTo>
                            <a:lnTo>
                              <a:pt x="12" y="20"/>
                            </a:lnTo>
                            <a:lnTo>
                              <a:pt x="15" y="20"/>
                            </a:lnTo>
                            <a:lnTo>
                              <a:pt x="19" y="20"/>
                            </a:lnTo>
                            <a:lnTo>
                              <a:pt x="22" y="20"/>
                            </a:lnTo>
                            <a:lnTo>
                              <a:pt x="24" y="19"/>
                            </a:lnTo>
                            <a:lnTo>
                              <a:pt x="23" y="18"/>
                            </a:lnTo>
                            <a:lnTo>
                              <a:pt x="27" y="17"/>
                            </a:lnTo>
                            <a:lnTo>
                              <a:pt x="23" y="17"/>
                            </a:lnTo>
                            <a:lnTo>
                              <a:pt x="20" y="16"/>
                            </a:lnTo>
                            <a:lnTo>
                              <a:pt x="16" y="16"/>
                            </a:lnTo>
                            <a:lnTo>
                              <a:pt x="12" y="16"/>
                            </a:lnTo>
                            <a:lnTo>
                              <a:pt x="15" y="14"/>
                            </a:lnTo>
                            <a:lnTo>
                              <a:pt x="11" y="15"/>
                            </a:lnTo>
                            <a:lnTo>
                              <a:pt x="8" y="15"/>
                            </a:lnTo>
                            <a:lnTo>
                              <a:pt x="5" y="14"/>
                            </a:lnTo>
                            <a:lnTo>
                              <a:pt x="4" y="14"/>
                            </a:lnTo>
                            <a:lnTo>
                              <a:pt x="7" y="13"/>
                            </a:lnTo>
                            <a:lnTo>
                              <a:pt x="10" y="13"/>
                            </a:lnTo>
                            <a:lnTo>
                              <a:pt x="12" y="12"/>
                            </a:lnTo>
                            <a:lnTo>
                              <a:pt x="13" y="11"/>
                            </a:lnTo>
                            <a:lnTo>
                              <a:pt x="11" y="11"/>
                            </a:lnTo>
                            <a:lnTo>
                              <a:pt x="15" y="9"/>
                            </a:lnTo>
                            <a:lnTo>
                              <a:pt x="13" y="9"/>
                            </a:lnTo>
                            <a:lnTo>
                              <a:pt x="11" y="9"/>
                            </a:lnTo>
                            <a:lnTo>
                              <a:pt x="15" y="8"/>
                            </a:lnTo>
                            <a:lnTo>
                              <a:pt x="19" y="8"/>
                            </a:lnTo>
                            <a:lnTo>
                              <a:pt x="22" y="9"/>
                            </a:lnTo>
                            <a:lnTo>
                              <a:pt x="24" y="9"/>
                            </a:lnTo>
                            <a:lnTo>
                              <a:pt x="27" y="9"/>
                            </a:lnTo>
                            <a:lnTo>
                              <a:pt x="29" y="9"/>
                            </a:lnTo>
                            <a:lnTo>
                              <a:pt x="31" y="8"/>
                            </a:lnTo>
                            <a:lnTo>
                              <a:pt x="33" y="8"/>
                            </a:lnTo>
                            <a:lnTo>
                              <a:pt x="34" y="7"/>
                            </a:lnTo>
                            <a:lnTo>
                              <a:pt x="31" y="7"/>
                            </a:lnTo>
                            <a:lnTo>
                              <a:pt x="28" y="6"/>
                            </a:lnTo>
                            <a:lnTo>
                              <a:pt x="24" y="6"/>
                            </a:lnTo>
                            <a:lnTo>
                              <a:pt x="30" y="6"/>
                            </a:lnTo>
                            <a:lnTo>
                              <a:pt x="33" y="5"/>
                            </a:lnTo>
                            <a:lnTo>
                              <a:pt x="35" y="5"/>
                            </a:lnTo>
                            <a:lnTo>
                              <a:pt x="37" y="4"/>
                            </a:lnTo>
                            <a:lnTo>
                              <a:pt x="34" y="4"/>
                            </a:lnTo>
                            <a:lnTo>
                              <a:pt x="35" y="2"/>
                            </a:lnTo>
                            <a:lnTo>
                              <a:pt x="37" y="2"/>
                            </a:lnTo>
                            <a:lnTo>
                              <a:pt x="33" y="2"/>
                            </a:lnTo>
                            <a:lnTo>
                              <a:pt x="31" y="2"/>
                            </a:lnTo>
                            <a:lnTo>
                              <a:pt x="29" y="2"/>
                            </a:lnTo>
                          </a:path>
                        </a:pathLst>
                      </a:custGeom>
                      <a:solidFill>
                        <a:srgbClr val="3F3F3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234" name="未知"/>
                    <p:cNvSpPr/>
                    <p:nvPr/>
                  </p:nvSpPr>
                  <p:spPr>
                    <a:xfrm>
                      <a:off x="53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" y="3"/>
                        </a:cxn>
                        <a:cxn ang="0">
                          <a:pos x="5" y="4"/>
                        </a:cxn>
                        <a:cxn ang="0">
                          <a:pos x="7" y="6"/>
                        </a:cxn>
                        <a:cxn ang="0">
                          <a:pos x="10" y="7"/>
                        </a:cxn>
                        <a:cxn ang="0">
                          <a:pos x="13" y="8"/>
                        </a:cxn>
                        <a:cxn ang="0">
                          <a:pos x="8" y="7"/>
                        </a:cxn>
                        <a:cxn ang="0">
                          <a:pos x="5" y="7"/>
                        </a:cxn>
                        <a:cxn ang="0">
                          <a:pos x="5" y="7"/>
                        </a:cxn>
                        <a:cxn ang="0">
                          <a:pos x="7" y="9"/>
                        </a:cxn>
                        <a:cxn ang="0">
                          <a:pos x="8" y="12"/>
                        </a:cxn>
                        <a:cxn ang="0">
                          <a:pos x="11" y="13"/>
                        </a:cxn>
                        <a:cxn ang="0">
                          <a:pos x="16" y="16"/>
                        </a:cxn>
                        <a:cxn ang="0">
                          <a:pos x="10" y="13"/>
                        </a:cxn>
                        <a:cxn ang="0">
                          <a:pos x="7" y="12"/>
                        </a:cxn>
                        <a:cxn ang="0">
                          <a:pos x="4" y="11"/>
                        </a:cxn>
                        <a:cxn ang="0">
                          <a:pos x="2" y="8"/>
                        </a:cxn>
                        <a:cxn ang="0">
                          <a:pos x="2" y="6"/>
                        </a:cxn>
                        <a:cxn ang="0">
                          <a:pos x="1" y="3"/>
                        </a:cxn>
                        <a:cxn ang="0">
                          <a:pos x="0" y="0"/>
                        </a:cxn>
                      </a:cxnLst>
                      <a:pathLst>
                        <a:path w="17" h="17">
                          <a:moveTo>
                            <a:pt x="0" y="0"/>
                          </a:moveTo>
                          <a:lnTo>
                            <a:pt x="2" y="3"/>
                          </a:lnTo>
                          <a:lnTo>
                            <a:pt x="5" y="4"/>
                          </a:lnTo>
                          <a:lnTo>
                            <a:pt x="7" y="6"/>
                          </a:lnTo>
                          <a:lnTo>
                            <a:pt x="10" y="7"/>
                          </a:lnTo>
                          <a:lnTo>
                            <a:pt x="13" y="8"/>
                          </a:lnTo>
                          <a:lnTo>
                            <a:pt x="8" y="7"/>
                          </a:lnTo>
                          <a:lnTo>
                            <a:pt x="5" y="7"/>
                          </a:lnTo>
                          <a:lnTo>
                            <a:pt x="7" y="9"/>
                          </a:lnTo>
                          <a:lnTo>
                            <a:pt x="8" y="12"/>
                          </a:lnTo>
                          <a:lnTo>
                            <a:pt x="11" y="13"/>
                          </a:lnTo>
                          <a:lnTo>
                            <a:pt x="16" y="16"/>
                          </a:lnTo>
                          <a:lnTo>
                            <a:pt x="10" y="13"/>
                          </a:lnTo>
                          <a:lnTo>
                            <a:pt x="7" y="12"/>
                          </a:lnTo>
                          <a:lnTo>
                            <a:pt x="4" y="11"/>
                          </a:lnTo>
                          <a:lnTo>
                            <a:pt x="2" y="8"/>
                          </a:lnTo>
                          <a:lnTo>
                            <a:pt x="2" y="6"/>
                          </a:lnTo>
                          <a:lnTo>
                            <a:pt x="1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3F3F3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7235" name="未知"/>
            <p:cNvSpPr/>
            <p:nvPr/>
          </p:nvSpPr>
          <p:spPr>
            <a:xfrm>
              <a:off x="0" y="243"/>
              <a:ext cx="849" cy="136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0" y="135"/>
                </a:cxn>
                <a:cxn ang="0">
                  <a:pos x="848" y="135"/>
                </a:cxn>
                <a:cxn ang="0">
                  <a:pos x="771" y="0"/>
                </a:cxn>
                <a:cxn ang="0">
                  <a:pos x="107" y="0"/>
                </a:cxn>
              </a:cxnLst>
              <a:pathLst>
                <a:path w="849" h="136">
                  <a:moveTo>
                    <a:pt x="107" y="0"/>
                  </a:moveTo>
                  <a:lnTo>
                    <a:pt x="0" y="135"/>
                  </a:lnTo>
                  <a:lnTo>
                    <a:pt x="848" y="135"/>
                  </a:lnTo>
                  <a:lnTo>
                    <a:pt x="771" y="0"/>
                  </a:lnTo>
                  <a:lnTo>
                    <a:pt x="107" y="0"/>
                  </a:lnTo>
                </a:path>
              </a:pathLst>
            </a:custGeom>
            <a:solidFill>
              <a:srgbClr val="BC37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236" name="Group 69"/>
            <p:cNvGrpSpPr/>
            <p:nvPr/>
          </p:nvGrpSpPr>
          <p:grpSpPr>
            <a:xfrm>
              <a:off x="298" y="210"/>
              <a:ext cx="39" cy="38"/>
              <a:chOff x="0" y="0"/>
              <a:chExt cx="39" cy="38"/>
            </a:xfrm>
          </p:grpSpPr>
          <p:sp>
            <p:nvSpPr>
              <p:cNvPr id="7237" name="未知"/>
              <p:cNvSpPr/>
              <p:nvPr/>
            </p:nvSpPr>
            <p:spPr>
              <a:xfrm>
                <a:off x="0" y="0"/>
                <a:ext cx="39" cy="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9" y="2"/>
                  </a:cxn>
                  <a:cxn ang="0">
                    <a:pos x="33" y="3"/>
                  </a:cxn>
                  <a:cxn ang="0">
                    <a:pos x="35" y="4"/>
                  </a:cxn>
                  <a:cxn ang="0">
                    <a:pos x="36" y="6"/>
                  </a:cxn>
                  <a:cxn ang="0">
                    <a:pos x="36" y="8"/>
                  </a:cxn>
                  <a:cxn ang="0">
                    <a:pos x="35" y="9"/>
                  </a:cxn>
                  <a:cxn ang="0">
                    <a:pos x="36" y="10"/>
                  </a:cxn>
                  <a:cxn ang="0">
                    <a:pos x="37" y="12"/>
                  </a:cxn>
                  <a:cxn ang="0">
                    <a:pos x="36" y="14"/>
                  </a:cxn>
                  <a:cxn ang="0">
                    <a:pos x="37" y="15"/>
                  </a:cxn>
                  <a:cxn ang="0">
                    <a:pos x="38" y="17"/>
                  </a:cxn>
                  <a:cxn ang="0">
                    <a:pos x="38" y="19"/>
                  </a:cxn>
                  <a:cxn ang="0">
                    <a:pos x="36" y="21"/>
                  </a:cxn>
                  <a:cxn ang="0">
                    <a:pos x="37" y="23"/>
                  </a:cxn>
                  <a:cxn ang="0">
                    <a:pos x="38" y="25"/>
                  </a:cxn>
                  <a:cxn ang="0">
                    <a:pos x="37" y="27"/>
                  </a:cxn>
                  <a:cxn ang="0">
                    <a:pos x="36" y="29"/>
                  </a:cxn>
                  <a:cxn ang="0">
                    <a:pos x="36" y="33"/>
                  </a:cxn>
                  <a:cxn ang="0">
                    <a:pos x="34" y="35"/>
                  </a:cxn>
                  <a:cxn ang="0">
                    <a:pos x="31" y="36"/>
                  </a:cxn>
                  <a:cxn ang="0">
                    <a:pos x="17" y="37"/>
                  </a:cxn>
                  <a:cxn ang="0">
                    <a:pos x="10" y="35"/>
                  </a:cxn>
                  <a:cxn ang="0">
                    <a:pos x="2" y="26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1"/>
                  </a:cxn>
                  <a:cxn ang="0">
                    <a:pos x="3" y="9"/>
                  </a:cxn>
                  <a:cxn ang="0">
                    <a:pos x="6" y="6"/>
                  </a:cxn>
                </a:cxnLst>
                <a:pathLst>
                  <a:path w="39" h="38">
                    <a:moveTo>
                      <a:pt x="6" y="6"/>
                    </a:moveTo>
                    <a:lnTo>
                      <a:pt x="12" y="1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9" y="2"/>
                    </a:lnTo>
                    <a:lnTo>
                      <a:pt x="33" y="3"/>
                    </a:lnTo>
                    <a:lnTo>
                      <a:pt x="35" y="4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35" y="9"/>
                    </a:lnTo>
                    <a:lnTo>
                      <a:pt x="36" y="10"/>
                    </a:lnTo>
                    <a:lnTo>
                      <a:pt x="37" y="12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7"/>
                    </a:lnTo>
                    <a:lnTo>
                      <a:pt x="38" y="19"/>
                    </a:lnTo>
                    <a:lnTo>
                      <a:pt x="36" y="21"/>
                    </a:lnTo>
                    <a:lnTo>
                      <a:pt x="37" y="23"/>
                    </a:lnTo>
                    <a:lnTo>
                      <a:pt x="38" y="25"/>
                    </a:lnTo>
                    <a:lnTo>
                      <a:pt x="37" y="27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17" y="37"/>
                    </a:lnTo>
                    <a:lnTo>
                      <a:pt x="10" y="35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9"/>
                    </a:lnTo>
                    <a:lnTo>
                      <a:pt x="6" y="6"/>
                    </a:lnTo>
                  </a:path>
                </a:pathLst>
              </a:custGeom>
              <a:solidFill>
                <a:srgbClr val="FFBFB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7238" name="Group 71"/>
              <p:cNvGrpSpPr/>
              <p:nvPr/>
            </p:nvGrpSpPr>
            <p:grpSpPr>
              <a:xfrm>
                <a:off x="10" y="6"/>
                <a:ext cx="29" cy="32"/>
                <a:chOff x="0" y="0"/>
                <a:chExt cx="29" cy="32"/>
              </a:xfrm>
            </p:grpSpPr>
            <p:sp>
              <p:nvSpPr>
                <p:cNvPr id="7239" name="未知"/>
                <p:cNvSpPr/>
                <p:nvPr/>
              </p:nvSpPr>
              <p:spPr>
                <a:xfrm>
                  <a:off x="0" y="6"/>
                  <a:ext cx="29" cy="26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13" y="0"/>
                    </a:cxn>
                    <a:cxn ang="0">
                      <a:pos x="16" y="3"/>
                    </a:cxn>
                    <a:cxn ang="0">
                      <a:pos x="20" y="3"/>
                    </a:cxn>
                    <a:cxn ang="0">
                      <a:pos x="24" y="1"/>
                    </a:cxn>
                    <a:cxn ang="0">
                      <a:pos x="27" y="0"/>
                    </a:cxn>
                    <a:cxn ang="0">
                      <a:pos x="27" y="3"/>
                    </a:cxn>
                    <a:cxn ang="0">
                      <a:pos x="28" y="6"/>
                    </a:cxn>
                    <a:cxn ang="0">
                      <a:pos x="27" y="10"/>
                    </a:cxn>
                    <a:cxn ang="0">
                      <a:pos x="27" y="15"/>
                    </a:cxn>
                    <a:cxn ang="0">
                      <a:pos x="26" y="21"/>
                    </a:cxn>
                    <a:cxn ang="0">
                      <a:pos x="21" y="24"/>
                    </a:cxn>
                    <a:cxn ang="0">
                      <a:pos x="1" y="23"/>
                    </a:cxn>
                    <a:cxn ang="0">
                      <a:pos x="8" y="24"/>
                    </a:cxn>
                    <a:cxn ang="0">
                      <a:pos x="13" y="24"/>
                    </a:cxn>
                    <a:cxn ang="0">
                      <a:pos x="14" y="24"/>
                    </a:cxn>
                    <a:cxn ang="0">
                      <a:pos x="21" y="24"/>
                    </a:cxn>
                    <a:cxn ang="0">
                      <a:pos x="24" y="21"/>
                    </a:cxn>
                    <a:cxn ang="0">
                      <a:pos x="25" y="17"/>
                    </a:cxn>
                    <a:cxn ang="0">
                      <a:pos x="20" y="18"/>
                    </a:cxn>
                    <a:cxn ang="0">
                      <a:pos x="14" y="19"/>
                    </a:cxn>
                    <a:cxn ang="0">
                      <a:pos x="9" y="18"/>
                    </a:cxn>
                    <a:cxn ang="0">
                      <a:pos x="4" y="17"/>
                    </a:cxn>
                    <a:cxn ang="0">
                      <a:pos x="4" y="16"/>
                    </a:cxn>
                    <a:cxn ang="0">
                      <a:pos x="9" y="17"/>
                    </a:cxn>
                    <a:cxn ang="0">
                      <a:pos x="14" y="18"/>
                    </a:cxn>
                    <a:cxn ang="0">
                      <a:pos x="18" y="16"/>
                    </a:cxn>
                    <a:cxn ang="0">
                      <a:pos x="20" y="17"/>
                    </a:cxn>
                    <a:cxn ang="0">
                      <a:pos x="24" y="17"/>
                    </a:cxn>
                    <a:cxn ang="0">
                      <a:pos x="26" y="15"/>
                    </a:cxn>
                    <a:cxn ang="0">
                      <a:pos x="27" y="13"/>
                    </a:cxn>
                    <a:cxn ang="0">
                      <a:pos x="26" y="11"/>
                    </a:cxn>
                    <a:cxn ang="0">
                      <a:pos x="22" y="11"/>
                    </a:cxn>
                    <a:cxn ang="0">
                      <a:pos x="17" y="13"/>
                    </a:cxn>
                    <a:cxn ang="0">
                      <a:pos x="11" y="13"/>
                    </a:cxn>
                    <a:cxn ang="0">
                      <a:pos x="5" y="12"/>
                    </a:cxn>
                    <a:cxn ang="0">
                      <a:pos x="0" y="9"/>
                    </a:cxn>
                    <a:cxn ang="0">
                      <a:pos x="6" y="11"/>
                    </a:cxn>
                    <a:cxn ang="0">
                      <a:pos x="11" y="12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8" y="11"/>
                    </a:cxn>
                    <a:cxn ang="0">
                      <a:pos x="21" y="10"/>
                    </a:cxn>
                    <a:cxn ang="0">
                      <a:pos x="25" y="8"/>
                    </a:cxn>
                    <a:cxn ang="0">
                      <a:pos x="27" y="6"/>
                    </a:cxn>
                    <a:cxn ang="0">
                      <a:pos x="27" y="2"/>
                    </a:cxn>
                    <a:cxn ang="0">
                      <a:pos x="22" y="4"/>
                    </a:cxn>
                    <a:cxn ang="0">
                      <a:pos x="15" y="5"/>
                    </a:cxn>
                    <a:cxn ang="0">
                      <a:pos x="7" y="4"/>
                    </a:cxn>
                    <a:cxn ang="0">
                      <a:pos x="8" y="3"/>
                    </a:cxn>
                  </a:cxnLst>
                  <a:pathLst>
                    <a:path w="29" h="26">
                      <a:moveTo>
                        <a:pt x="8" y="3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3" y="0"/>
                      </a:lnTo>
                      <a:lnTo>
                        <a:pt x="15" y="2"/>
                      </a:lnTo>
                      <a:lnTo>
                        <a:pt x="16" y="3"/>
                      </a:lnTo>
                      <a:lnTo>
                        <a:pt x="17" y="3"/>
                      </a:lnTo>
                      <a:lnTo>
                        <a:pt x="20" y="3"/>
                      </a:lnTo>
                      <a:lnTo>
                        <a:pt x="23" y="2"/>
                      </a:lnTo>
                      <a:lnTo>
                        <a:pt x="24" y="1"/>
                      </a:lnTo>
                      <a:lnTo>
                        <a:pt x="26" y="1"/>
                      </a:lnTo>
                      <a:lnTo>
                        <a:pt x="27" y="0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28" y="5"/>
                      </a:lnTo>
                      <a:lnTo>
                        <a:pt x="28" y="6"/>
                      </a:lnTo>
                      <a:lnTo>
                        <a:pt x="26" y="8"/>
                      </a:lnTo>
                      <a:lnTo>
                        <a:pt x="27" y="10"/>
                      </a:lnTo>
                      <a:lnTo>
                        <a:pt x="28" y="13"/>
                      </a:lnTo>
                      <a:lnTo>
                        <a:pt x="27" y="15"/>
                      </a:lnTo>
                      <a:lnTo>
                        <a:pt x="26" y="17"/>
                      </a:lnTo>
                      <a:lnTo>
                        <a:pt x="26" y="21"/>
                      </a:lnTo>
                      <a:lnTo>
                        <a:pt x="24" y="23"/>
                      </a:lnTo>
                      <a:lnTo>
                        <a:pt x="21" y="24"/>
                      </a:lnTo>
                      <a:lnTo>
                        <a:pt x="7" y="25"/>
                      </a:lnTo>
                      <a:lnTo>
                        <a:pt x="1" y="23"/>
                      </a:lnTo>
                      <a:lnTo>
                        <a:pt x="5" y="24"/>
                      </a:lnTo>
                      <a:lnTo>
                        <a:pt x="8" y="24"/>
                      </a:lnTo>
                      <a:lnTo>
                        <a:pt x="11" y="24"/>
                      </a:lnTo>
                      <a:lnTo>
                        <a:pt x="13" y="24"/>
                      </a:lnTo>
                      <a:lnTo>
                        <a:pt x="14" y="22"/>
                      </a:lnTo>
                      <a:lnTo>
                        <a:pt x="14" y="24"/>
                      </a:lnTo>
                      <a:lnTo>
                        <a:pt x="17" y="24"/>
                      </a:lnTo>
                      <a:lnTo>
                        <a:pt x="21" y="24"/>
                      </a:lnTo>
                      <a:lnTo>
                        <a:pt x="23" y="23"/>
                      </a:lnTo>
                      <a:lnTo>
                        <a:pt x="24" y="21"/>
                      </a:lnTo>
                      <a:lnTo>
                        <a:pt x="25" y="19"/>
                      </a:lnTo>
                      <a:lnTo>
                        <a:pt x="25" y="17"/>
                      </a:lnTo>
                      <a:lnTo>
                        <a:pt x="23" y="18"/>
                      </a:lnTo>
                      <a:lnTo>
                        <a:pt x="20" y="18"/>
                      </a:lnTo>
                      <a:lnTo>
                        <a:pt x="17" y="19"/>
                      </a:lnTo>
                      <a:lnTo>
                        <a:pt x="14" y="19"/>
                      </a:lnTo>
                      <a:lnTo>
                        <a:pt x="12" y="19"/>
                      </a:lnTo>
                      <a:lnTo>
                        <a:pt x="9" y="18"/>
                      </a:lnTo>
                      <a:lnTo>
                        <a:pt x="7" y="18"/>
                      </a:lnTo>
                      <a:lnTo>
                        <a:pt x="4" y="17"/>
                      </a:lnTo>
                      <a:lnTo>
                        <a:pt x="2" y="15"/>
                      </a:lnTo>
                      <a:lnTo>
                        <a:pt x="4" y="16"/>
                      </a:lnTo>
                      <a:lnTo>
                        <a:pt x="6" y="17"/>
                      </a:lnTo>
                      <a:lnTo>
                        <a:pt x="9" y="17"/>
                      </a:lnTo>
                      <a:lnTo>
                        <a:pt x="11" y="17"/>
                      </a:lnTo>
                      <a:lnTo>
                        <a:pt x="14" y="18"/>
                      </a:lnTo>
                      <a:lnTo>
                        <a:pt x="16" y="17"/>
                      </a:lnTo>
                      <a:lnTo>
                        <a:pt x="18" y="16"/>
                      </a:lnTo>
                      <a:lnTo>
                        <a:pt x="19" y="17"/>
                      </a:lnTo>
                      <a:lnTo>
                        <a:pt x="20" y="17"/>
                      </a:lnTo>
                      <a:lnTo>
                        <a:pt x="22" y="17"/>
                      </a:lnTo>
                      <a:lnTo>
                        <a:pt x="24" y="17"/>
                      </a:lnTo>
                      <a:lnTo>
                        <a:pt x="25" y="16"/>
                      </a:lnTo>
                      <a:lnTo>
                        <a:pt x="26" y="15"/>
                      </a:lnTo>
                      <a:lnTo>
                        <a:pt x="26" y="14"/>
                      </a:lnTo>
                      <a:lnTo>
                        <a:pt x="27" y="13"/>
                      </a:lnTo>
                      <a:lnTo>
                        <a:pt x="27" y="12"/>
                      </a:lnTo>
                      <a:lnTo>
                        <a:pt x="26" y="11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0" y="12"/>
                      </a:lnTo>
                      <a:lnTo>
                        <a:pt x="17" y="13"/>
                      </a:lnTo>
                      <a:lnTo>
                        <a:pt x="14" y="13"/>
                      </a:lnTo>
                      <a:lnTo>
                        <a:pt x="11" y="13"/>
                      </a:lnTo>
                      <a:lnTo>
                        <a:pt x="8" y="13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9" y="12"/>
                      </a:lnTo>
                      <a:lnTo>
                        <a:pt x="11" y="12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17" y="10"/>
                      </a:lnTo>
                      <a:lnTo>
                        <a:pt x="18" y="9"/>
                      </a:lnTo>
                      <a:lnTo>
                        <a:pt x="17" y="10"/>
                      </a:lnTo>
                      <a:lnTo>
                        <a:pt x="18" y="11"/>
                      </a:lnTo>
                      <a:lnTo>
                        <a:pt x="19" y="11"/>
                      </a:lnTo>
                      <a:lnTo>
                        <a:pt x="21" y="10"/>
                      </a:lnTo>
                      <a:lnTo>
                        <a:pt x="23" y="10"/>
                      </a:lnTo>
                      <a:lnTo>
                        <a:pt x="25" y="8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7" y="4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19" y="5"/>
                      </a:lnTo>
                      <a:lnTo>
                        <a:pt x="15" y="5"/>
                      </a:lnTo>
                      <a:lnTo>
                        <a:pt x="11" y="5"/>
                      </a:lnTo>
                      <a:lnTo>
                        <a:pt x="7" y="4"/>
                      </a:lnTo>
                      <a:lnTo>
                        <a:pt x="4" y="3"/>
                      </a:lnTo>
                      <a:lnTo>
                        <a:pt x="8" y="3"/>
                      </a:lnTo>
                    </a:path>
                  </a:pathLst>
                </a:custGeom>
                <a:solidFill>
                  <a:srgbClr val="DF9F7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240" name="未知"/>
                <p:cNvSpPr/>
                <p:nvPr/>
              </p:nvSpPr>
              <p:spPr>
                <a:xfrm>
                  <a:off x="1" y="0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7" y="8"/>
                    </a:cxn>
                    <a:cxn ang="0">
                      <a:pos x="16" y="16"/>
                    </a:cxn>
                    <a:cxn ang="0">
                      <a:pos x="14" y="16"/>
                    </a:cxn>
                    <a:cxn ang="0">
                      <a:pos x="12" y="8"/>
                    </a:cxn>
                    <a:cxn ang="0">
                      <a:pos x="10" y="8"/>
                    </a:cxn>
                    <a:cxn ang="0">
                      <a:pos x="7" y="8"/>
                    </a:cxn>
                    <a:cxn ang="0">
                      <a:pos x="4" y="16"/>
                    </a:cxn>
                    <a:cxn ang="0">
                      <a:pos x="6" y="8"/>
                    </a:cxn>
                    <a:cxn ang="0">
                      <a:pos x="3" y="8"/>
                    </a:cxn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1" y="8"/>
                    </a:cxn>
                    <a:cxn ang="0">
                      <a:pos x="12" y="8"/>
                    </a:cxn>
                    <a:cxn ang="0">
                      <a:pos x="14" y="8"/>
                    </a:cxn>
                    <a:cxn ang="0">
                      <a:pos x="16" y="8"/>
                    </a:cxn>
                    <a:cxn ang="0">
                      <a:pos x="19" y="0"/>
                    </a:cxn>
                  </a:cxnLst>
                  <a:pathLst>
                    <a:path w="20" h="17">
                      <a:moveTo>
                        <a:pt x="19" y="0"/>
                      </a:moveTo>
                      <a:lnTo>
                        <a:pt x="17" y="8"/>
                      </a:lnTo>
                      <a:lnTo>
                        <a:pt x="16" y="16"/>
                      </a:lnTo>
                      <a:lnTo>
                        <a:pt x="14" y="1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7" y="8"/>
                      </a:lnTo>
                      <a:lnTo>
                        <a:pt x="4" y="16"/>
                      </a:lnTo>
                      <a:lnTo>
                        <a:pt x="6" y="8"/>
                      </a:lnTo>
                      <a:lnTo>
                        <a:pt x="3" y="8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1" y="8"/>
                      </a:lnTo>
                      <a:lnTo>
                        <a:pt x="12" y="8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DF9F7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7241" name="Group 74"/>
            <p:cNvGrpSpPr/>
            <p:nvPr/>
          </p:nvGrpSpPr>
          <p:grpSpPr>
            <a:xfrm>
              <a:off x="328" y="246"/>
              <a:ext cx="270" cy="80"/>
              <a:chOff x="0" y="0"/>
              <a:chExt cx="270" cy="80"/>
            </a:xfrm>
          </p:grpSpPr>
          <p:sp>
            <p:nvSpPr>
              <p:cNvPr id="7242" name="未知"/>
              <p:cNvSpPr/>
              <p:nvPr/>
            </p:nvSpPr>
            <p:spPr>
              <a:xfrm>
                <a:off x="0" y="3"/>
                <a:ext cx="100" cy="7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68"/>
                  </a:cxn>
                  <a:cxn ang="0">
                    <a:pos x="80" y="76"/>
                  </a:cxn>
                  <a:cxn ang="0">
                    <a:pos x="99" y="5"/>
                  </a:cxn>
                  <a:cxn ang="0">
                    <a:pos x="21" y="0"/>
                  </a:cxn>
                </a:cxnLst>
                <a:pathLst>
                  <a:path w="100" h="77">
                    <a:moveTo>
                      <a:pt x="21" y="0"/>
                    </a:moveTo>
                    <a:lnTo>
                      <a:pt x="0" y="68"/>
                    </a:lnTo>
                    <a:lnTo>
                      <a:pt x="80" y="76"/>
                    </a:lnTo>
                    <a:lnTo>
                      <a:pt x="99" y="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C0C0C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43" name="未知"/>
              <p:cNvSpPr/>
              <p:nvPr/>
            </p:nvSpPr>
            <p:spPr>
              <a:xfrm>
                <a:off x="42" y="0"/>
                <a:ext cx="120" cy="6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7" y="59"/>
                  </a:cxn>
                  <a:cxn ang="0">
                    <a:pos x="119" y="37"/>
                  </a:cxn>
                  <a:cxn ang="0">
                    <a:pos x="78" y="0"/>
                  </a:cxn>
                  <a:cxn ang="0">
                    <a:pos x="0" y="13"/>
                  </a:cxn>
                </a:cxnLst>
                <a:pathLst>
                  <a:path w="120" h="60">
                    <a:moveTo>
                      <a:pt x="0" y="13"/>
                    </a:moveTo>
                    <a:lnTo>
                      <a:pt x="37" y="59"/>
                    </a:lnTo>
                    <a:lnTo>
                      <a:pt x="119" y="37"/>
                    </a:lnTo>
                    <a:lnTo>
                      <a:pt x="78" y="0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9F9F9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44" name="未知"/>
              <p:cNvSpPr/>
              <p:nvPr/>
            </p:nvSpPr>
            <p:spPr>
              <a:xfrm>
                <a:off x="126" y="2"/>
                <a:ext cx="144" cy="5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99" y="0"/>
                  </a:cxn>
                  <a:cxn ang="0">
                    <a:pos x="143" y="35"/>
                  </a:cxn>
                  <a:cxn ang="0">
                    <a:pos x="28" y="50"/>
                  </a:cxn>
                  <a:cxn ang="0">
                    <a:pos x="0" y="5"/>
                  </a:cxn>
                </a:cxnLst>
                <a:pathLst>
                  <a:path w="144" h="51">
                    <a:moveTo>
                      <a:pt x="0" y="5"/>
                    </a:moveTo>
                    <a:lnTo>
                      <a:pt x="99" y="0"/>
                    </a:lnTo>
                    <a:lnTo>
                      <a:pt x="143" y="35"/>
                    </a:lnTo>
                    <a:lnTo>
                      <a:pt x="28" y="50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DFDFD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245" name="Group 78"/>
            <p:cNvGrpSpPr/>
            <p:nvPr/>
          </p:nvGrpSpPr>
          <p:grpSpPr>
            <a:xfrm>
              <a:off x="486" y="0"/>
              <a:ext cx="281" cy="257"/>
              <a:chOff x="0" y="0"/>
              <a:chExt cx="281" cy="257"/>
            </a:xfrm>
          </p:grpSpPr>
          <p:grpSp>
            <p:nvGrpSpPr>
              <p:cNvPr id="7246" name="Group 79"/>
              <p:cNvGrpSpPr/>
              <p:nvPr/>
            </p:nvGrpSpPr>
            <p:grpSpPr>
              <a:xfrm>
                <a:off x="36" y="0"/>
                <a:ext cx="245" cy="249"/>
                <a:chOff x="0" y="0"/>
                <a:chExt cx="245" cy="249"/>
              </a:xfrm>
            </p:grpSpPr>
            <p:sp>
              <p:nvSpPr>
                <p:cNvPr id="7247" name="未知"/>
                <p:cNvSpPr/>
                <p:nvPr/>
              </p:nvSpPr>
              <p:spPr>
                <a:xfrm>
                  <a:off x="0" y="94"/>
                  <a:ext cx="245" cy="155"/>
                </a:xfrm>
                <a:custGeom>
                  <a:avLst/>
                  <a:gdLst/>
                  <a:ahLst/>
                  <a:cxnLst>
                    <a:cxn ang="0">
                      <a:pos x="145" y="1"/>
                    </a:cxn>
                    <a:cxn ang="0">
                      <a:pos x="157" y="0"/>
                    </a:cxn>
                    <a:cxn ang="0">
                      <a:pos x="170" y="1"/>
                    </a:cxn>
                    <a:cxn ang="0">
                      <a:pos x="176" y="4"/>
                    </a:cxn>
                    <a:cxn ang="0">
                      <a:pos x="191" y="14"/>
                    </a:cxn>
                    <a:cxn ang="0">
                      <a:pos x="200" y="22"/>
                    </a:cxn>
                    <a:cxn ang="0">
                      <a:pos x="209" y="33"/>
                    </a:cxn>
                    <a:cxn ang="0">
                      <a:pos x="218" y="45"/>
                    </a:cxn>
                    <a:cxn ang="0">
                      <a:pos x="224" y="54"/>
                    </a:cxn>
                    <a:cxn ang="0">
                      <a:pos x="227" y="59"/>
                    </a:cxn>
                    <a:cxn ang="0">
                      <a:pos x="231" y="74"/>
                    </a:cxn>
                    <a:cxn ang="0">
                      <a:pos x="236" y="97"/>
                    </a:cxn>
                    <a:cxn ang="0">
                      <a:pos x="240" y="113"/>
                    </a:cxn>
                    <a:cxn ang="0">
                      <a:pos x="242" y="134"/>
                    </a:cxn>
                    <a:cxn ang="0">
                      <a:pos x="244" y="151"/>
                    </a:cxn>
                    <a:cxn ang="0">
                      <a:pos x="192" y="152"/>
                    </a:cxn>
                    <a:cxn ang="0">
                      <a:pos x="160" y="153"/>
                    </a:cxn>
                    <a:cxn ang="0">
                      <a:pos x="135" y="154"/>
                    </a:cxn>
                    <a:cxn ang="0">
                      <a:pos x="65" y="151"/>
                    </a:cxn>
                    <a:cxn ang="0">
                      <a:pos x="37" y="150"/>
                    </a:cxn>
                    <a:cxn ang="0">
                      <a:pos x="15" y="148"/>
                    </a:cxn>
                    <a:cxn ang="0">
                      <a:pos x="15" y="142"/>
                    </a:cxn>
                    <a:cxn ang="0">
                      <a:pos x="12" y="134"/>
                    </a:cxn>
                    <a:cxn ang="0">
                      <a:pos x="6" y="129"/>
                    </a:cxn>
                    <a:cxn ang="0">
                      <a:pos x="0" y="126"/>
                    </a:cxn>
                    <a:cxn ang="0">
                      <a:pos x="29" y="117"/>
                    </a:cxn>
                    <a:cxn ang="0">
                      <a:pos x="53" y="108"/>
                    </a:cxn>
                    <a:cxn ang="0">
                      <a:pos x="64" y="104"/>
                    </a:cxn>
                    <a:cxn ang="0">
                      <a:pos x="73" y="100"/>
                    </a:cxn>
                    <a:cxn ang="0">
                      <a:pos x="79" y="93"/>
                    </a:cxn>
                    <a:cxn ang="0">
                      <a:pos x="80" y="90"/>
                    </a:cxn>
                    <a:cxn ang="0">
                      <a:pos x="81" y="83"/>
                    </a:cxn>
                    <a:cxn ang="0">
                      <a:pos x="82" y="78"/>
                    </a:cxn>
                    <a:cxn ang="0">
                      <a:pos x="84" y="70"/>
                    </a:cxn>
                    <a:cxn ang="0">
                      <a:pos x="86" y="67"/>
                    </a:cxn>
                    <a:cxn ang="0">
                      <a:pos x="87" y="61"/>
                    </a:cxn>
                    <a:cxn ang="0">
                      <a:pos x="88" y="51"/>
                    </a:cxn>
                    <a:cxn ang="0">
                      <a:pos x="91" y="46"/>
                    </a:cxn>
                    <a:cxn ang="0">
                      <a:pos x="91" y="40"/>
                    </a:cxn>
                    <a:cxn ang="0">
                      <a:pos x="109" y="22"/>
                    </a:cxn>
                    <a:cxn ang="0">
                      <a:pos x="112" y="25"/>
                    </a:cxn>
                    <a:cxn ang="0">
                      <a:pos x="145" y="1"/>
                    </a:cxn>
                  </a:cxnLst>
                  <a:pathLst>
                    <a:path w="245" h="155">
                      <a:moveTo>
                        <a:pt x="145" y="1"/>
                      </a:moveTo>
                      <a:lnTo>
                        <a:pt x="157" y="0"/>
                      </a:lnTo>
                      <a:lnTo>
                        <a:pt x="170" y="1"/>
                      </a:lnTo>
                      <a:lnTo>
                        <a:pt x="176" y="4"/>
                      </a:lnTo>
                      <a:lnTo>
                        <a:pt x="191" y="14"/>
                      </a:lnTo>
                      <a:lnTo>
                        <a:pt x="200" y="22"/>
                      </a:lnTo>
                      <a:lnTo>
                        <a:pt x="209" y="33"/>
                      </a:lnTo>
                      <a:lnTo>
                        <a:pt x="218" y="45"/>
                      </a:lnTo>
                      <a:lnTo>
                        <a:pt x="224" y="54"/>
                      </a:lnTo>
                      <a:lnTo>
                        <a:pt x="227" y="59"/>
                      </a:lnTo>
                      <a:lnTo>
                        <a:pt x="231" y="74"/>
                      </a:lnTo>
                      <a:lnTo>
                        <a:pt x="236" y="97"/>
                      </a:lnTo>
                      <a:lnTo>
                        <a:pt x="240" y="113"/>
                      </a:lnTo>
                      <a:lnTo>
                        <a:pt x="242" y="134"/>
                      </a:lnTo>
                      <a:lnTo>
                        <a:pt x="244" y="151"/>
                      </a:lnTo>
                      <a:lnTo>
                        <a:pt x="192" y="152"/>
                      </a:lnTo>
                      <a:lnTo>
                        <a:pt x="160" y="153"/>
                      </a:lnTo>
                      <a:lnTo>
                        <a:pt x="135" y="154"/>
                      </a:lnTo>
                      <a:lnTo>
                        <a:pt x="65" y="151"/>
                      </a:lnTo>
                      <a:lnTo>
                        <a:pt x="37" y="150"/>
                      </a:lnTo>
                      <a:lnTo>
                        <a:pt x="15" y="148"/>
                      </a:lnTo>
                      <a:lnTo>
                        <a:pt x="15" y="142"/>
                      </a:lnTo>
                      <a:lnTo>
                        <a:pt x="12" y="134"/>
                      </a:lnTo>
                      <a:lnTo>
                        <a:pt x="6" y="129"/>
                      </a:lnTo>
                      <a:lnTo>
                        <a:pt x="0" y="126"/>
                      </a:lnTo>
                      <a:lnTo>
                        <a:pt x="29" y="117"/>
                      </a:lnTo>
                      <a:lnTo>
                        <a:pt x="53" y="108"/>
                      </a:lnTo>
                      <a:lnTo>
                        <a:pt x="64" y="104"/>
                      </a:lnTo>
                      <a:lnTo>
                        <a:pt x="73" y="100"/>
                      </a:lnTo>
                      <a:lnTo>
                        <a:pt x="79" y="93"/>
                      </a:lnTo>
                      <a:lnTo>
                        <a:pt x="80" y="90"/>
                      </a:lnTo>
                      <a:lnTo>
                        <a:pt x="81" y="83"/>
                      </a:lnTo>
                      <a:lnTo>
                        <a:pt x="82" y="78"/>
                      </a:lnTo>
                      <a:lnTo>
                        <a:pt x="84" y="70"/>
                      </a:lnTo>
                      <a:lnTo>
                        <a:pt x="86" y="67"/>
                      </a:lnTo>
                      <a:lnTo>
                        <a:pt x="87" y="61"/>
                      </a:lnTo>
                      <a:lnTo>
                        <a:pt x="88" y="51"/>
                      </a:lnTo>
                      <a:lnTo>
                        <a:pt x="91" y="46"/>
                      </a:lnTo>
                      <a:lnTo>
                        <a:pt x="91" y="40"/>
                      </a:lnTo>
                      <a:lnTo>
                        <a:pt x="109" y="22"/>
                      </a:lnTo>
                      <a:lnTo>
                        <a:pt x="112" y="25"/>
                      </a:lnTo>
                      <a:lnTo>
                        <a:pt x="145" y="1"/>
                      </a:lnTo>
                    </a:path>
                  </a:pathLst>
                </a:custGeom>
                <a:solidFill>
                  <a:srgbClr val="5F5F5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248" name="未知"/>
                <p:cNvSpPr/>
                <p:nvPr/>
              </p:nvSpPr>
              <p:spPr>
                <a:xfrm>
                  <a:off x="163" y="131"/>
                  <a:ext cx="48" cy="117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42" y="4"/>
                    </a:cxn>
                    <a:cxn ang="0">
                      <a:pos x="43" y="14"/>
                    </a:cxn>
                    <a:cxn ang="0">
                      <a:pos x="43" y="24"/>
                    </a:cxn>
                    <a:cxn ang="0">
                      <a:pos x="43" y="31"/>
                    </a:cxn>
                    <a:cxn ang="0">
                      <a:pos x="47" y="35"/>
                    </a:cxn>
                    <a:cxn ang="0">
                      <a:pos x="44" y="37"/>
                    </a:cxn>
                    <a:cxn ang="0">
                      <a:pos x="43" y="43"/>
                    </a:cxn>
                    <a:cxn ang="0">
                      <a:pos x="41" y="47"/>
                    </a:cxn>
                    <a:cxn ang="0">
                      <a:pos x="40" y="53"/>
                    </a:cxn>
                    <a:cxn ang="0">
                      <a:pos x="37" y="55"/>
                    </a:cxn>
                    <a:cxn ang="0">
                      <a:pos x="37" y="61"/>
                    </a:cxn>
                    <a:cxn ang="0">
                      <a:pos x="35" y="67"/>
                    </a:cxn>
                    <a:cxn ang="0">
                      <a:pos x="34" y="77"/>
                    </a:cxn>
                    <a:cxn ang="0">
                      <a:pos x="32" y="88"/>
                    </a:cxn>
                    <a:cxn ang="0">
                      <a:pos x="31" y="90"/>
                    </a:cxn>
                    <a:cxn ang="0">
                      <a:pos x="31" y="94"/>
                    </a:cxn>
                    <a:cxn ang="0">
                      <a:pos x="27" y="95"/>
                    </a:cxn>
                    <a:cxn ang="0">
                      <a:pos x="27" y="97"/>
                    </a:cxn>
                    <a:cxn ang="0">
                      <a:pos x="26" y="101"/>
                    </a:cxn>
                    <a:cxn ang="0">
                      <a:pos x="22" y="105"/>
                    </a:cxn>
                    <a:cxn ang="0">
                      <a:pos x="18" y="110"/>
                    </a:cxn>
                    <a:cxn ang="0">
                      <a:pos x="15" y="116"/>
                    </a:cxn>
                    <a:cxn ang="0">
                      <a:pos x="3" y="116"/>
                    </a:cxn>
                    <a:cxn ang="0">
                      <a:pos x="22" y="101"/>
                    </a:cxn>
                    <a:cxn ang="0">
                      <a:pos x="25" y="95"/>
                    </a:cxn>
                    <a:cxn ang="0">
                      <a:pos x="24" y="89"/>
                    </a:cxn>
                    <a:cxn ang="0">
                      <a:pos x="28" y="86"/>
                    </a:cxn>
                    <a:cxn ang="0">
                      <a:pos x="28" y="67"/>
                    </a:cxn>
                    <a:cxn ang="0">
                      <a:pos x="16" y="65"/>
                    </a:cxn>
                    <a:cxn ang="0">
                      <a:pos x="8" y="63"/>
                    </a:cxn>
                    <a:cxn ang="0">
                      <a:pos x="0" y="61"/>
                    </a:cxn>
                    <a:cxn ang="0">
                      <a:pos x="26" y="60"/>
                    </a:cxn>
                    <a:cxn ang="0">
                      <a:pos x="30" y="59"/>
                    </a:cxn>
                    <a:cxn ang="0">
                      <a:pos x="29" y="55"/>
                    </a:cxn>
                    <a:cxn ang="0">
                      <a:pos x="22" y="54"/>
                    </a:cxn>
                    <a:cxn ang="0">
                      <a:pos x="14" y="53"/>
                    </a:cxn>
                    <a:cxn ang="0">
                      <a:pos x="25" y="51"/>
                    </a:cxn>
                    <a:cxn ang="0">
                      <a:pos x="27" y="49"/>
                    </a:cxn>
                    <a:cxn ang="0">
                      <a:pos x="18" y="40"/>
                    </a:cxn>
                    <a:cxn ang="0">
                      <a:pos x="9" y="36"/>
                    </a:cxn>
                    <a:cxn ang="0">
                      <a:pos x="3" y="31"/>
                    </a:cxn>
                    <a:cxn ang="0">
                      <a:pos x="1" y="29"/>
                    </a:cxn>
                    <a:cxn ang="0">
                      <a:pos x="7" y="29"/>
                    </a:cxn>
                    <a:cxn ang="0">
                      <a:pos x="15" y="32"/>
                    </a:cxn>
                    <a:cxn ang="0">
                      <a:pos x="25" y="37"/>
                    </a:cxn>
                    <a:cxn ang="0">
                      <a:pos x="33" y="40"/>
                    </a:cxn>
                    <a:cxn ang="0">
                      <a:pos x="37" y="39"/>
                    </a:cxn>
                    <a:cxn ang="0">
                      <a:pos x="40" y="34"/>
                    </a:cxn>
                    <a:cxn ang="0">
                      <a:pos x="40" y="23"/>
                    </a:cxn>
                    <a:cxn ang="0">
                      <a:pos x="37" y="0"/>
                    </a:cxn>
                  </a:cxnLst>
                  <a:pathLst>
                    <a:path w="48" h="117">
                      <a:moveTo>
                        <a:pt x="37" y="0"/>
                      </a:moveTo>
                      <a:lnTo>
                        <a:pt x="42" y="4"/>
                      </a:lnTo>
                      <a:lnTo>
                        <a:pt x="43" y="14"/>
                      </a:lnTo>
                      <a:lnTo>
                        <a:pt x="43" y="24"/>
                      </a:lnTo>
                      <a:lnTo>
                        <a:pt x="43" y="31"/>
                      </a:lnTo>
                      <a:lnTo>
                        <a:pt x="47" y="35"/>
                      </a:lnTo>
                      <a:lnTo>
                        <a:pt x="44" y="37"/>
                      </a:lnTo>
                      <a:lnTo>
                        <a:pt x="43" y="43"/>
                      </a:lnTo>
                      <a:lnTo>
                        <a:pt x="41" y="47"/>
                      </a:lnTo>
                      <a:lnTo>
                        <a:pt x="40" y="53"/>
                      </a:lnTo>
                      <a:lnTo>
                        <a:pt x="37" y="55"/>
                      </a:lnTo>
                      <a:lnTo>
                        <a:pt x="37" y="61"/>
                      </a:lnTo>
                      <a:lnTo>
                        <a:pt x="35" y="67"/>
                      </a:lnTo>
                      <a:lnTo>
                        <a:pt x="34" y="77"/>
                      </a:lnTo>
                      <a:lnTo>
                        <a:pt x="32" y="88"/>
                      </a:lnTo>
                      <a:lnTo>
                        <a:pt x="31" y="90"/>
                      </a:lnTo>
                      <a:lnTo>
                        <a:pt x="31" y="94"/>
                      </a:lnTo>
                      <a:lnTo>
                        <a:pt x="27" y="95"/>
                      </a:lnTo>
                      <a:lnTo>
                        <a:pt x="27" y="97"/>
                      </a:lnTo>
                      <a:lnTo>
                        <a:pt x="26" y="101"/>
                      </a:lnTo>
                      <a:lnTo>
                        <a:pt x="22" y="105"/>
                      </a:lnTo>
                      <a:lnTo>
                        <a:pt x="18" y="110"/>
                      </a:lnTo>
                      <a:lnTo>
                        <a:pt x="15" y="116"/>
                      </a:lnTo>
                      <a:lnTo>
                        <a:pt x="3" y="116"/>
                      </a:lnTo>
                      <a:lnTo>
                        <a:pt x="22" y="101"/>
                      </a:lnTo>
                      <a:lnTo>
                        <a:pt x="25" y="95"/>
                      </a:lnTo>
                      <a:lnTo>
                        <a:pt x="24" y="89"/>
                      </a:lnTo>
                      <a:lnTo>
                        <a:pt x="28" y="86"/>
                      </a:lnTo>
                      <a:lnTo>
                        <a:pt x="28" y="67"/>
                      </a:lnTo>
                      <a:lnTo>
                        <a:pt x="16" y="65"/>
                      </a:lnTo>
                      <a:lnTo>
                        <a:pt x="8" y="63"/>
                      </a:lnTo>
                      <a:lnTo>
                        <a:pt x="0" y="61"/>
                      </a:lnTo>
                      <a:lnTo>
                        <a:pt x="26" y="60"/>
                      </a:lnTo>
                      <a:lnTo>
                        <a:pt x="30" y="59"/>
                      </a:lnTo>
                      <a:lnTo>
                        <a:pt x="29" y="55"/>
                      </a:lnTo>
                      <a:lnTo>
                        <a:pt x="22" y="54"/>
                      </a:lnTo>
                      <a:lnTo>
                        <a:pt x="14" y="53"/>
                      </a:lnTo>
                      <a:lnTo>
                        <a:pt x="25" y="51"/>
                      </a:lnTo>
                      <a:lnTo>
                        <a:pt x="27" y="49"/>
                      </a:lnTo>
                      <a:lnTo>
                        <a:pt x="18" y="40"/>
                      </a:lnTo>
                      <a:lnTo>
                        <a:pt x="9" y="36"/>
                      </a:lnTo>
                      <a:lnTo>
                        <a:pt x="3" y="31"/>
                      </a:lnTo>
                      <a:lnTo>
                        <a:pt x="1" y="29"/>
                      </a:lnTo>
                      <a:lnTo>
                        <a:pt x="7" y="29"/>
                      </a:lnTo>
                      <a:lnTo>
                        <a:pt x="15" y="32"/>
                      </a:lnTo>
                      <a:lnTo>
                        <a:pt x="25" y="37"/>
                      </a:lnTo>
                      <a:lnTo>
                        <a:pt x="33" y="40"/>
                      </a:lnTo>
                      <a:lnTo>
                        <a:pt x="37" y="39"/>
                      </a:lnTo>
                      <a:lnTo>
                        <a:pt x="40" y="34"/>
                      </a:lnTo>
                      <a:lnTo>
                        <a:pt x="40" y="23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249" name="未知"/>
                <p:cNvSpPr/>
                <p:nvPr/>
              </p:nvSpPr>
              <p:spPr>
                <a:xfrm>
                  <a:off x="29" y="161"/>
                  <a:ext cx="94" cy="83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58" y="63"/>
                    </a:cxn>
                    <a:cxn ang="0">
                      <a:pos x="63" y="59"/>
                    </a:cxn>
                    <a:cxn ang="0">
                      <a:pos x="68" y="53"/>
                    </a:cxn>
                    <a:cxn ang="0">
                      <a:pos x="68" y="47"/>
                    </a:cxn>
                    <a:cxn ang="0">
                      <a:pos x="69" y="29"/>
                    </a:cxn>
                    <a:cxn ang="0">
                      <a:pos x="71" y="41"/>
                    </a:cxn>
                    <a:cxn ang="0">
                      <a:pos x="75" y="44"/>
                    </a:cxn>
                    <a:cxn ang="0">
                      <a:pos x="78" y="34"/>
                    </a:cxn>
                    <a:cxn ang="0">
                      <a:pos x="81" y="25"/>
                    </a:cxn>
                    <a:cxn ang="0">
                      <a:pos x="90" y="0"/>
                    </a:cxn>
                    <a:cxn ang="0">
                      <a:pos x="84" y="21"/>
                    </a:cxn>
                    <a:cxn ang="0">
                      <a:pos x="81" y="34"/>
                    </a:cxn>
                    <a:cxn ang="0">
                      <a:pos x="79" y="44"/>
                    </a:cxn>
                    <a:cxn ang="0">
                      <a:pos x="75" y="51"/>
                    </a:cxn>
                    <a:cxn ang="0">
                      <a:pos x="71" y="56"/>
                    </a:cxn>
                    <a:cxn ang="0">
                      <a:pos x="76" y="59"/>
                    </a:cxn>
                    <a:cxn ang="0">
                      <a:pos x="82" y="59"/>
                    </a:cxn>
                    <a:cxn ang="0">
                      <a:pos x="93" y="50"/>
                    </a:cxn>
                    <a:cxn ang="0">
                      <a:pos x="79" y="66"/>
                    </a:cxn>
                    <a:cxn ang="0">
                      <a:pos x="64" y="69"/>
                    </a:cxn>
                    <a:cxn ang="0">
                      <a:pos x="47" y="72"/>
                    </a:cxn>
                    <a:cxn ang="0">
                      <a:pos x="30" y="75"/>
                    </a:cxn>
                    <a:cxn ang="0">
                      <a:pos x="12" y="79"/>
                    </a:cxn>
                    <a:cxn ang="0">
                      <a:pos x="0" y="82"/>
                    </a:cxn>
                  </a:cxnLst>
                  <a:pathLst>
                    <a:path w="94" h="83">
                      <a:moveTo>
                        <a:pt x="0" y="82"/>
                      </a:moveTo>
                      <a:lnTo>
                        <a:pt x="58" y="63"/>
                      </a:lnTo>
                      <a:lnTo>
                        <a:pt x="63" y="59"/>
                      </a:lnTo>
                      <a:lnTo>
                        <a:pt x="68" y="53"/>
                      </a:lnTo>
                      <a:lnTo>
                        <a:pt x="68" y="47"/>
                      </a:lnTo>
                      <a:lnTo>
                        <a:pt x="69" y="29"/>
                      </a:lnTo>
                      <a:lnTo>
                        <a:pt x="71" y="41"/>
                      </a:lnTo>
                      <a:lnTo>
                        <a:pt x="75" y="44"/>
                      </a:lnTo>
                      <a:lnTo>
                        <a:pt x="78" y="34"/>
                      </a:lnTo>
                      <a:lnTo>
                        <a:pt x="81" y="25"/>
                      </a:lnTo>
                      <a:lnTo>
                        <a:pt x="90" y="0"/>
                      </a:lnTo>
                      <a:lnTo>
                        <a:pt x="84" y="21"/>
                      </a:lnTo>
                      <a:lnTo>
                        <a:pt x="81" y="34"/>
                      </a:lnTo>
                      <a:lnTo>
                        <a:pt x="79" y="44"/>
                      </a:lnTo>
                      <a:lnTo>
                        <a:pt x="75" y="51"/>
                      </a:lnTo>
                      <a:lnTo>
                        <a:pt x="71" y="56"/>
                      </a:lnTo>
                      <a:lnTo>
                        <a:pt x="76" y="59"/>
                      </a:lnTo>
                      <a:lnTo>
                        <a:pt x="82" y="59"/>
                      </a:lnTo>
                      <a:lnTo>
                        <a:pt x="93" y="50"/>
                      </a:lnTo>
                      <a:lnTo>
                        <a:pt x="79" y="66"/>
                      </a:lnTo>
                      <a:lnTo>
                        <a:pt x="64" y="69"/>
                      </a:lnTo>
                      <a:lnTo>
                        <a:pt x="47" y="72"/>
                      </a:lnTo>
                      <a:lnTo>
                        <a:pt x="30" y="75"/>
                      </a:lnTo>
                      <a:lnTo>
                        <a:pt x="12" y="79"/>
                      </a:lnTo>
                      <a:lnTo>
                        <a:pt x="0" y="82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250" name="未知"/>
                <p:cNvSpPr/>
                <p:nvPr/>
              </p:nvSpPr>
              <p:spPr>
                <a:xfrm>
                  <a:off x="115" y="107"/>
                  <a:ext cx="73" cy="134"/>
                </a:xfrm>
                <a:custGeom>
                  <a:avLst/>
                  <a:gdLst/>
                  <a:ahLst/>
                  <a:cxnLst>
                    <a:cxn ang="0">
                      <a:pos x="72" y="1"/>
                    </a:cxn>
                    <a:cxn ang="0">
                      <a:pos x="57" y="0"/>
                    </a:cxn>
                    <a:cxn ang="0">
                      <a:pos x="49" y="1"/>
                    </a:cxn>
                    <a:cxn ang="0">
                      <a:pos x="36" y="13"/>
                    </a:cxn>
                    <a:cxn ang="0">
                      <a:pos x="23" y="28"/>
                    </a:cxn>
                    <a:cxn ang="0">
                      <a:pos x="16" y="57"/>
                    </a:cxn>
                    <a:cxn ang="0">
                      <a:pos x="13" y="65"/>
                    </a:cxn>
                    <a:cxn ang="0">
                      <a:pos x="10" y="88"/>
                    </a:cxn>
                    <a:cxn ang="0">
                      <a:pos x="9" y="104"/>
                    </a:cxn>
                    <a:cxn ang="0">
                      <a:pos x="0" y="115"/>
                    </a:cxn>
                    <a:cxn ang="0">
                      <a:pos x="20" y="133"/>
                    </a:cxn>
                    <a:cxn ang="0">
                      <a:pos x="10" y="120"/>
                    </a:cxn>
                    <a:cxn ang="0">
                      <a:pos x="12" y="118"/>
                    </a:cxn>
                    <a:cxn ang="0">
                      <a:pos x="26" y="125"/>
                    </a:cxn>
                    <a:cxn ang="0">
                      <a:pos x="42" y="129"/>
                    </a:cxn>
                    <a:cxn ang="0">
                      <a:pos x="20" y="121"/>
                    </a:cxn>
                    <a:cxn ang="0">
                      <a:pos x="12" y="114"/>
                    </a:cxn>
                    <a:cxn ang="0">
                      <a:pos x="12" y="107"/>
                    </a:cxn>
                    <a:cxn ang="0">
                      <a:pos x="26" y="107"/>
                    </a:cxn>
                    <a:cxn ang="0">
                      <a:pos x="12" y="104"/>
                    </a:cxn>
                    <a:cxn ang="0">
                      <a:pos x="13" y="88"/>
                    </a:cxn>
                    <a:cxn ang="0">
                      <a:pos x="16" y="62"/>
                    </a:cxn>
                    <a:cxn ang="0">
                      <a:pos x="27" y="29"/>
                    </a:cxn>
                    <a:cxn ang="0">
                      <a:pos x="34" y="18"/>
                    </a:cxn>
                    <a:cxn ang="0">
                      <a:pos x="49" y="5"/>
                    </a:cxn>
                    <a:cxn ang="0">
                      <a:pos x="57" y="3"/>
                    </a:cxn>
                    <a:cxn ang="0">
                      <a:pos x="72" y="1"/>
                    </a:cxn>
                  </a:cxnLst>
                  <a:pathLst>
                    <a:path w="73" h="134">
                      <a:moveTo>
                        <a:pt x="72" y="1"/>
                      </a:moveTo>
                      <a:lnTo>
                        <a:pt x="57" y="0"/>
                      </a:lnTo>
                      <a:lnTo>
                        <a:pt x="49" y="1"/>
                      </a:lnTo>
                      <a:lnTo>
                        <a:pt x="36" y="13"/>
                      </a:lnTo>
                      <a:lnTo>
                        <a:pt x="23" y="28"/>
                      </a:lnTo>
                      <a:lnTo>
                        <a:pt x="16" y="57"/>
                      </a:lnTo>
                      <a:lnTo>
                        <a:pt x="13" y="65"/>
                      </a:lnTo>
                      <a:lnTo>
                        <a:pt x="10" y="88"/>
                      </a:lnTo>
                      <a:lnTo>
                        <a:pt x="9" y="104"/>
                      </a:lnTo>
                      <a:lnTo>
                        <a:pt x="0" y="115"/>
                      </a:lnTo>
                      <a:lnTo>
                        <a:pt x="20" y="133"/>
                      </a:lnTo>
                      <a:lnTo>
                        <a:pt x="10" y="120"/>
                      </a:lnTo>
                      <a:lnTo>
                        <a:pt x="12" y="118"/>
                      </a:lnTo>
                      <a:lnTo>
                        <a:pt x="26" y="125"/>
                      </a:lnTo>
                      <a:lnTo>
                        <a:pt x="42" y="129"/>
                      </a:lnTo>
                      <a:lnTo>
                        <a:pt x="20" y="121"/>
                      </a:lnTo>
                      <a:lnTo>
                        <a:pt x="12" y="114"/>
                      </a:lnTo>
                      <a:lnTo>
                        <a:pt x="12" y="107"/>
                      </a:lnTo>
                      <a:lnTo>
                        <a:pt x="26" y="107"/>
                      </a:lnTo>
                      <a:lnTo>
                        <a:pt x="12" y="104"/>
                      </a:lnTo>
                      <a:lnTo>
                        <a:pt x="13" y="88"/>
                      </a:lnTo>
                      <a:lnTo>
                        <a:pt x="16" y="62"/>
                      </a:lnTo>
                      <a:lnTo>
                        <a:pt x="27" y="29"/>
                      </a:lnTo>
                      <a:lnTo>
                        <a:pt x="34" y="18"/>
                      </a:lnTo>
                      <a:lnTo>
                        <a:pt x="49" y="5"/>
                      </a:lnTo>
                      <a:lnTo>
                        <a:pt x="57" y="3"/>
                      </a:lnTo>
                      <a:lnTo>
                        <a:pt x="72" y="1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7251" name="Group 84"/>
                <p:cNvGrpSpPr/>
                <p:nvPr/>
              </p:nvGrpSpPr>
              <p:grpSpPr>
                <a:xfrm>
                  <a:off x="52" y="0"/>
                  <a:ext cx="121" cy="172"/>
                  <a:chOff x="0" y="0"/>
                  <a:chExt cx="121" cy="172"/>
                </a:xfrm>
              </p:grpSpPr>
              <p:sp>
                <p:nvSpPr>
                  <p:cNvPr id="7252" name="未知"/>
                  <p:cNvSpPr/>
                  <p:nvPr/>
                </p:nvSpPr>
                <p:spPr>
                  <a:xfrm>
                    <a:off x="52" y="93"/>
                    <a:ext cx="42" cy="40"/>
                  </a:xfrm>
                  <a:custGeom>
                    <a:avLst/>
                    <a:gdLst/>
                    <a:ahLst/>
                    <a:cxnLst>
                      <a:cxn ang="0">
                        <a:pos x="36" y="0"/>
                      </a:cxn>
                      <a:cxn ang="0">
                        <a:pos x="8" y="23"/>
                      </a:cxn>
                      <a:cxn ang="0">
                        <a:pos x="6" y="20"/>
                      </a:cxn>
                      <a:cxn ang="0">
                        <a:pos x="2" y="30"/>
                      </a:cxn>
                      <a:cxn ang="0">
                        <a:pos x="0" y="35"/>
                      </a:cxn>
                      <a:cxn ang="0">
                        <a:pos x="3" y="32"/>
                      </a:cxn>
                      <a:cxn ang="0">
                        <a:pos x="6" y="26"/>
                      </a:cxn>
                      <a:cxn ang="0">
                        <a:pos x="12" y="39"/>
                      </a:cxn>
                      <a:cxn ang="0">
                        <a:pos x="22" y="29"/>
                      </a:cxn>
                      <a:cxn ang="0">
                        <a:pos x="32" y="13"/>
                      </a:cxn>
                      <a:cxn ang="0">
                        <a:pos x="41" y="3"/>
                      </a:cxn>
                      <a:cxn ang="0">
                        <a:pos x="36" y="0"/>
                      </a:cxn>
                    </a:cxnLst>
                    <a:pathLst>
                      <a:path w="42" h="40">
                        <a:moveTo>
                          <a:pt x="36" y="0"/>
                        </a:moveTo>
                        <a:lnTo>
                          <a:pt x="8" y="23"/>
                        </a:lnTo>
                        <a:lnTo>
                          <a:pt x="6" y="20"/>
                        </a:lnTo>
                        <a:lnTo>
                          <a:pt x="2" y="30"/>
                        </a:lnTo>
                        <a:lnTo>
                          <a:pt x="0" y="35"/>
                        </a:lnTo>
                        <a:lnTo>
                          <a:pt x="3" y="32"/>
                        </a:lnTo>
                        <a:lnTo>
                          <a:pt x="6" y="26"/>
                        </a:lnTo>
                        <a:lnTo>
                          <a:pt x="12" y="39"/>
                        </a:lnTo>
                        <a:lnTo>
                          <a:pt x="22" y="29"/>
                        </a:lnTo>
                        <a:lnTo>
                          <a:pt x="32" y="13"/>
                        </a:lnTo>
                        <a:lnTo>
                          <a:pt x="41" y="3"/>
                        </a:lnTo>
                        <a:lnTo>
                          <a:pt x="36" y="0"/>
                        </a:lnTo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53" name="未知"/>
                  <p:cNvSpPr/>
                  <p:nvPr/>
                </p:nvSpPr>
                <p:spPr>
                  <a:xfrm>
                    <a:off x="52" y="120"/>
                    <a:ext cx="17" cy="5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1" y="10"/>
                      </a:cxn>
                      <a:cxn ang="0">
                        <a:pos x="1" y="14"/>
                      </a:cxn>
                      <a:cxn ang="0">
                        <a:pos x="1" y="18"/>
                      </a:cxn>
                      <a:cxn ang="0">
                        <a:pos x="2" y="22"/>
                      </a:cxn>
                      <a:cxn ang="0">
                        <a:pos x="2" y="24"/>
                      </a:cxn>
                      <a:cxn ang="0">
                        <a:pos x="0" y="33"/>
                      </a:cxn>
                      <a:cxn ang="0">
                        <a:pos x="0" y="37"/>
                      </a:cxn>
                      <a:cxn ang="0">
                        <a:pos x="0" y="42"/>
                      </a:cxn>
                      <a:cxn ang="0">
                        <a:pos x="1" y="49"/>
                      </a:cxn>
                      <a:cxn ang="0">
                        <a:pos x="5" y="34"/>
                      </a:cxn>
                      <a:cxn ang="0">
                        <a:pos x="8" y="24"/>
                      </a:cxn>
                      <a:cxn ang="0">
                        <a:pos x="16" y="11"/>
                      </a:cxn>
                      <a:cxn ang="0">
                        <a:pos x="8" y="0"/>
                      </a:cxn>
                    </a:cxnLst>
                    <a:pathLst>
                      <a:path w="17" h="5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1" y="10"/>
                        </a:lnTo>
                        <a:lnTo>
                          <a:pt x="1" y="14"/>
                        </a:lnTo>
                        <a:lnTo>
                          <a:pt x="1" y="18"/>
                        </a:lnTo>
                        <a:lnTo>
                          <a:pt x="2" y="22"/>
                        </a:lnTo>
                        <a:lnTo>
                          <a:pt x="2" y="24"/>
                        </a:lnTo>
                        <a:lnTo>
                          <a:pt x="0" y="33"/>
                        </a:lnTo>
                        <a:lnTo>
                          <a:pt x="0" y="37"/>
                        </a:lnTo>
                        <a:lnTo>
                          <a:pt x="0" y="42"/>
                        </a:lnTo>
                        <a:lnTo>
                          <a:pt x="1" y="49"/>
                        </a:lnTo>
                        <a:lnTo>
                          <a:pt x="5" y="34"/>
                        </a:lnTo>
                        <a:lnTo>
                          <a:pt x="8" y="24"/>
                        </a:lnTo>
                        <a:lnTo>
                          <a:pt x="16" y="11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8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54" name="未知"/>
                  <p:cNvSpPr/>
                  <p:nvPr/>
                </p:nvSpPr>
                <p:spPr>
                  <a:xfrm>
                    <a:off x="52" y="120"/>
                    <a:ext cx="17" cy="25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0" y="9"/>
                      </a:cxn>
                      <a:cxn ang="0">
                        <a:pos x="0" y="13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2" y="23"/>
                      </a:cxn>
                      <a:cxn ang="0">
                        <a:pos x="7" y="24"/>
                      </a:cxn>
                      <a:cxn ang="0">
                        <a:pos x="8" y="22"/>
                      </a:cxn>
                      <a:cxn ang="0">
                        <a:pos x="16" y="10"/>
                      </a:cxn>
                      <a:cxn ang="0">
                        <a:pos x="8" y="0"/>
                      </a:cxn>
                    </a:cxnLst>
                    <a:pathLst>
                      <a:path w="17" h="25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9"/>
                        </a:lnTo>
                        <a:lnTo>
                          <a:pt x="0" y="13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2" y="23"/>
                        </a:lnTo>
                        <a:lnTo>
                          <a:pt x="7" y="24"/>
                        </a:lnTo>
                        <a:lnTo>
                          <a:pt x="8" y="22"/>
                        </a:lnTo>
                        <a:lnTo>
                          <a:pt x="16" y="10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7255" name="Group 88"/>
                  <p:cNvGrpSpPr/>
                  <p:nvPr/>
                </p:nvGrpSpPr>
                <p:grpSpPr>
                  <a:xfrm>
                    <a:off x="0" y="0"/>
                    <a:ext cx="121" cy="119"/>
                    <a:chOff x="0" y="0"/>
                    <a:chExt cx="121" cy="119"/>
                  </a:xfrm>
                </p:grpSpPr>
                <p:grpSp>
                  <p:nvGrpSpPr>
                    <p:cNvPr id="7256" name="Group 89"/>
                    <p:cNvGrpSpPr/>
                    <p:nvPr/>
                  </p:nvGrpSpPr>
                  <p:grpSpPr>
                    <a:xfrm>
                      <a:off x="12" y="13"/>
                      <a:ext cx="91" cy="106"/>
                      <a:chOff x="0" y="0"/>
                      <a:chExt cx="91" cy="106"/>
                    </a:xfrm>
                  </p:grpSpPr>
                  <p:sp>
                    <p:nvSpPr>
                      <p:cNvPr id="7257" name="未知"/>
                      <p:cNvSpPr/>
                      <p:nvPr/>
                    </p:nvSpPr>
                    <p:spPr>
                      <a:xfrm>
                        <a:off x="0" y="0"/>
                        <a:ext cx="91" cy="10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3"/>
                          </a:cxn>
                          <a:cxn ang="0">
                            <a:pos x="22" y="6"/>
                          </a:cxn>
                          <a:cxn ang="0">
                            <a:pos x="16" y="10"/>
                          </a:cxn>
                          <a:cxn ang="0">
                            <a:pos x="11" y="13"/>
                          </a:cxn>
                          <a:cxn ang="0">
                            <a:pos x="7" y="17"/>
                          </a:cxn>
                          <a:cxn ang="0">
                            <a:pos x="4" y="20"/>
                          </a:cxn>
                          <a:cxn ang="0">
                            <a:pos x="2" y="24"/>
                          </a:cxn>
                          <a:cxn ang="0">
                            <a:pos x="1" y="28"/>
                          </a:cxn>
                          <a:cxn ang="0">
                            <a:pos x="0" y="33"/>
                          </a:cxn>
                          <a:cxn ang="0">
                            <a:pos x="0" y="39"/>
                          </a:cxn>
                          <a:cxn ang="0">
                            <a:pos x="1" y="44"/>
                          </a:cxn>
                          <a:cxn ang="0">
                            <a:pos x="0" y="50"/>
                          </a:cxn>
                          <a:cxn ang="0">
                            <a:pos x="3" y="52"/>
                          </a:cxn>
                          <a:cxn ang="0">
                            <a:pos x="6" y="54"/>
                          </a:cxn>
                          <a:cxn ang="0">
                            <a:pos x="6" y="56"/>
                          </a:cxn>
                          <a:cxn ang="0">
                            <a:pos x="6" y="58"/>
                          </a:cxn>
                          <a:cxn ang="0">
                            <a:pos x="5" y="61"/>
                          </a:cxn>
                          <a:cxn ang="0">
                            <a:pos x="2" y="70"/>
                          </a:cxn>
                          <a:cxn ang="0">
                            <a:pos x="2" y="74"/>
                          </a:cxn>
                          <a:cxn ang="0">
                            <a:pos x="4" y="74"/>
                          </a:cxn>
                          <a:cxn ang="0">
                            <a:pos x="8" y="74"/>
                          </a:cxn>
                          <a:cxn ang="0">
                            <a:pos x="10" y="74"/>
                          </a:cxn>
                          <a:cxn ang="0">
                            <a:pos x="15" y="85"/>
                          </a:cxn>
                          <a:cxn ang="0">
                            <a:pos x="15" y="88"/>
                          </a:cxn>
                          <a:cxn ang="0">
                            <a:pos x="16" y="90"/>
                          </a:cxn>
                          <a:cxn ang="0">
                            <a:pos x="18" y="91"/>
                          </a:cxn>
                          <a:cxn ang="0">
                            <a:pos x="18" y="93"/>
                          </a:cxn>
                          <a:cxn ang="0">
                            <a:pos x="18" y="96"/>
                          </a:cxn>
                          <a:cxn ang="0">
                            <a:pos x="20" y="100"/>
                          </a:cxn>
                          <a:cxn ang="0">
                            <a:pos x="22" y="103"/>
                          </a:cxn>
                          <a:cxn ang="0">
                            <a:pos x="24" y="104"/>
                          </a:cxn>
                          <a:cxn ang="0">
                            <a:pos x="29" y="105"/>
                          </a:cxn>
                          <a:cxn ang="0">
                            <a:pos x="33" y="105"/>
                          </a:cxn>
                          <a:cxn ang="0">
                            <a:pos x="38" y="103"/>
                          </a:cxn>
                          <a:cxn ang="0">
                            <a:pos x="45" y="99"/>
                          </a:cxn>
                          <a:cxn ang="0">
                            <a:pos x="47" y="102"/>
                          </a:cxn>
                          <a:cxn ang="0">
                            <a:pos x="87" y="74"/>
                          </a:cxn>
                          <a:cxn ang="0">
                            <a:pos x="84" y="70"/>
                          </a:cxn>
                          <a:cxn ang="0">
                            <a:pos x="87" y="63"/>
                          </a:cxn>
                          <a:cxn ang="0">
                            <a:pos x="89" y="55"/>
                          </a:cxn>
                          <a:cxn ang="0">
                            <a:pos x="90" y="44"/>
                          </a:cxn>
                          <a:cxn ang="0">
                            <a:pos x="90" y="36"/>
                          </a:cxn>
                          <a:cxn ang="0">
                            <a:pos x="87" y="22"/>
                          </a:cxn>
                          <a:cxn ang="0">
                            <a:pos x="84" y="11"/>
                          </a:cxn>
                          <a:cxn ang="0">
                            <a:pos x="79" y="2"/>
                          </a:cxn>
                          <a:cxn ang="0">
                            <a:pos x="64" y="0"/>
                          </a:cxn>
                          <a:cxn ang="0">
                            <a:pos x="40" y="0"/>
                          </a:cxn>
                          <a:cxn ang="0">
                            <a:pos x="28" y="3"/>
                          </a:cxn>
                        </a:cxnLst>
                        <a:pathLst>
                          <a:path w="91" h="106">
                            <a:moveTo>
                              <a:pt x="28" y="3"/>
                            </a:moveTo>
                            <a:lnTo>
                              <a:pt x="22" y="6"/>
                            </a:lnTo>
                            <a:lnTo>
                              <a:pt x="16" y="10"/>
                            </a:lnTo>
                            <a:lnTo>
                              <a:pt x="11" y="13"/>
                            </a:lnTo>
                            <a:lnTo>
                              <a:pt x="7" y="17"/>
                            </a:lnTo>
                            <a:lnTo>
                              <a:pt x="4" y="20"/>
                            </a:lnTo>
                            <a:lnTo>
                              <a:pt x="2" y="24"/>
                            </a:lnTo>
                            <a:lnTo>
                              <a:pt x="1" y="28"/>
                            </a:lnTo>
                            <a:lnTo>
                              <a:pt x="0" y="33"/>
                            </a:lnTo>
                            <a:lnTo>
                              <a:pt x="0" y="39"/>
                            </a:lnTo>
                            <a:lnTo>
                              <a:pt x="1" y="44"/>
                            </a:lnTo>
                            <a:lnTo>
                              <a:pt x="0" y="50"/>
                            </a:lnTo>
                            <a:lnTo>
                              <a:pt x="3" y="52"/>
                            </a:lnTo>
                            <a:lnTo>
                              <a:pt x="6" y="54"/>
                            </a:lnTo>
                            <a:lnTo>
                              <a:pt x="6" y="56"/>
                            </a:lnTo>
                            <a:lnTo>
                              <a:pt x="6" y="58"/>
                            </a:lnTo>
                            <a:lnTo>
                              <a:pt x="5" y="61"/>
                            </a:lnTo>
                            <a:lnTo>
                              <a:pt x="2" y="70"/>
                            </a:lnTo>
                            <a:lnTo>
                              <a:pt x="2" y="74"/>
                            </a:lnTo>
                            <a:lnTo>
                              <a:pt x="4" y="74"/>
                            </a:lnTo>
                            <a:lnTo>
                              <a:pt x="8" y="74"/>
                            </a:lnTo>
                            <a:lnTo>
                              <a:pt x="10" y="74"/>
                            </a:lnTo>
                            <a:lnTo>
                              <a:pt x="15" y="85"/>
                            </a:lnTo>
                            <a:lnTo>
                              <a:pt x="15" y="88"/>
                            </a:lnTo>
                            <a:lnTo>
                              <a:pt x="16" y="90"/>
                            </a:lnTo>
                            <a:lnTo>
                              <a:pt x="18" y="91"/>
                            </a:lnTo>
                            <a:lnTo>
                              <a:pt x="18" y="93"/>
                            </a:lnTo>
                            <a:lnTo>
                              <a:pt x="18" y="96"/>
                            </a:lnTo>
                            <a:lnTo>
                              <a:pt x="20" y="100"/>
                            </a:lnTo>
                            <a:lnTo>
                              <a:pt x="22" y="103"/>
                            </a:lnTo>
                            <a:lnTo>
                              <a:pt x="24" y="104"/>
                            </a:lnTo>
                            <a:lnTo>
                              <a:pt x="29" y="105"/>
                            </a:lnTo>
                            <a:lnTo>
                              <a:pt x="33" y="105"/>
                            </a:lnTo>
                            <a:lnTo>
                              <a:pt x="38" y="103"/>
                            </a:lnTo>
                            <a:lnTo>
                              <a:pt x="45" y="99"/>
                            </a:lnTo>
                            <a:lnTo>
                              <a:pt x="47" y="102"/>
                            </a:lnTo>
                            <a:lnTo>
                              <a:pt x="87" y="74"/>
                            </a:lnTo>
                            <a:lnTo>
                              <a:pt x="84" y="70"/>
                            </a:lnTo>
                            <a:lnTo>
                              <a:pt x="87" y="63"/>
                            </a:lnTo>
                            <a:lnTo>
                              <a:pt x="89" y="55"/>
                            </a:lnTo>
                            <a:lnTo>
                              <a:pt x="90" y="44"/>
                            </a:lnTo>
                            <a:lnTo>
                              <a:pt x="90" y="36"/>
                            </a:lnTo>
                            <a:lnTo>
                              <a:pt x="87" y="22"/>
                            </a:lnTo>
                            <a:lnTo>
                              <a:pt x="84" y="11"/>
                            </a:lnTo>
                            <a:lnTo>
                              <a:pt x="79" y="2"/>
                            </a:lnTo>
                            <a:lnTo>
                              <a:pt x="64" y="0"/>
                            </a:lnTo>
                            <a:lnTo>
                              <a:pt x="40" y="0"/>
                            </a:lnTo>
                            <a:lnTo>
                              <a:pt x="28" y="3"/>
                            </a:lnTo>
                          </a:path>
                        </a:pathLst>
                      </a:custGeom>
                      <a:solidFill>
                        <a:srgbClr val="FFBFB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7258" name="Group 91"/>
                      <p:cNvGrpSpPr/>
                      <p:nvPr/>
                    </p:nvGrpSpPr>
                    <p:grpSpPr>
                      <a:xfrm>
                        <a:off x="37" y="54"/>
                        <a:ext cx="21" cy="32"/>
                        <a:chOff x="0" y="0"/>
                        <a:chExt cx="21" cy="32"/>
                      </a:xfrm>
                    </p:grpSpPr>
                    <p:sp>
                      <p:nvSpPr>
                        <p:cNvPr id="7259" name="未知"/>
                        <p:cNvSpPr/>
                        <p:nvPr/>
                      </p:nvSpPr>
                      <p:spPr>
                        <a:xfrm>
                          <a:off x="0" y="0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6"/>
                            </a:cxn>
                            <a:cxn ang="0">
                              <a:pos x="1" y="3"/>
                            </a:cxn>
                            <a:cxn ang="0">
                              <a:pos x="3" y="1"/>
                            </a:cxn>
                            <a:cxn ang="0">
                              <a:pos x="3" y="0"/>
                            </a:cxn>
                            <a:cxn ang="0">
                              <a:pos x="7" y="0"/>
                            </a:cxn>
                            <a:cxn ang="0">
                              <a:pos x="8" y="0"/>
                            </a:cxn>
                            <a:cxn ang="0">
                              <a:pos x="10" y="0"/>
                            </a:cxn>
                            <a:cxn ang="0">
                              <a:pos x="14" y="1"/>
                            </a:cxn>
                            <a:cxn ang="0">
                              <a:pos x="14" y="3"/>
                            </a:cxn>
                            <a:cxn ang="0">
                              <a:pos x="16" y="5"/>
                            </a:cxn>
                            <a:cxn ang="0">
                              <a:pos x="16" y="8"/>
                            </a:cxn>
                            <a:cxn ang="0">
                              <a:pos x="16" y="11"/>
                            </a:cxn>
                            <a:cxn ang="0">
                              <a:pos x="14" y="13"/>
                            </a:cxn>
                            <a:cxn ang="0">
                              <a:pos x="12" y="16"/>
                            </a:cxn>
                            <a:cxn ang="0">
                              <a:pos x="10" y="13"/>
                            </a:cxn>
                            <a:cxn ang="0">
                              <a:pos x="14" y="11"/>
                            </a:cxn>
                            <a:cxn ang="0">
                              <a:pos x="12" y="9"/>
                            </a:cxn>
                            <a:cxn ang="0">
                              <a:pos x="10" y="10"/>
                            </a:cxn>
                            <a:cxn ang="0">
                              <a:pos x="7" y="11"/>
                            </a:cxn>
                            <a:cxn ang="0">
                              <a:pos x="5" y="9"/>
                            </a:cxn>
                            <a:cxn ang="0">
                              <a:pos x="8" y="8"/>
                            </a:cxn>
                            <a:cxn ang="0">
                              <a:pos x="10" y="6"/>
                            </a:cxn>
                            <a:cxn ang="0">
                              <a:pos x="10" y="5"/>
                            </a:cxn>
                            <a:cxn ang="0">
                              <a:pos x="10" y="4"/>
                            </a:cxn>
                            <a:cxn ang="0">
                              <a:pos x="12" y="4"/>
                            </a:cxn>
                            <a:cxn ang="0">
                              <a:pos x="12" y="2"/>
                            </a:cxn>
                            <a:cxn ang="0">
                              <a:pos x="12" y="1"/>
                            </a:cxn>
                            <a:cxn ang="0">
                              <a:pos x="8" y="1"/>
                            </a:cxn>
                            <a:cxn ang="0">
                              <a:pos x="5" y="1"/>
                            </a:cxn>
                            <a:cxn ang="0">
                              <a:pos x="1" y="3"/>
                            </a:cxn>
                            <a:cxn ang="0">
                              <a:pos x="0" y="6"/>
                            </a:cxn>
                          </a:cxnLst>
                          <a:pathLst>
                            <a:path w="17" h="17">
                              <a:moveTo>
                                <a:pt x="0" y="6"/>
                              </a:moveTo>
                              <a:lnTo>
                                <a:pt x="1" y="3"/>
                              </a:lnTo>
                              <a:lnTo>
                                <a:pt x="3" y="1"/>
                              </a:lnTo>
                              <a:lnTo>
                                <a:pt x="3" y="0"/>
                              </a:lnTo>
                              <a:lnTo>
                                <a:pt x="7" y="0"/>
                              </a:lnTo>
                              <a:lnTo>
                                <a:pt x="8" y="0"/>
                              </a:lnTo>
                              <a:lnTo>
                                <a:pt x="10" y="0"/>
                              </a:lnTo>
                              <a:lnTo>
                                <a:pt x="14" y="1"/>
                              </a:lnTo>
                              <a:lnTo>
                                <a:pt x="14" y="3"/>
                              </a:lnTo>
                              <a:lnTo>
                                <a:pt x="16" y="5"/>
                              </a:lnTo>
                              <a:lnTo>
                                <a:pt x="16" y="8"/>
                              </a:lnTo>
                              <a:lnTo>
                                <a:pt x="16" y="11"/>
                              </a:lnTo>
                              <a:lnTo>
                                <a:pt x="14" y="13"/>
                              </a:lnTo>
                              <a:lnTo>
                                <a:pt x="12" y="16"/>
                              </a:lnTo>
                              <a:lnTo>
                                <a:pt x="10" y="13"/>
                              </a:lnTo>
                              <a:lnTo>
                                <a:pt x="14" y="11"/>
                              </a:lnTo>
                              <a:lnTo>
                                <a:pt x="12" y="9"/>
                              </a:lnTo>
                              <a:lnTo>
                                <a:pt x="10" y="10"/>
                              </a:lnTo>
                              <a:lnTo>
                                <a:pt x="7" y="11"/>
                              </a:lnTo>
                              <a:lnTo>
                                <a:pt x="5" y="9"/>
                              </a:lnTo>
                              <a:lnTo>
                                <a:pt x="8" y="8"/>
                              </a:lnTo>
                              <a:lnTo>
                                <a:pt x="10" y="6"/>
                              </a:lnTo>
                              <a:lnTo>
                                <a:pt x="10" y="5"/>
                              </a:lnTo>
                              <a:lnTo>
                                <a:pt x="10" y="4"/>
                              </a:lnTo>
                              <a:lnTo>
                                <a:pt x="12" y="4"/>
                              </a:lnTo>
                              <a:lnTo>
                                <a:pt x="12" y="2"/>
                              </a:lnTo>
                              <a:lnTo>
                                <a:pt x="12" y="1"/>
                              </a:lnTo>
                              <a:lnTo>
                                <a:pt x="8" y="1"/>
                              </a:lnTo>
                              <a:lnTo>
                                <a:pt x="5" y="1"/>
                              </a:lnTo>
                              <a:lnTo>
                                <a:pt x="1" y="3"/>
                              </a:lnTo>
                              <a:lnTo>
                                <a:pt x="0" y="6"/>
                              </a:lnTo>
                            </a:path>
                          </a:pathLst>
                        </a:custGeom>
                        <a:solidFill>
                          <a:srgbClr val="DF9F7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7260" name="未知"/>
                        <p:cNvSpPr/>
                        <p:nvPr/>
                      </p:nvSpPr>
                      <p:spPr>
                        <a:xfrm>
                          <a:off x="4" y="15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0"/>
                            </a:cxn>
                            <a:cxn ang="0">
                              <a:pos x="9" y="6"/>
                            </a:cxn>
                            <a:cxn ang="0">
                              <a:pos x="8" y="8"/>
                            </a:cxn>
                            <a:cxn ang="0">
                              <a:pos x="6" y="10"/>
                            </a:cxn>
                            <a:cxn ang="0">
                              <a:pos x="3" y="10"/>
                            </a:cxn>
                            <a:cxn ang="0">
                              <a:pos x="0" y="10"/>
                            </a:cxn>
                            <a:cxn ang="0">
                              <a:pos x="8" y="12"/>
                            </a:cxn>
                            <a:cxn ang="0">
                              <a:pos x="12" y="14"/>
                            </a:cxn>
                            <a:cxn ang="0">
                              <a:pos x="16" y="16"/>
                            </a:cxn>
                            <a:cxn ang="0">
                              <a:pos x="12" y="10"/>
                            </a:cxn>
                            <a:cxn ang="0">
                              <a:pos x="12" y="6"/>
                            </a:cxn>
                            <a:cxn ang="0">
                              <a:pos x="11" y="0"/>
                            </a:cxn>
                          </a:cxnLst>
                          <a:pathLst>
                            <a:path w="17" h="17">
                              <a:moveTo>
                                <a:pt x="11" y="0"/>
                              </a:moveTo>
                              <a:lnTo>
                                <a:pt x="9" y="6"/>
                              </a:lnTo>
                              <a:lnTo>
                                <a:pt x="8" y="8"/>
                              </a:lnTo>
                              <a:lnTo>
                                <a:pt x="6" y="10"/>
                              </a:lnTo>
                              <a:lnTo>
                                <a:pt x="3" y="10"/>
                              </a:lnTo>
                              <a:lnTo>
                                <a:pt x="0" y="10"/>
                              </a:lnTo>
                              <a:lnTo>
                                <a:pt x="8" y="12"/>
                              </a:lnTo>
                              <a:lnTo>
                                <a:pt x="12" y="14"/>
                              </a:lnTo>
                              <a:lnTo>
                                <a:pt x="16" y="16"/>
                              </a:lnTo>
                              <a:lnTo>
                                <a:pt x="12" y="10"/>
                              </a:lnTo>
                              <a:lnTo>
                                <a:pt x="12" y="6"/>
                              </a:lnTo>
                              <a:lnTo>
                                <a:pt x="11" y="0"/>
                              </a:lnTo>
                            </a:path>
                          </a:pathLst>
                        </a:custGeom>
                        <a:solidFill>
                          <a:srgbClr val="DF9F7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7261" name="未知"/>
                      <p:cNvSpPr/>
                      <p:nvPr/>
                    </p:nvSpPr>
                    <p:spPr>
                      <a:xfrm>
                        <a:off x="15" y="69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4" y="1"/>
                          </a:cxn>
                          <a:cxn ang="0">
                            <a:pos x="6" y="3"/>
                          </a:cxn>
                          <a:cxn ang="0">
                            <a:pos x="4" y="5"/>
                          </a:cxn>
                          <a:cxn ang="0">
                            <a:pos x="2" y="5"/>
                          </a:cxn>
                          <a:cxn ang="0">
                            <a:pos x="0" y="7"/>
                          </a:cxn>
                          <a:cxn ang="0">
                            <a:pos x="2" y="8"/>
                          </a:cxn>
                          <a:cxn ang="0">
                            <a:pos x="6" y="8"/>
                          </a:cxn>
                          <a:cxn ang="0">
                            <a:pos x="10" y="10"/>
                          </a:cxn>
                          <a:cxn ang="0">
                            <a:pos x="16" y="16"/>
                          </a:cxn>
                          <a:cxn ang="0">
                            <a:pos x="8" y="7"/>
                          </a:cxn>
                          <a:cxn ang="0">
                            <a:pos x="6" y="5"/>
                          </a:cxn>
                          <a:cxn ang="0">
                            <a:pos x="6" y="3"/>
                          </a:cxn>
                          <a:cxn ang="0">
                            <a:pos x="8" y="1"/>
                          </a:cxn>
                          <a:cxn ang="0">
                            <a:pos x="2" y="0"/>
                          </a:cxn>
                        </a:cxnLst>
                        <a:pathLst>
                          <a:path w="17" h="17">
                            <a:moveTo>
                              <a:pt x="2" y="0"/>
                            </a:moveTo>
                            <a:lnTo>
                              <a:pt x="4" y="1"/>
                            </a:lnTo>
                            <a:lnTo>
                              <a:pt x="6" y="3"/>
                            </a:lnTo>
                            <a:lnTo>
                              <a:pt x="4" y="5"/>
                            </a:lnTo>
                            <a:lnTo>
                              <a:pt x="2" y="5"/>
                            </a:lnTo>
                            <a:lnTo>
                              <a:pt x="0" y="7"/>
                            </a:lnTo>
                            <a:lnTo>
                              <a:pt x="2" y="8"/>
                            </a:lnTo>
                            <a:lnTo>
                              <a:pt x="6" y="8"/>
                            </a:lnTo>
                            <a:lnTo>
                              <a:pt x="10" y="10"/>
                            </a:lnTo>
                            <a:lnTo>
                              <a:pt x="16" y="16"/>
                            </a:lnTo>
                            <a:lnTo>
                              <a:pt x="8" y="7"/>
                            </a:lnTo>
                            <a:lnTo>
                              <a:pt x="6" y="5"/>
                            </a:lnTo>
                            <a:lnTo>
                              <a:pt x="6" y="3"/>
                            </a:lnTo>
                            <a:lnTo>
                              <a:pt x="8" y="1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7262" name="Group 95"/>
                    <p:cNvGrpSpPr/>
                    <p:nvPr/>
                  </p:nvGrpSpPr>
                  <p:grpSpPr>
                    <a:xfrm>
                      <a:off x="0" y="0"/>
                      <a:ext cx="121" cy="119"/>
                      <a:chOff x="0" y="0"/>
                      <a:chExt cx="121" cy="119"/>
                    </a:xfrm>
                  </p:grpSpPr>
                  <p:sp>
                    <p:nvSpPr>
                      <p:cNvPr id="7263" name="未知"/>
                      <p:cNvSpPr/>
                      <p:nvPr/>
                    </p:nvSpPr>
                    <p:spPr>
                      <a:xfrm>
                        <a:off x="0" y="0"/>
                        <a:ext cx="121" cy="11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2" y="0"/>
                          </a:cxn>
                          <a:cxn ang="0">
                            <a:pos x="43" y="2"/>
                          </a:cxn>
                          <a:cxn ang="0">
                            <a:pos x="34" y="5"/>
                          </a:cxn>
                          <a:cxn ang="0">
                            <a:pos x="24" y="13"/>
                          </a:cxn>
                          <a:cxn ang="0">
                            <a:pos x="10" y="23"/>
                          </a:cxn>
                          <a:cxn ang="0">
                            <a:pos x="4" y="27"/>
                          </a:cxn>
                          <a:cxn ang="0">
                            <a:pos x="1" y="32"/>
                          </a:cxn>
                          <a:cxn ang="0">
                            <a:pos x="0" y="37"/>
                          </a:cxn>
                          <a:cxn ang="0">
                            <a:pos x="1" y="43"/>
                          </a:cxn>
                          <a:cxn ang="0">
                            <a:pos x="4" y="48"/>
                          </a:cxn>
                          <a:cxn ang="0">
                            <a:pos x="9" y="50"/>
                          </a:cxn>
                          <a:cxn ang="0">
                            <a:pos x="17" y="52"/>
                          </a:cxn>
                          <a:cxn ang="0">
                            <a:pos x="13" y="45"/>
                          </a:cxn>
                          <a:cxn ang="0">
                            <a:pos x="14" y="38"/>
                          </a:cxn>
                          <a:cxn ang="0">
                            <a:pos x="18" y="33"/>
                          </a:cxn>
                          <a:cxn ang="0">
                            <a:pos x="23" y="29"/>
                          </a:cxn>
                          <a:cxn ang="0">
                            <a:pos x="37" y="25"/>
                          </a:cxn>
                          <a:cxn ang="0">
                            <a:pos x="33" y="28"/>
                          </a:cxn>
                          <a:cxn ang="0">
                            <a:pos x="28" y="30"/>
                          </a:cxn>
                          <a:cxn ang="0">
                            <a:pos x="23" y="32"/>
                          </a:cxn>
                          <a:cxn ang="0">
                            <a:pos x="21" y="35"/>
                          </a:cxn>
                          <a:cxn ang="0">
                            <a:pos x="20" y="40"/>
                          </a:cxn>
                          <a:cxn ang="0">
                            <a:pos x="22" y="46"/>
                          </a:cxn>
                          <a:cxn ang="0">
                            <a:pos x="26" y="55"/>
                          </a:cxn>
                          <a:cxn ang="0">
                            <a:pos x="35" y="71"/>
                          </a:cxn>
                          <a:cxn ang="0">
                            <a:pos x="39" y="77"/>
                          </a:cxn>
                          <a:cxn ang="0">
                            <a:pos x="41" y="94"/>
                          </a:cxn>
                          <a:cxn ang="0">
                            <a:pos x="41" y="99"/>
                          </a:cxn>
                          <a:cxn ang="0">
                            <a:pos x="37" y="103"/>
                          </a:cxn>
                          <a:cxn ang="0">
                            <a:pos x="31" y="106"/>
                          </a:cxn>
                          <a:cxn ang="0">
                            <a:pos x="31" y="110"/>
                          </a:cxn>
                          <a:cxn ang="0">
                            <a:pos x="32" y="112"/>
                          </a:cxn>
                          <a:cxn ang="0">
                            <a:pos x="34" y="116"/>
                          </a:cxn>
                          <a:cxn ang="0">
                            <a:pos x="37" y="117"/>
                          </a:cxn>
                          <a:cxn ang="0">
                            <a:pos x="42" y="118"/>
                          </a:cxn>
                          <a:cxn ang="0">
                            <a:pos x="47" y="117"/>
                          </a:cxn>
                          <a:cxn ang="0">
                            <a:pos x="51" y="115"/>
                          </a:cxn>
                          <a:cxn ang="0">
                            <a:pos x="55" y="113"/>
                          </a:cxn>
                          <a:cxn ang="0">
                            <a:pos x="53" y="90"/>
                          </a:cxn>
                          <a:cxn ang="0">
                            <a:pos x="46" y="76"/>
                          </a:cxn>
                          <a:cxn ang="0">
                            <a:pos x="46" y="70"/>
                          </a:cxn>
                          <a:cxn ang="0">
                            <a:pos x="49" y="65"/>
                          </a:cxn>
                          <a:cxn ang="0">
                            <a:pos x="55" y="65"/>
                          </a:cxn>
                          <a:cxn ang="0">
                            <a:pos x="60" y="68"/>
                          </a:cxn>
                          <a:cxn ang="0">
                            <a:pos x="63" y="72"/>
                          </a:cxn>
                          <a:cxn ang="0">
                            <a:pos x="62" y="78"/>
                          </a:cxn>
                          <a:cxn ang="0">
                            <a:pos x="61" y="83"/>
                          </a:cxn>
                          <a:cxn ang="0">
                            <a:pos x="85" y="98"/>
                          </a:cxn>
                          <a:cxn ang="0">
                            <a:pos x="103" y="97"/>
                          </a:cxn>
                          <a:cxn ang="0">
                            <a:pos x="116" y="91"/>
                          </a:cxn>
                          <a:cxn ang="0">
                            <a:pos x="119" y="86"/>
                          </a:cxn>
                          <a:cxn ang="0">
                            <a:pos x="120" y="77"/>
                          </a:cxn>
                          <a:cxn ang="0">
                            <a:pos x="117" y="63"/>
                          </a:cxn>
                          <a:cxn ang="0">
                            <a:pos x="111" y="39"/>
                          </a:cxn>
                          <a:cxn ang="0">
                            <a:pos x="101" y="20"/>
                          </a:cxn>
                          <a:cxn ang="0">
                            <a:pos x="94" y="10"/>
                          </a:cxn>
                          <a:cxn ang="0">
                            <a:pos x="83" y="4"/>
                          </a:cxn>
                          <a:cxn ang="0">
                            <a:pos x="70" y="0"/>
                          </a:cxn>
                          <a:cxn ang="0">
                            <a:pos x="57" y="0"/>
                          </a:cxn>
                        </a:cxnLst>
                        <a:pathLst>
                          <a:path w="121" h="119">
                            <a:moveTo>
                              <a:pt x="57" y="0"/>
                            </a:moveTo>
                            <a:lnTo>
                              <a:pt x="52" y="0"/>
                            </a:lnTo>
                            <a:lnTo>
                              <a:pt x="48" y="1"/>
                            </a:lnTo>
                            <a:lnTo>
                              <a:pt x="43" y="2"/>
                            </a:lnTo>
                            <a:lnTo>
                              <a:pt x="38" y="4"/>
                            </a:lnTo>
                            <a:lnTo>
                              <a:pt x="34" y="5"/>
                            </a:lnTo>
                            <a:lnTo>
                              <a:pt x="29" y="9"/>
                            </a:lnTo>
                            <a:lnTo>
                              <a:pt x="24" y="13"/>
                            </a:lnTo>
                            <a:lnTo>
                              <a:pt x="20" y="17"/>
                            </a:lnTo>
                            <a:lnTo>
                              <a:pt x="10" y="23"/>
                            </a:lnTo>
                            <a:lnTo>
                              <a:pt x="7" y="25"/>
                            </a:lnTo>
                            <a:lnTo>
                              <a:pt x="4" y="27"/>
                            </a:lnTo>
                            <a:lnTo>
                              <a:pt x="3" y="29"/>
                            </a:lnTo>
                            <a:lnTo>
                              <a:pt x="1" y="32"/>
                            </a:lnTo>
                            <a:lnTo>
                              <a:pt x="0" y="34"/>
                            </a:lnTo>
                            <a:lnTo>
                              <a:pt x="0" y="37"/>
                            </a:lnTo>
                            <a:lnTo>
                              <a:pt x="0" y="40"/>
                            </a:lnTo>
                            <a:lnTo>
                              <a:pt x="1" y="43"/>
                            </a:lnTo>
                            <a:lnTo>
                              <a:pt x="3" y="46"/>
                            </a:lnTo>
                            <a:lnTo>
                              <a:pt x="4" y="48"/>
                            </a:lnTo>
                            <a:lnTo>
                              <a:pt x="6" y="49"/>
                            </a:lnTo>
                            <a:lnTo>
                              <a:pt x="9" y="50"/>
                            </a:lnTo>
                            <a:lnTo>
                              <a:pt x="12" y="51"/>
                            </a:lnTo>
                            <a:lnTo>
                              <a:pt x="17" y="52"/>
                            </a:lnTo>
                            <a:lnTo>
                              <a:pt x="14" y="48"/>
                            </a:lnTo>
                            <a:lnTo>
                              <a:pt x="13" y="45"/>
                            </a:lnTo>
                            <a:lnTo>
                              <a:pt x="13" y="42"/>
                            </a:lnTo>
                            <a:lnTo>
                              <a:pt x="14" y="38"/>
                            </a:lnTo>
                            <a:lnTo>
                              <a:pt x="16" y="36"/>
                            </a:lnTo>
                            <a:lnTo>
                              <a:pt x="18" y="33"/>
                            </a:lnTo>
                            <a:lnTo>
                              <a:pt x="20" y="31"/>
                            </a:lnTo>
                            <a:lnTo>
                              <a:pt x="23" y="29"/>
                            </a:lnTo>
                            <a:lnTo>
                              <a:pt x="26" y="28"/>
                            </a:lnTo>
                            <a:lnTo>
                              <a:pt x="37" y="25"/>
                            </a:lnTo>
                            <a:lnTo>
                              <a:pt x="35" y="27"/>
                            </a:lnTo>
                            <a:lnTo>
                              <a:pt x="33" y="28"/>
                            </a:lnTo>
                            <a:lnTo>
                              <a:pt x="31" y="29"/>
                            </a:lnTo>
                            <a:lnTo>
                              <a:pt x="28" y="30"/>
                            </a:lnTo>
                            <a:lnTo>
                              <a:pt x="25" y="30"/>
                            </a:lnTo>
                            <a:lnTo>
                              <a:pt x="23" y="32"/>
                            </a:lnTo>
                            <a:lnTo>
                              <a:pt x="22" y="34"/>
                            </a:lnTo>
                            <a:lnTo>
                              <a:pt x="21" y="35"/>
                            </a:lnTo>
                            <a:lnTo>
                              <a:pt x="20" y="37"/>
                            </a:lnTo>
                            <a:lnTo>
                              <a:pt x="20" y="40"/>
                            </a:lnTo>
                            <a:lnTo>
                              <a:pt x="21" y="42"/>
                            </a:lnTo>
                            <a:lnTo>
                              <a:pt x="22" y="46"/>
                            </a:lnTo>
                            <a:lnTo>
                              <a:pt x="24" y="49"/>
                            </a:lnTo>
                            <a:lnTo>
                              <a:pt x="26" y="55"/>
                            </a:lnTo>
                            <a:lnTo>
                              <a:pt x="31" y="65"/>
                            </a:lnTo>
                            <a:lnTo>
                              <a:pt x="35" y="71"/>
                            </a:lnTo>
                            <a:lnTo>
                              <a:pt x="39" y="72"/>
                            </a:lnTo>
                            <a:lnTo>
                              <a:pt x="39" y="77"/>
                            </a:lnTo>
                            <a:lnTo>
                              <a:pt x="40" y="90"/>
                            </a:lnTo>
                            <a:lnTo>
                              <a:pt x="41" y="94"/>
                            </a:lnTo>
                            <a:lnTo>
                              <a:pt x="41" y="97"/>
                            </a:lnTo>
                            <a:lnTo>
                              <a:pt x="41" y="99"/>
                            </a:lnTo>
                            <a:lnTo>
                              <a:pt x="39" y="102"/>
                            </a:lnTo>
                            <a:lnTo>
                              <a:pt x="37" y="103"/>
                            </a:lnTo>
                            <a:lnTo>
                              <a:pt x="34" y="105"/>
                            </a:lnTo>
                            <a:lnTo>
                              <a:pt x="31" y="106"/>
                            </a:lnTo>
                            <a:lnTo>
                              <a:pt x="31" y="108"/>
                            </a:lnTo>
                            <a:lnTo>
                              <a:pt x="31" y="110"/>
                            </a:lnTo>
                            <a:lnTo>
                              <a:pt x="31" y="111"/>
                            </a:lnTo>
                            <a:lnTo>
                              <a:pt x="32" y="112"/>
                            </a:lnTo>
                            <a:lnTo>
                              <a:pt x="32" y="114"/>
                            </a:lnTo>
                            <a:lnTo>
                              <a:pt x="34" y="116"/>
                            </a:lnTo>
                            <a:lnTo>
                              <a:pt x="36" y="117"/>
                            </a:lnTo>
                            <a:lnTo>
                              <a:pt x="37" y="117"/>
                            </a:lnTo>
                            <a:lnTo>
                              <a:pt x="39" y="118"/>
                            </a:lnTo>
                            <a:lnTo>
                              <a:pt x="42" y="118"/>
                            </a:lnTo>
                            <a:lnTo>
                              <a:pt x="44" y="118"/>
                            </a:lnTo>
                            <a:lnTo>
                              <a:pt x="47" y="117"/>
                            </a:lnTo>
                            <a:lnTo>
                              <a:pt x="49" y="117"/>
                            </a:lnTo>
                            <a:lnTo>
                              <a:pt x="51" y="115"/>
                            </a:lnTo>
                            <a:lnTo>
                              <a:pt x="54" y="114"/>
                            </a:lnTo>
                            <a:lnTo>
                              <a:pt x="55" y="113"/>
                            </a:lnTo>
                            <a:lnTo>
                              <a:pt x="55" y="107"/>
                            </a:lnTo>
                            <a:lnTo>
                              <a:pt x="53" y="90"/>
                            </a:lnTo>
                            <a:lnTo>
                              <a:pt x="47" y="80"/>
                            </a:lnTo>
                            <a:lnTo>
                              <a:pt x="46" y="76"/>
                            </a:lnTo>
                            <a:lnTo>
                              <a:pt x="45" y="72"/>
                            </a:lnTo>
                            <a:lnTo>
                              <a:pt x="46" y="70"/>
                            </a:lnTo>
                            <a:lnTo>
                              <a:pt x="47" y="67"/>
                            </a:lnTo>
                            <a:lnTo>
                              <a:pt x="49" y="65"/>
                            </a:lnTo>
                            <a:lnTo>
                              <a:pt x="52" y="64"/>
                            </a:lnTo>
                            <a:lnTo>
                              <a:pt x="55" y="65"/>
                            </a:lnTo>
                            <a:lnTo>
                              <a:pt x="57" y="65"/>
                            </a:lnTo>
                            <a:lnTo>
                              <a:pt x="60" y="68"/>
                            </a:lnTo>
                            <a:lnTo>
                              <a:pt x="62" y="69"/>
                            </a:lnTo>
                            <a:lnTo>
                              <a:pt x="63" y="72"/>
                            </a:lnTo>
                            <a:lnTo>
                              <a:pt x="63" y="75"/>
                            </a:lnTo>
                            <a:lnTo>
                              <a:pt x="62" y="78"/>
                            </a:lnTo>
                            <a:lnTo>
                              <a:pt x="61" y="81"/>
                            </a:lnTo>
                            <a:lnTo>
                              <a:pt x="61" y="83"/>
                            </a:lnTo>
                            <a:lnTo>
                              <a:pt x="63" y="84"/>
                            </a:lnTo>
                            <a:lnTo>
                              <a:pt x="85" y="98"/>
                            </a:lnTo>
                            <a:lnTo>
                              <a:pt x="94" y="97"/>
                            </a:lnTo>
                            <a:lnTo>
                              <a:pt x="103" y="97"/>
                            </a:lnTo>
                            <a:lnTo>
                              <a:pt x="112" y="95"/>
                            </a:lnTo>
                            <a:lnTo>
                              <a:pt x="116" y="91"/>
                            </a:lnTo>
                            <a:lnTo>
                              <a:pt x="118" y="89"/>
                            </a:lnTo>
                            <a:lnTo>
                              <a:pt x="119" y="86"/>
                            </a:lnTo>
                            <a:lnTo>
                              <a:pt x="119" y="83"/>
                            </a:lnTo>
                            <a:lnTo>
                              <a:pt x="120" y="77"/>
                            </a:lnTo>
                            <a:lnTo>
                              <a:pt x="118" y="73"/>
                            </a:lnTo>
                            <a:lnTo>
                              <a:pt x="117" y="63"/>
                            </a:lnTo>
                            <a:lnTo>
                              <a:pt x="114" y="49"/>
                            </a:lnTo>
                            <a:lnTo>
                              <a:pt x="111" y="39"/>
                            </a:lnTo>
                            <a:lnTo>
                              <a:pt x="105" y="29"/>
                            </a:lnTo>
                            <a:lnTo>
                              <a:pt x="101" y="20"/>
                            </a:lnTo>
                            <a:lnTo>
                              <a:pt x="98" y="15"/>
                            </a:lnTo>
                            <a:lnTo>
                              <a:pt x="94" y="10"/>
                            </a:lnTo>
                            <a:lnTo>
                              <a:pt x="90" y="8"/>
                            </a:lnTo>
                            <a:lnTo>
                              <a:pt x="83" y="4"/>
                            </a:lnTo>
                            <a:lnTo>
                              <a:pt x="77" y="2"/>
                            </a:lnTo>
                            <a:lnTo>
                              <a:pt x="70" y="0"/>
                            </a:lnTo>
                            <a:lnTo>
                              <a:pt x="64" y="0"/>
                            </a:lnTo>
                            <a:lnTo>
                              <a:pt x="57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64" name="未知"/>
                      <p:cNvSpPr/>
                      <p:nvPr/>
                    </p:nvSpPr>
                    <p:spPr>
                      <a:xfrm>
                        <a:off x="12" y="6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3"/>
                          </a:cxn>
                          <a:cxn ang="0">
                            <a:pos x="0" y="6"/>
                          </a:cxn>
                          <a:cxn ang="0">
                            <a:pos x="1" y="9"/>
                          </a:cxn>
                          <a:cxn ang="0">
                            <a:pos x="3" y="12"/>
                          </a:cxn>
                          <a:cxn ang="0">
                            <a:pos x="7" y="12"/>
                          </a:cxn>
                          <a:cxn ang="0">
                            <a:pos x="10" y="12"/>
                          </a:cxn>
                          <a:cxn ang="0">
                            <a:pos x="14" y="16"/>
                          </a:cxn>
                          <a:cxn ang="0">
                            <a:pos x="16" y="16"/>
                          </a:cxn>
                          <a:cxn ang="0">
                            <a:pos x="16" y="12"/>
                          </a:cxn>
                          <a:cxn ang="0">
                            <a:pos x="12" y="9"/>
                          </a:cxn>
                          <a:cxn ang="0">
                            <a:pos x="8" y="6"/>
                          </a:cxn>
                          <a:cxn ang="0">
                            <a:pos x="5" y="3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0" y="3"/>
                            </a:lnTo>
                            <a:lnTo>
                              <a:pt x="0" y="6"/>
                            </a:lnTo>
                            <a:lnTo>
                              <a:pt x="1" y="9"/>
                            </a:lnTo>
                            <a:lnTo>
                              <a:pt x="3" y="12"/>
                            </a:lnTo>
                            <a:lnTo>
                              <a:pt x="7" y="12"/>
                            </a:lnTo>
                            <a:lnTo>
                              <a:pt x="10" y="12"/>
                            </a:lnTo>
                            <a:lnTo>
                              <a:pt x="14" y="16"/>
                            </a:lnTo>
                            <a:lnTo>
                              <a:pt x="16" y="16"/>
                            </a:lnTo>
                            <a:lnTo>
                              <a:pt x="16" y="12"/>
                            </a:lnTo>
                            <a:lnTo>
                              <a:pt x="12" y="9"/>
                            </a:lnTo>
                            <a:lnTo>
                              <a:pt x="8" y="6"/>
                            </a:lnTo>
                            <a:lnTo>
                              <a:pt x="5" y="3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65" name="未知"/>
                      <p:cNvSpPr/>
                      <p:nvPr/>
                    </p:nvSpPr>
                    <p:spPr>
                      <a:xfrm>
                        <a:off x="16" y="69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0"/>
                          </a:cxn>
                          <a:cxn ang="0">
                            <a:pos x="6" y="0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  <a:cxn ang="0">
                            <a:pos x="3" y="0"/>
                          </a:cxn>
                          <a:cxn ang="0">
                            <a:pos x="12" y="0"/>
                          </a:cxn>
                          <a:cxn ang="0">
                            <a:pos x="16" y="0"/>
                          </a:cxn>
                          <a:cxn ang="0">
                            <a:pos x="9" y="0"/>
                          </a:cxn>
                        </a:cxnLst>
                        <a:pathLst>
                          <a:path w="17" h="1">
                            <a:moveTo>
                              <a:pt x="9" y="0"/>
                            </a:moveTo>
                            <a:lnTo>
                              <a:pt x="6" y="0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  <a:lnTo>
                              <a:pt x="3" y="0"/>
                            </a:lnTo>
                            <a:lnTo>
                              <a:pt x="12" y="0"/>
                            </a:lnTo>
                            <a:lnTo>
                              <a:pt x="16" y="0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66" name="未知"/>
                      <p:cNvSpPr/>
                      <p:nvPr/>
                    </p:nvSpPr>
                    <p:spPr>
                      <a:xfrm>
                        <a:off x="22" y="88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" y="0"/>
                          </a:cxn>
                          <a:cxn ang="0">
                            <a:pos x="1" y="2"/>
                          </a:cxn>
                          <a:cxn ang="0">
                            <a:pos x="0" y="4"/>
                          </a:cxn>
                          <a:cxn ang="0">
                            <a:pos x="0" y="5"/>
                          </a:cxn>
                          <a:cxn ang="0">
                            <a:pos x="0" y="7"/>
                          </a:cxn>
                          <a:cxn ang="0">
                            <a:pos x="0" y="10"/>
                          </a:cxn>
                          <a:cxn ang="0">
                            <a:pos x="1" y="11"/>
                          </a:cxn>
                          <a:cxn ang="0">
                            <a:pos x="3" y="13"/>
                          </a:cxn>
                          <a:cxn ang="0">
                            <a:pos x="3" y="14"/>
                          </a:cxn>
                          <a:cxn ang="0">
                            <a:pos x="6" y="14"/>
                          </a:cxn>
                          <a:cxn ang="0">
                            <a:pos x="8" y="14"/>
                          </a:cxn>
                          <a:cxn ang="0">
                            <a:pos x="11" y="14"/>
                          </a:cxn>
                          <a:cxn ang="0">
                            <a:pos x="16" y="16"/>
                          </a:cxn>
                          <a:cxn ang="0">
                            <a:pos x="16" y="14"/>
                          </a:cxn>
                          <a:cxn ang="0">
                            <a:pos x="14" y="11"/>
                          </a:cxn>
                          <a:cxn ang="0">
                            <a:pos x="14" y="8"/>
                          </a:cxn>
                          <a:cxn ang="0">
                            <a:pos x="12" y="5"/>
                          </a:cxn>
                          <a:cxn ang="0">
                            <a:pos x="11" y="5"/>
                          </a:cxn>
                          <a:cxn ang="0">
                            <a:pos x="9" y="2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4" y="0"/>
                          </a:cxn>
                          <a:cxn ang="0">
                            <a:pos x="3" y="0"/>
                          </a:cxn>
                        </a:cxnLst>
                        <a:pathLst>
                          <a:path w="17" h="17">
                            <a:moveTo>
                              <a:pt x="3" y="0"/>
                            </a:moveTo>
                            <a:lnTo>
                              <a:pt x="1" y="2"/>
                            </a:lnTo>
                            <a:lnTo>
                              <a:pt x="0" y="4"/>
                            </a:lnTo>
                            <a:lnTo>
                              <a:pt x="0" y="5"/>
                            </a:lnTo>
                            <a:lnTo>
                              <a:pt x="0" y="7"/>
                            </a:lnTo>
                            <a:lnTo>
                              <a:pt x="0" y="10"/>
                            </a:lnTo>
                            <a:lnTo>
                              <a:pt x="1" y="11"/>
                            </a:lnTo>
                            <a:lnTo>
                              <a:pt x="3" y="13"/>
                            </a:lnTo>
                            <a:lnTo>
                              <a:pt x="3" y="14"/>
                            </a:lnTo>
                            <a:lnTo>
                              <a:pt x="6" y="14"/>
                            </a:lnTo>
                            <a:lnTo>
                              <a:pt x="8" y="14"/>
                            </a:lnTo>
                            <a:lnTo>
                              <a:pt x="11" y="14"/>
                            </a:lnTo>
                            <a:lnTo>
                              <a:pt x="16" y="16"/>
                            </a:lnTo>
                            <a:lnTo>
                              <a:pt x="16" y="14"/>
                            </a:lnTo>
                            <a:lnTo>
                              <a:pt x="14" y="11"/>
                            </a:lnTo>
                            <a:lnTo>
                              <a:pt x="14" y="8"/>
                            </a:lnTo>
                            <a:lnTo>
                              <a:pt x="12" y="5"/>
                            </a:lnTo>
                            <a:lnTo>
                              <a:pt x="11" y="5"/>
                            </a:lnTo>
                            <a:lnTo>
                              <a:pt x="9" y="2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4" y="0"/>
                            </a:lnTo>
                            <a:lnTo>
                              <a:pt x="3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67" name="未知"/>
                      <p:cNvSpPr/>
                      <p:nvPr/>
                    </p:nvSpPr>
                    <p:spPr>
                      <a:xfrm>
                        <a:off x="1" y="21"/>
                        <a:ext cx="27" cy="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6" y="0"/>
                          </a:cxn>
                          <a:cxn ang="0">
                            <a:pos x="21" y="2"/>
                          </a:cxn>
                          <a:cxn ang="0">
                            <a:pos x="18" y="2"/>
                          </a:cxn>
                          <a:cxn ang="0">
                            <a:pos x="14" y="3"/>
                          </a:cxn>
                          <a:cxn ang="0">
                            <a:pos x="11" y="4"/>
                          </a:cxn>
                          <a:cxn ang="0">
                            <a:pos x="8" y="6"/>
                          </a:cxn>
                          <a:cxn ang="0">
                            <a:pos x="5" y="7"/>
                          </a:cxn>
                          <a:cxn ang="0">
                            <a:pos x="3" y="9"/>
                          </a:cxn>
                          <a:cxn ang="0">
                            <a:pos x="2" y="11"/>
                          </a:cxn>
                          <a:cxn ang="0">
                            <a:pos x="1" y="13"/>
                          </a:cxn>
                          <a:cxn ang="0">
                            <a:pos x="0" y="14"/>
                          </a:cxn>
                          <a:cxn ang="0">
                            <a:pos x="1" y="13"/>
                          </a:cxn>
                          <a:cxn ang="0">
                            <a:pos x="1" y="15"/>
                          </a:cxn>
                          <a:cxn ang="0">
                            <a:pos x="1" y="19"/>
                          </a:cxn>
                          <a:cxn ang="0">
                            <a:pos x="2" y="21"/>
                          </a:cxn>
                          <a:cxn ang="0">
                            <a:pos x="3" y="23"/>
                          </a:cxn>
                          <a:cxn ang="0">
                            <a:pos x="5" y="19"/>
                          </a:cxn>
                          <a:cxn ang="0">
                            <a:pos x="6" y="15"/>
                          </a:cxn>
                          <a:cxn ang="0">
                            <a:pos x="8" y="12"/>
                          </a:cxn>
                          <a:cxn ang="0">
                            <a:pos x="10" y="8"/>
                          </a:cxn>
                          <a:cxn ang="0">
                            <a:pos x="12" y="6"/>
                          </a:cxn>
                          <a:cxn ang="0">
                            <a:pos x="15" y="5"/>
                          </a:cxn>
                          <a:cxn ang="0">
                            <a:pos x="18" y="3"/>
                          </a:cxn>
                          <a:cxn ang="0">
                            <a:pos x="26" y="0"/>
                          </a:cxn>
                        </a:cxnLst>
                        <a:pathLst>
                          <a:path w="27" h="24">
                            <a:moveTo>
                              <a:pt x="26" y="0"/>
                            </a:moveTo>
                            <a:lnTo>
                              <a:pt x="21" y="2"/>
                            </a:lnTo>
                            <a:lnTo>
                              <a:pt x="18" y="2"/>
                            </a:lnTo>
                            <a:lnTo>
                              <a:pt x="14" y="3"/>
                            </a:lnTo>
                            <a:lnTo>
                              <a:pt x="11" y="4"/>
                            </a:lnTo>
                            <a:lnTo>
                              <a:pt x="8" y="6"/>
                            </a:lnTo>
                            <a:lnTo>
                              <a:pt x="5" y="7"/>
                            </a:lnTo>
                            <a:lnTo>
                              <a:pt x="3" y="9"/>
                            </a:lnTo>
                            <a:lnTo>
                              <a:pt x="2" y="11"/>
                            </a:lnTo>
                            <a:lnTo>
                              <a:pt x="1" y="13"/>
                            </a:lnTo>
                            <a:lnTo>
                              <a:pt x="0" y="14"/>
                            </a:lnTo>
                            <a:lnTo>
                              <a:pt x="1" y="13"/>
                            </a:lnTo>
                            <a:lnTo>
                              <a:pt x="1" y="15"/>
                            </a:lnTo>
                            <a:lnTo>
                              <a:pt x="1" y="19"/>
                            </a:lnTo>
                            <a:lnTo>
                              <a:pt x="2" y="21"/>
                            </a:lnTo>
                            <a:lnTo>
                              <a:pt x="3" y="23"/>
                            </a:lnTo>
                            <a:lnTo>
                              <a:pt x="5" y="19"/>
                            </a:lnTo>
                            <a:lnTo>
                              <a:pt x="6" y="15"/>
                            </a:lnTo>
                            <a:lnTo>
                              <a:pt x="8" y="12"/>
                            </a:lnTo>
                            <a:lnTo>
                              <a:pt x="10" y="8"/>
                            </a:lnTo>
                            <a:lnTo>
                              <a:pt x="12" y="6"/>
                            </a:lnTo>
                            <a:lnTo>
                              <a:pt x="15" y="5"/>
                            </a:lnTo>
                            <a:lnTo>
                              <a:pt x="18" y="3"/>
                            </a:lnTo>
                            <a:lnTo>
                              <a:pt x="26" y="0"/>
                            </a:lnTo>
                          </a:path>
                        </a:pathLst>
                      </a:custGeom>
                      <a:solidFill>
                        <a:schemeClr val="tx1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7268" name="未知"/>
                  <p:cNvSpPr/>
                  <p:nvPr/>
                </p:nvSpPr>
                <p:spPr>
                  <a:xfrm>
                    <a:off x="67" y="94"/>
                    <a:ext cx="35" cy="67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7" y="43"/>
                      </a:cxn>
                      <a:cxn ang="0">
                        <a:pos x="0" y="66"/>
                      </a:cxn>
                      <a:cxn ang="0">
                        <a:pos x="12" y="40"/>
                      </a:cxn>
                      <a:cxn ang="0">
                        <a:pos x="34" y="0"/>
                      </a:cxn>
                    </a:cxnLst>
                    <a:pathLst>
                      <a:path w="35" h="67">
                        <a:moveTo>
                          <a:pt x="34" y="0"/>
                        </a:moveTo>
                        <a:lnTo>
                          <a:pt x="7" y="43"/>
                        </a:lnTo>
                        <a:lnTo>
                          <a:pt x="0" y="66"/>
                        </a:lnTo>
                        <a:lnTo>
                          <a:pt x="12" y="40"/>
                        </a:lnTo>
                        <a:lnTo>
                          <a:pt x="34" y="0"/>
                        </a:lnTo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69" name="未知"/>
                  <p:cNvSpPr/>
                  <p:nvPr/>
                </p:nvSpPr>
                <p:spPr>
                  <a:xfrm>
                    <a:off x="34" y="142"/>
                    <a:ext cx="17" cy="3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8" y="22"/>
                      </a:cxn>
                      <a:cxn ang="0">
                        <a:pos x="16" y="29"/>
                      </a:cxn>
                      <a:cxn ang="0">
                        <a:pos x="5" y="23"/>
                      </a:cxn>
                      <a:cxn ang="0">
                        <a:pos x="0" y="27"/>
                      </a:cxn>
                      <a:cxn ang="0">
                        <a:pos x="2" y="18"/>
                      </a:cxn>
                      <a:cxn ang="0">
                        <a:pos x="4" y="5"/>
                      </a:cxn>
                      <a:cxn ang="0">
                        <a:pos x="8" y="0"/>
                      </a:cxn>
                    </a:cxnLst>
                    <a:pathLst>
                      <a:path w="17" h="30">
                        <a:moveTo>
                          <a:pt x="8" y="0"/>
                        </a:moveTo>
                        <a:lnTo>
                          <a:pt x="8" y="22"/>
                        </a:lnTo>
                        <a:lnTo>
                          <a:pt x="16" y="29"/>
                        </a:lnTo>
                        <a:lnTo>
                          <a:pt x="5" y="23"/>
                        </a:lnTo>
                        <a:lnTo>
                          <a:pt x="0" y="27"/>
                        </a:lnTo>
                        <a:lnTo>
                          <a:pt x="2" y="18"/>
                        </a:lnTo>
                        <a:lnTo>
                          <a:pt x="4" y="5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7270" name="未知"/>
                <p:cNvSpPr/>
                <p:nvPr/>
              </p:nvSpPr>
              <p:spPr>
                <a:xfrm>
                  <a:off x="70" y="184"/>
                  <a:ext cx="19" cy="3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8" y="16"/>
                    </a:cxn>
                    <a:cxn ang="0">
                      <a:pos x="18" y="31"/>
                    </a:cxn>
                    <a:cxn ang="0">
                      <a:pos x="15" y="14"/>
                    </a:cxn>
                    <a:cxn ang="0">
                      <a:pos x="11" y="7"/>
                    </a:cxn>
                    <a:cxn ang="0">
                      <a:pos x="0" y="13"/>
                    </a:cxn>
                    <a:cxn ang="0">
                      <a:pos x="6" y="7"/>
                    </a:cxn>
                    <a:cxn ang="0">
                      <a:pos x="11" y="0"/>
                    </a:cxn>
                  </a:cxnLst>
                  <a:pathLst>
                    <a:path w="19" h="32">
                      <a:moveTo>
                        <a:pt x="11" y="0"/>
                      </a:moveTo>
                      <a:lnTo>
                        <a:pt x="18" y="16"/>
                      </a:lnTo>
                      <a:lnTo>
                        <a:pt x="18" y="31"/>
                      </a:lnTo>
                      <a:lnTo>
                        <a:pt x="15" y="14"/>
                      </a:lnTo>
                      <a:lnTo>
                        <a:pt x="11" y="7"/>
                      </a:lnTo>
                      <a:lnTo>
                        <a:pt x="0" y="13"/>
                      </a:lnTo>
                      <a:lnTo>
                        <a:pt x="6" y="7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271" name="未知"/>
              <p:cNvSpPr/>
              <p:nvPr/>
            </p:nvSpPr>
            <p:spPr>
              <a:xfrm>
                <a:off x="2" y="236"/>
                <a:ext cx="17" cy="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4" y="17"/>
                  </a:cxn>
                  <a:cxn ang="0">
                    <a:pos x="16" y="1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pathLst>
                  <a:path w="17" h="21">
                    <a:moveTo>
                      <a:pt x="12" y="0"/>
                    </a:moveTo>
                    <a:lnTo>
                      <a:pt x="0" y="16"/>
                    </a:lnTo>
                    <a:lnTo>
                      <a:pt x="0" y="20"/>
                    </a:lnTo>
                    <a:lnTo>
                      <a:pt x="4" y="17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3F3F3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7272" name="Group 105"/>
              <p:cNvGrpSpPr/>
              <p:nvPr/>
            </p:nvGrpSpPr>
            <p:grpSpPr>
              <a:xfrm>
                <a:off x="0" y="213"/>
                <a:ext cx="57" cy="42"/>
                <a:chOff x="0" y="0"/>
                <a:chExt cx="57" cy="42"/>
              </a:xfrm>
            </p:grpSpPr>
            <p:grpSp>
              <p:nvGrpSpPr>
                <p:cNvPr id="7273" name="Group 106"/>
                <p:cNvGrpSpPr/>
                <p:nvPr/>
              </p:nvGrpSpPr>
              <p:grpSpPr>
                <a:xfrm>
                  <a:off x="0" y="0"/>
                  <a:ext cx="57" cy="42"/>
                  <a:chOff x="0" y="0"/>
                  <a:chExt cx="57" cy="42"/>
                </a:xfrm>
              </p:grpSpPr>
              <p:sp>
                <p:nvSpPr>
                  <p:cNvPr id="7274" name="未知"/>
                  <p:cNvSpPr/>
                  <p:nvPr/>
                </p:nvSpPr>
                <p:spPr>
                  <a:xfrm>
                    <a:off x="0" y="6"/>
                    <a:ext cx="50" cy="36"/>
                  </a:xfrm>
                  <a:custGeom>
                    <a:avLst/>
                    <a:gdLst/>
                    <a:ahLst/>
                    <a:cxnLst>
                      <a:cxn ang="0">
                        <a:pos x="36" y="5"/>
                      </a:cxn>
                      <a:cxn ang="0">
                        <a:pos x="33" y="5"/>
                      </a:cxn>
                      <a:cxn ang="0">
                        <a:pos x="31" y="4"/>
                      </a:cxn>
                      <a:cxn ang="0">
                        <a:pos x="28" y="3"/>
                      </a:cxn>
                      <a:cxn ang="0">
                        <a:pos x="25" y="2"/>
                      </a:cxn>
                      <a:cxn ang="0">
                        <a:pos x="20" y="1"/>
                      </a:cxn>
                      <a:cxn ang="0">
                        <a:pos x="17" y="0"/>
                      </a:cxn>
                      <a:cxn ang="0">
                        <a:pos x="8" y="2"/>
                      </a:cxn>
                      <a:cxn ang="0">
                        <a:pos x="6" y="3"/>
                      </a:cxn>
                      <a:cxn ang="0">
                        <a:pos x="5" y="4"/>
                      </a:cxn>
                      <a:cxn ang="0">
                        <a:pos x="4" y="5"/>
                      </a:cxn>
                      <a:cxn ang="0">
                        <a:pos x="3" y="7"/>
                      </a:cxn>
                      <a:cxn ang="0">
                        <a:pos x="2" y="11"/>
                      </a:cxn>
                      <a:cxn ang="0">
                        <a:pos x="1" y="15"/>
                      </a:cxn>
                      <a:cxn ang="0">
                        <a:pos x="1" y="19"/>
                      </a:cxn>
                      <a:cxn ang="0">
                        <a:pos x="0" y="22"/>
                      </a:cxn>
                      <a:cxn ang="0">
                        <a:pos x="0" y="23"/>
                      </a:cxn>
                      <a:cxn ang="0">
                        <a:pos x="1" y="25"/>
                      </a:cxn>
                      <a:cxn ang="0">
                        <a:pos x="1" y="26"/>
                      </a:cxn>
                      <a:cxn ang="0">
                        <a:pos x="2" y="28"/>
                      </a:cxn>
                      <a:cxn ang="0">
                        <a:pos x="6" y="31"/>
                      </a:cxn>
                      <a:cxn ang="0">
                        <a:pos x="8" y="32"/>
                      </a:cxn>
                      <a:cxn ang="0">
                        <a:pos x="12" y="34"/>
                      </a:cxn>
                      <a:cxn ang="0">
                        <a:pos x="14" y="35"/>
                      </a:cxn>
                      <a:cxn ang="0">
                        <a:pos x="16" y="34"/>
                      </a:cxn>
                      <a:cxn ang="0">
                        <a:pos x="16" y="33"/>
                      </a:cxn>
                      <a:cxn ang="0">
                        <a:pos x="18" y="33"/>
                      </a:cxn>
                      <a:cxn ang="0">
                        <a:pos x="20" y="33"/>
                      </a:cxn>
                      <a:cxn ang="0">
                        <a:pos x="23" y="34"/>
                      </a:cxn>
                      <a:cxn ang="0">
                        <a:pos x="25" y="34"/>
                      </a:cxn>
                      <a:cxn ang="0">
                        <a:pos x="25" y="32"/>
                      </a:cxn>
                      <a:cxn ang="0">
                        <a:pos x="26" y="31"/>
                      </a:cxn>
                      <a:cxn ang="0">
                        <a:pos x="27" y="32"/>
                      </a:cxn>
                      <a:cxn ang="0">
                        <a:pos x="29" y="32"/>
                      </a:cxn>
                      <a:cxn ang="0">
                        <a:pos x="30" y="31"/>
                      </a:cxn>
                      <a:cxn ang="0">
                        <a:pos x="30" y="30"/>
                      </a:cxn>
                      <a:cxn ang="0">
                        <a:pos x="31" y="28"/>
                      </a:cxn>
                      <a:cxn ang="0">
                        <a:pos x="34" y="28"/>
                      </a:cxn>
                      <a:cxn ang="0">
                        <a:pos x="36" y="28"/>
                      </a:cxn>
                      <a:cxn ang="0">
                        <a:pos x="38" y="28"/>
                      </a:cxn>
                      <a:cxn ang="0">
                        <a:pos x="40" y="27"/>
                      </a:cxn>
                      <a:cxn ang="0">
                        <a:pos x="41" y="26"/>
                      </a:cxn>
                      <a:cxn ang="0">
                        <a:pos x="43" y="24"/>
                      </a:cxn>
                      <a:cxn ang="0">
                        <a:pos x="48" y="23"/>
                      </a:cxn>
                      <a:cxn ang="0">
                        <a:pos x="49" y="18"/>
                      </a:cxn>
                      <a:cxn ang="0">
                        <a:pos x="49" y="14"/>
                      </a:cxn>
                      <a:cxn ang="0">
                        <a:pos x="48" y="10"/>
                      </a:cxn>
                      <a:cxn ang="0">
                        <a:pos x="46" y="8"/>
                      </a:cxn>
                      <a:cxn ang="0">
                        <a:pos x="44" y="6"/>
                      </a:cxn>
                      <a:cxn ang="0">
                        <a:pos x="42" y="5"/>
                      </a:cxn>
                      <a:cxn ang="0">
                        <a:pos x="38" y="4"/>
                      </a:cxn>
                      <a:cxn ang="0">
                        <a:pos x="36" y="5"/>
                      </a:cxn>
                    </a:cxnLst>
                    <a:pathLst>
                      <a:path w="50" h="36">
                        <a:moveTo>
                          <a:pt x="36" y="5"/>
                        </a:moveTo>
                        <a:lnTo>
                          <a:pt x="33" y="5"/>
                        </a:lnTo>
                        <a:lnTo>
                          <a:pt x="31" y="4"/>
                        </a:lnTo>
                        <a:lnTo>
                          <a:pt x="28" y="3"/>
                        </a:lnTo>
                        <a:lnTo>
                          <a:pt x="25" y="2"/>
                        </a:lnTo>
                        <a:lnTo>
                          <a:pt x="20" y="1"/>
                        </a:lnTo>
                        <a:lnTo>
                          <a:pt x="17" y="0"/>
                        </a:lnTo>
                        <a:lnTo>
                          <a:pt x="8" y="2"/>
                        </a:lnTo>
                        <a:lnTo>
                          <a:pt x="6" y="3"/>
                        </a:lnTo>
                        <a:lnTo>
                          <a:pt x="5" y="4"/>
                        </a:lnTo>
                        <a:lnTo>
                          <a:pt x="4" y="5"/>
                        </a:lnTo>
                        <a:lnTo>
                          <a:pt x="3" y="7"/>
                        </a:lnTo>
                        <a:lnTo>
                          <a:pt x="2" y="11"/>
                        </a:lnTo>
                        <a:lnTo>
                          <a:pt x="1" y="15"/>
                        </a:lnTo>
                        <a:lnTo>
                          <a:pt x="1" y="19"/>
                        </a:lnTo>
                        <a:lnTo>
                          <a:pt x="0" y="22"/>
                        </a:lnTo>
                        <a:lnTo>
                          <a:pt x="0" y="23"/>
                        </a:lnTo>
                        <a:lnTo>
                          <a:pt x="1" y="25"/>
                        </a:lnTo>
                        <a:lnTo>
                          <a:pt x="1" y="26"/>
                        </a:lnTo>
                        <a:lnTo>
                          <a:pt x="2" y="28"/>
                        </a:lnTo>
                        <a:lnTo>
                          <a:pt x="6" y="31"/>
                        </a:lnTo>
                        <a:lnTo>
                          <a:pt x="8" y="32"/>
                        </a:lnTo>
                        <a:lnTo>
                          <a:pt x="12" y="34"/>
                        </a:lnTo>
                        <a:lnTo>
                          <a:pt x="14" y="35"/>
                        </a:lnTo>
                        <a:lnTo>
                          <a:pt x="16" y="34"/>
                        </a:lnTo>
                        <a:lnTo>
                          <a:pt x="16" y="33"/>
                        </a:lnTo>
                        <a:lnTo>
                          <a:pt x="18" y="33"/>
                        </a:lnTo>
                        <a:lnTo>
                          <a:pt x="20" y="33"/>
                        </a:lnTo>
                        <a:lnTo>
                          <a:pt x="23" y="34"/>
                        </a:lnTo>
                        <a:lnTo>
                          <a:pt x="25" y="34"/>
                        </a:lnTo>
                        <a:lnTo>
                          <a:pt x="25" y="32"/>
                        </a:lnTo>
                        <a:lnTo>
                          <a:pt x="26" y="31"/>
                        </a:lnTo>
                        <a:lnTo>
                          <a:pt x="27" y="32"/>
                        </a:lnTo>
                        <a:lnTo>
                          <a:pt x="29" y="32"/>
                        </a:lnTo>
                        <a:lnTo>
                          <a:pt x="30" y="31"/>
                        </a:lnTo>
                        <a:lnTo>
                          <a:pt x="30" y="30"/>
                        </a:lnTo>
                        <a:lnTo>
                          <a:pt x="31" y="28"/>
                        </a:lnTo>
                        <a:lnTo>
                          <a:pt x="34" y="28"/>
                        </a:lnTo>
                        <a:lnTo>
                          <a:pt x="36" y="28"/>
                        </a:lnTo>
                        <a:lnTo>
                          <a:pt x="38" y="28"/>
                        </a:lnTo>
                        <a:lnTo>
                          <a:pt x="40" y="27"/>
                        </a:lnTo>
                        <a:lnTo>
                          <a:pt x="41" y="26"/>
                        </a:lnTo>
                        <a:lnTo>
                          <a:pt x="43" y="24"/>
                        </a:lnTo>
                        <a:lnTo>
                          <a:pt x="48" y="23"/>
                        </a:lnTo>
                        <a:lnTo>
                          <a:pt x="49" y="18"/>
                        </a:lnTo>
                        <a:lnTo>
                          <a:pt x="49" y="14"/>
                        </a:lnTo>
                        <a:lnTo>
                          <a:pt x="48" y="10"/>
                        </a:lnTo>
                        <a:lnTo>
                          <a:pt x="46" y="8"/>
                        </a:lnTo>
                        <a:lnTo>
                          <a:pt x="44" y="6"/>
                        </a:lnTo>
                        <a:lnTo>
                          <a:pt x="42" y="5"/>
                        </a:lnTo>
                        <a:lnTo>
                          <a:pt x="38" y="4"/>
                        </a:lnTo>
                        <a:lnTo>
                          <a:pt x="36" y="5"/>
                        </a:lnTo>
                      </a:path>
                    </a:pathLst>
                  </a:custGeom>
                  <a:solidFill>
                    <a:srgbClr val="FFBFB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75" name="未知"/>
                  <p:cNvSpPr/>
                  <p:nvPr/>
                </p:nvSpPr>
                <p:spPr>
                  <a:xfrm>
                    <a:off x="4" y="14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29" y="10"/>
                      </a:cxn>
                      <a:cxn ang="0">
                        <a:pos x="25" y="9"/>
                      </a:cxn>
                      <a:cxn ang="0">
                        <a:pos x="22" y="8"/>
                      </a:cxn>
                      <a:cxn ang="0">
                        <a:pos x="19" y="9"/>
                      </a:cxn>
                      <a:cxn ang="0">
                        <a:pos x="14" y="10"/>
                      </a:cxn>
                      <a:cxn ang="0">
                        <a:pos x="10" y="10"/>
                      </a:cxn>
                      <a:cxn ang="0">
                        <a:pos x="7" y="9"/>
                      </a:cxn>
                      <a:cxn ang="0">
                        <a:pos x="6" y="7"/>
                      </a:cxn>
                      <a:cxn ang="0">
                        <a:pos x="6" y="5"/>
                      </a:cxn>
                      <a:cxn ang="0">
                        <a:pos x="10" y="4"/>
                      </a:cxn>
                      <a:cxn ang="0">
                        <a:pos x="14" y="3"/>
                      </a:cxn>
                      <a:cxn ang="0">
                        <a:pos x="19" y="1"/>
                      </a:cxn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7" y="2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9"/>
                      </a:cxn>
                      <a:cxn ang="0">
                        <a:pos x="2" y="11"/>
                      </a:cxn>
                      <a:cxn ang="0">
                        <a:pos x="2" y="12"/>
                      </a:cxn>
                      <a:cxn ang="0">
                        <a:pos x="1" y="17"/>
                      </a:cxn>
                      <a:cxn ang="0">
                        <a:pos x="4" y="16"/>
                      </a:cxn>
                      <a:cxn ang="0">
                        <a:pos x="7" y="18"/>
                      </a:cxn>
                      <a:cxn ang="0">
                        <a:pos x="7" y="20"/>
                      </a:cxn>
                      <a:cxn ang="0">
                        <a:pos x="10" y="20"/>
                      </a:cxn>
                      <a:cxn ang="0">
                        <a:pos x="12" y="24"/>
                      </a:cxn>
                      <a:cxn ang="0">
                        <a:pos x="13" y="23"/>
                      </a:cxn>
                      <a:cxn ang="0">
                        <a:pos x="11" y="20"/>
                      </a:cxn>
                      <a:cxn ang="0">
                        <a:pos x="13" y="18"/>
                      </a:cxn>
                      <a:cxn ang="0">
                        <a:pos x="17" y="19"/>
                      </a:cxn>
                      <a:cxn ang="0">
                        <a:pos x="21" y="17"/>
                      </a:cxn>
                      <a:cxn ang="0">
                        <a:pos x="24" y="16"/>
                      </a:cxn>
                      <a:cxn ang="0">
                        <a:pos x="26" y="17"/>
                      </a:cxn>
                      <a:cxn ang="0">
                        <a:pos x="30" y="17"/>
                      </a:cxn>
                      <a:cxn ang="0">
                        <a:pos x="26" y="14"/>
                      </a:cxn>
                      <a:cxn ang="0">
                        <a:pos x="28" y="10"/>
                      </a:cxn>
                      <a:cxn ang="0">
                        <a:pos x="32" y="8"/>
                      </a:cxn>
                    </a:cxnLst>
                    <a:pathLst>
                      <a:path w="33" h="26">
                        <a:moveTo>
                          <a:pt x="32" y="8"/>
                        </a:moveTo>
                        <a:lnTo>
                          <a:pt x="29" y="10"/>
                        </a:lnTo>
                        <a:lnTo>
                          <a:pt x="27" y="10"/>
                        </a:lnTo>
                        <a:lnTo>
                          <a:pt x="25" y="9"/>
                        </a:lnTo>
                        <a:lnTo>
                          <a:pt x="24" y="9"/>
                        </a:lnTo>
                        <a:lnTo>
                          <a:pt x="22" y="8"/>
                        </a:lnTo>
                        <a:lnTo>
                          <a:pt x="21" y="8"/>
                        </a:lnTo>
                        <a:lnTo>
                          <a:pt x="19" y="9"/>
                        </a:lnTo>
                        <a:lnTo>
                          <a:pt x="17" y="9"/>
                        </a:lnTo>
                        <a:lnTo>
                          <a:pt x="14" y="10"/>
                        </a:lnTo>
                        <a:lnTo>
                          <a:pt x="12" y="10"/>
                        </a:lnTo>
                        <a:lnTo>
                          <a:pt x="10" y="10"/>
                        </a:lnTo>
                        <a:lnTo>
                          <a:pt x="8" y="10"/>
                        </a:lnTo>
                        <a:lnTo>
                          <a:pt x="7" y="9"/>
                        </a:lnTo>
                        <a:lnTo>
                          <a:pt x="6" y="9"/>
                        </a:lnTo>
                        <a:lnTo>
                          <a:pt x="6" y="7"/>
                        </a:lnTo>
                        <a:lnTo>
                          <a:pt x="6" y="6"/>
                        </a:lnTo>
                        <a:lnTo>
                          <a:pt x="6" y="5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lnTo>
                          <a:pt x="12" y="3"/>
                        </a:lnTo>
                        <a:lnTo>
                          <a:pt x="14" y="3"/>
                        </a:lnTo>
                        <a:lnTo>
                          <a:pt x="17" y="2"/>
                        </a:lnTo>
                        <a:lnTo>
                          <a:pt x="19" y="1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  <a:lnTo>
                          <a:pt x="11" y="0"/>
                        </a:lnTo>
                        <a:lnTo>
                          <a:pt x="10" y="1"/>
                        </a:lnTo>
                        <a:lnTo>
                          <a:pt x="8" y="2"/>
                        </a:lnTo>
                        <a:lnTo>
                          <a:pt x="7" y="2"/>
                        </a:lnTo>
                        <a:lnTo>
                          <a:pt x="4" y="0"/>
                        </a:lnTo>
                        <a:lnTo>
                          <a:pt x="5" y="2"/>
                        </a:lnTo>
                        <a:lnTo>
                          <a:pt x="5" y="3"/>
                        </a:lnTo>
                        <a:lnTo>
                          <a:pt x="4" y="3"/>
                        </a:lnTo>
                        <a:lnTo>
                          <a:pt x="5" y="3"/>
                        </a:lnTo>
                        <a:lnTo>
                          <a:pt x="4" y="9"/>
                        </a:lnTo>
                        <a:lnTo>
                          <a:pt x="3" y="10"/>
                        </a:lnTo>
                        <a:lnTo>
                          <a:pt x="2" y="11"/>
                        </a:lnTo>
                        <a:lnTo>
                          <a:pt x="0" y="12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1" y="17"/>
                        </a:lnTo>
                        <a:lnTo>
                          <a:pt x="1" y="19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7" y="18"/>
                        </a:lnTo>
                        <a:lnTo>
                          <a:pt x="4" y="20"/>
                        </a:lnTo>
                        <a:lnTo>
                          <a:pt x="7" y="20"/>
                        </a:lnTo>
                        <a:lnTo>
                          <a:pt x="9" y="20"/>
                        </a:lnTo>
                        <a:lnTo>
                          <a:pt x="10" y="20"/>
                        </a:lnTo>
                        <a:lnTo>
                          <a:pt x="11" y="22"/>
                        </a:lnTo>
                        <a:lnTo>
                          <a:pt x="12" y="24"/>
                        </a:lnTo>
                        <a:lnTo>
                          <a:pt x="13" y="25"/>
                        </a:lnTo>
                        <a:lnTo>
                          <a:pt x="13" y="23"/>
                        </a:lnTo>
                        <a:lnTo>
                          <a:pt x="12" y="21"/>
                        </a:lnTo>
                        <a:lnTo>
                          <a:pt x="11" y="20"/>
                        </a:lnTo>
                        <a:lnTo>
                          <a:pt x="11" y="19"/>
                        </a:lnTo>
                        <a:lnTo>
                          <a:pt x="13" y="18"/>
                        </a:lnTo>
                        <a:lnTo>
                          <a:pt x="14" y="18"/>
                        </a:lnTo>
                        <a:lnTo>
                          <a:pt x="17" y="19"/>
                        </a:lnTo>
                        <a:lnTo>
                          <a:pt x="19" y="17"/>
                        </a:lnTo>
                        <a:lnTo>
                          <a:pt x="21" y="17"/>
                        </a:lnTo>
                        <a:lnTo>
                          <a:pt x="23" y="16"/>
                        </a:lnTo>
                        <a:lnTo>
                          <a:pt x="24" y="16"/>
                        </a:lnTo>
                        <a:lnTo>
                          <a:pt x="25" y="16"/>
                        </a:lnTo>
                        <a:lnTo>
                          <a:pt x="26" y="17"/>
                        </a:lnTo>
                        <a:lnTo>
                          <a:pt x="26" y="15"/>
                        </a:lnTo>
                        <a:lnTo>
                          <a:pt x="30" y="17"/>
                        </a:lnTo>
                        <a:lnTo>
                          <a:pt x="29" y="16"/>
                        </a:lnTo>
                        <a:lnTo>
                          <a:pt x="26" y="14"/>
                        </a:lnTo>
                        <a:lnTo>
                          <a:pt x="27" y="12"/>
                        </a:lnTo>
                        <a:lnTo>
                          <a:pt x="28" y="10"/>
                        </a:lnTo>
                        <a:lnTo>
                          <a:pt x="30" y="10"/>
                        </a:lnTo>
                        <a:lnTo>
                          <a:pt x="32" y="8"/>
                        </a:lnTo>
                      </a:path>
                    </a:pathLst>
                  </a:custGeom>
                  <a:solidFill>
                    <a:srgbClr val="DF9F7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76" name="未知"/>
                  <p:cNvSpPr/>
                  <p:nvPr/>
                </p:nvSpPr>
                <p:spPr>
                  <a:xfrm>
                    <a:off x="16" y="0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0" y="16"/>
                      </a:cxn>
                      <a:cxn ang="0">
                        <a:pos x="5" y="16"/>
                      </a:cxn>
                      <a:cxn ang="0">
                        <a:pos x="16" y="3"/>
                      </a:cxn>
                      <a:cxn ang="0">
                        <a:pos x="16" y="1"/>
                      </a:cxn>
                      <a:cxn ang="0">
                        <a:pos x="14" y="0"/>
                      </a:cxn>
                    </a:cxnLst>
                    <a:pathLst>
                      <a:path w="17" h="17">
                        <a:moveTo>
                          <a:pt x="14" y="0"/>
                        </a:move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0" y="16"/>
                        </a:lnTo>
                        <a:lnTo>
                          <a:pt x="5" y="16"/>
                        </a:lnTo>
                        <a:lnTo>
                          <a:pt x="16" y="3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77" name="未知"/>
                  <p:cNvSpPr/>
                  <p:nvPr/>
                </p:nvSpPr>
                <p:spPr>
                  <a:xfrm>
                    <a:off x="40" y="15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5" y="4"/>
                      </a:cxn>
                      <a:cxn ang="0">
                        <a:pos x="5" y="6"/>
                      </a:cxn>
                      <a:cxn ang="0">
                        <a:pos x="5" y="9"/>
                      </a:cxn>
                      <a:cxn ang="0">
                        <a:pos x="5" y="12"/>
                      </a:cxn>
                      <a:cxn ang="0">
                        <a:pos x="5" y="16"/>
                      </a:cxn>
                      <a:cxn ang="0">
                        <a:pos x="10" y="8"/>
                      </a:cxn>
                      <a:cxn ang="0">
                        <a:pos x="13" y="6"/>
                      </a:cxn>
                      <a:cxn ang="0">
                        <a:pos x="16" y="4"/>
                      </a:cxn>
                      <a:cxn ang="0">
                        <a:pos x="10" y="4"/>
                      </a:cxn>
                      <a:cxn ang="0">
                        <a:pos x="8" y="1"/>
                      </a:cxn>
                      <a:cxn ang="0">
                        <a:pos x="5" y="0"/>
                      </a:cxn>
                      <a:cxn ang="0">
                        <a:pos x="0" y="0"/>
                      </a:cxn>
                    </a:cxnLst>
                    <a:pathLst>
                      <a:path w="17" h="17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5" y="4"/>
                        </a:lnTo>
                        <a:lnTo>
                          <a:pt x="5" y="6"/>
                        </a:lnTo>
                        <a:lnTo>
                          <a:pt x="5" y="9"/>
                        </a:lnTo>
                        <a:lnTo>
                          <a:pt x="5" y="12"/>
                        </a:lnTo>
                        <a:lnTo>
                          <a:pt x="5" y="16"/>
                        </a:lnTo>
                        <a:lnTo>
                          <a:pt x="10" y="8"/>
                        </a:lnTo>
                        <a:lnTo>
                          <a:pt x="13" y="6"/>
                        </a:lnTo>
                        <a:lnTo>
                          <a:pt x="16" y="4"/>
                        </a:lnTo>
                        <a:lnTo>
                          <a:pt x="10" y="4"/>
                        </a:lnTo>
                        <a:lnTo>
                          <a:pt x="8" y="1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DF9F7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78" name="未知"/>
                  <p:cNvSpPr/>
                  <p:nvPr/>
                </p:nvSpPr>
                <p:spPr>
                  <a:xfrm>
                    <a:off x="19" y="3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2" y="16"/>
                      </a:cxn>
                      <a:cxn ang="0">
                        <a:pos x="0" y="14"/>
                      </a:cxn>
                      <a:cxn ang="0">
                        <a:pos x="0" y="13"/>
                      </a:cxn>
                      <a:cxn ang="0">
                        <a:pos x="2" y="12"/>
                      </a:cxn>
                      <a:cxn ang="0">
                        <a:pos x="5" y="12"/>
                      </a:cxn>
                      <a:cxn ang="0">
                        <a:pos x="16" y="2"/>
                      </a:cxn>
                      <a:cxn ang="0">
                        <a:pos x="8" y="0"/>
                      </a:cxn>
                      <a:cxn ang="0">
                        <a:pos x="8" y="0"/>
                      </a:cxn>
                      <a:cxn ang="0">
                        <a:pos x="16" y="1"/>
                      </a:cxn>
                    </a:cxnLst>
                    <a:pathLst>
                      <a:path w="17" h="17">
                        <a:moveTo>
                          <a:pt x="16" y="1"/>
                        </a:moveTo>
                        <a:lnTo>
                          <a:pt x="16" y="2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0" y="13"/>
                        </a:lnTo>
                        <a:lnTo>
                          <a:pt x="2" y="12"/>
                        </a:lnTo>
                        <a:lnTo>
                          <a:pt x="5" y="12"/>
                        </a:lnTo>
                        <a:lnTo>
                          <a:pt x="16" y="2"/>
                        </a:lnTo>
                        <a:lnTo>
                          <a:pt x="8" y="0"/>
                        </a:lnTo>
                        <a:lnTo>
                          <a:pt x="16" y="1"/>
                        </a:lnTo>
                      </a:path>
                    </a:pathLst>
                  </a:custGeom>
                  <a:solidFill>
                    <a:srgbClr val="9F9F9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7279" name="未知"/>
                <p:cNvSpPr/>
                <p:nvPr/>
              </p:nvSpPr>
              <p:spPr>
                <a:xfrm>
                  <a:off x="35" y="8"/>
                  <a:ext cx="19" cy="2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3" y="3"/>
                    </a:cxn>
                    <a:cxn ang="0">
                      <a:pos x="7" y="5"/>
                    </a:cxn>
                    <a:cxn ang="0">
                      <a:pos x="8" y="6"/>
                    </a:cxn>
                    <a:cxn ang="0">
                      <a:pos x="10" y="9"/>
                    </a:cxn>
                    <a:cxn ang="0">
                      <a:pos x="11" y="11"/>
                    </a:cxn>
                    <a:cxn ang="0">
                      <a:pos x="12" y="13"/>
                    </a:cxn>
                    <a:cxn ang="0">
                      <a:pos x="13" y="17"/>
                    </a:cxn>
                    <a:cxn ang="0">
                      <a:pos x="12" y="21"/>
                    </a:cxn>
                    <a:cxn ang="0">
                      <a:pos x="12" y="24"/>
                    </a:cxn>
                    <a:cxn ang="0">
                      <a:pos x="17" y="24"/>
                    </a:cxn>
                    <a:cxn ang="0">
                      <a:pos x="18" y="19"/>
                    </a:cxn>
                    <a:cxn ang="0">
                      <a:pos x="18" y="16"/>
                    </a:cxn>
                    <a:cxn ang="0">
                      <a:pos x="18" y="12"/>
                    </a:cxn>
                    <a:cxn ang="0">
                      <a:pos x="17" y="9"/>
                    </a:cxn>
                    <a:cxn ang="0">
                      <a:pos x="14" y="5"/>
                    </a:cxn>
                    <a:cxn ang="0">
                      <a:pos x="12" y="3"/>
                    </a:cxn>
                    <a:cxn ang="0">
                      <a:pos x="9" y="2"/>
                    </a:cxn>
                    <a:cxn ang="0">
                      <a:pos x="6" y="0"/>
                    </a:cxn>
                    <a:cxn ang="0">
                      <a:pos x="0" y="1"/>
                    </a:cxn>
                  </a:cxnLst>
                  <a:pathLst>
                    <a:path w="19" h="25">
                      <a:moveTo>
                        <a:pt x="0" y="1"/>
                      </a:moveTo>
                      <a:lnTo>
                        <a:pt x="3" y="3"/>
                      </a:ln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10" y="9"/>
                      </a:lnTo>
                      <a:lnTo>
                        <a:pt x="11" y="11"/>
                      </a:lnTo>
                      <a:lnTo>
                        <a:pt x="12" y="13"/>
                      </a:lnTo>
                      <a:lnTo>
                        <a:pt x="13" y="17"/>
                      </a:lnTo>
                      <a:lnTo>
                        <a:pt x="12" y="21"/>
                      </a:lnTo>
                      <a:lnTo>
                        <a:pt x="12" y="24"/>
                      </a:lnTo>
                      <a:lnTo>
                        <a:pt x="17" y="24"/>
                      </a:lnTo>
                      <a:lnTo>
                        <a:pt x="18" y="19"/>
                      </a:lnTo>
                      <a:lnTo>
                        <a:pt x="18" y="16"/>
                      </a:lnTo>
                      <a:lnTo>
                        <a:pt x="18" y="12"/>
                      </a:lnTo>
                      <a:lnTo>
                        <a:pt x="17" y="9"/>
                      </a:lnTo>
                      <a:lnTo>
                        <a:pt x="14" y="5"/>
                      </a:lnTo>
                      <a:lnTo>
                        <a:pt x="12" y="3"/>
                      </a:lnTo>
                      <a:lnTo>
                        <a:pt x="9" y="2"/>
                      </a:lnTo>
                      <a:lnTo>
                        <a:pt x="6" y="0"/>
                      </a:lnTo>
                      <a:lnTo>
                        <a:pt x="0" y="1"/>
                      </a:lnTo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7280" name="Group 113"/>
            <p:cNvGrpSpPr/>
            <p:nvPr/>
          </p:nvGrpSpPr>
          <p:grpSpPr>
            <a:xfrm>
              <a:off x="153" y="162"/>
              <a:ext cx="51" cy="93"/>
              <a:chOff x="0" y="0"/>
              <a:chExt cx="51" cy="93"/>
            </a:xfrm>
          </p:grpSpPr>
          <p:sp>
            <p:nvSpPr>
              <p:cNvPr id="7281" name="未知"/>
              <p:cNvSpPr/>
              <p:nvPr/>
            </p:nvSpPr>
            <p:spPr>
              <a:xfrm>
                <a:off x="0" y="0"/>
                <a:ext cx="51" cy="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10" y="4"/>
                  </a:cxn>
                  <a:cxn ang="0">
                    <a:pos x="17" y="5"/>
                  </a:cxn>
                  <a:cxn ang="0">
                    <a:pos x="24" y="7"/>
                  </a:cxn>
                  <a:cxn ang="0">
                    <a:pos x="28" y="6"/>
                  </a:cxn>
                  <a:cxn ang="0">
                    <a:pos x="34" y="5"/>
                  </a:cxn>
                  <a:cxn ang="0">
                    <a:pos x="38" y="4"/>
                  </a:cxn>
                  <a:cxn ang="0">
                    <a:pos x="43" y="1"/>
                  </a:cxn>
                  <a:cxn ang="0">
                    <a:pos x="48" y="22"/>
                  </a:cxn>
                  <a:cxn ang="0">
                    <a:pos x="49" y="36"/>
                  </a:cxn>
                  <a:cxn ang="0">
                    <a:pos x="50" y="42"/>
                  </a:cxn>
                  <a:cxn ang="0">
                    <a:pos x="50" y="54"/>
                  </a:cxn>
                  <a:cxn ang="0">
                    <a:pos x="49" y="64"/>
                  </a:cxn>
                  <a:cxn ang="0">
                    <a:pos x="48" y="76"/>
                  </a:cxn>
                  <a:cxn ang="0">
                    <a:pos x="45" y="87"/>
                  </a:cxn>
                  <a:cxn ang="0">
                    <a:pos x="12" y="91"/>
                  </a:cxn>
                  <a:cxn ang="0">
                    <a:pos x="8" y="51"/>
                  </a:cxn>
                  <a:cxn ang="0">
                    <a:pos x="4" y="24"/>
                  </a:cxn>
                  <a:cxn ang="0">
                    <a:pos x="0" y="0"/>
                  </a:cxn>
                </a:cxnLst>
                <a:pathLst>
                  <a:path w="51" h="92">
                    <a:moveTo>
                      <a:pt x="0" y="0"/>
                    </a:moveTo>
                    <a:lnTo>
                      <a:pt x="5" y="3"/>
                    </a:lnTo>
                    <a:lnTo>
                      <a:pt x="10" y="4"/>
                    </a:lnTo>
                    <a:lnTo>
                      <a:pt x="17" y="5"/>
                    </a:lnTo>
                    <a:lnTo>
                      <a:pt x="24" y="7"/>
                    </a:lnTo>
                    <a:lnTo>
                      <a:pt x="28" y="6"/>
                    </a:lnTo>
                    <a:lnTo>
                      <a:pt x="34" y="5"/>
                    </a:lnTo>
                    <a:lnTo>
                      <a:pt x="38" y="4"/>
                    </a:lnTo>
                    <a:lnTo>
                      <a:pt x="43" y="1"/>
                    </a:lnTo>
                    <a:lnTo>
                      <a:pt x="48" y="22"/>
                    </a:lnTo>
                    <a:lnTo>
                      <a:pt x="49" y="36"/>
                    </a:lnTo>
                    <a:lnTo>
                      <a:pt x="50" y="42"/>
                    </a:lnTo>
                    <a:lnTo>
                      <a:pt x="50" y="54"/>
                    </a:lnTo>
                    <a:lnTo>
                      <a:pt x="49" y="64"/>
                    </a:lnTo>
                    <a:lnTo>
                      <a:pt x="48" y="76"/>
                    </a:lnTo>
                    <a:lnTo>
                      <a:pt x="45" y="87"/>
                    </a:lnTo>
                    <a:lnTo>
                      <a:pt x="12" y="91"/>
                    </a:lnTo>
                    <a:lnTo>
                      <a:pt x="8" y="51"/>
                    </a:lnTo>
                    <a:lnTo>
                      <a:pt x="4" y="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82" name="未知"/>
              <p:cNvSpPr/>
              <p:nvPr/>
            </p:nvSpPr>
            <p:spPr>
              <a:xfrm>
                <a:off x="7" y="24"/>
                <a:ext cx="44" cy="6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8" y="5"/>
                  </a:cxn>
                  <a:cxn ang="0">
                    <a:pos x="27" y="4"/>
                  </a:cxn>
                  <a:cxn ang="0">
                    <a:pos x="36" y="2"/>
                  </a:cxn>
                  <a:cxn ang="0">
                    <a:pos x="42" y="0"/>
                  </a:cxn>
                  <a:cxn ang="0">
                    <a:pos x="43" y="57"/>
                  </a:cxn>
                  <a:cxn ang="0">
                    <a:pos x="12" y="68"/>
                  </a:cxn>
                  <a:cxn ang="0">
                    <a:pos x="0" y="5"/>
                  </a:cxn>
                </a:cxnLst>
                <a:pathLst>
                  <a:path w="44" h="69">
                    <a:moveTo>
                      <a:pt x="0" y="5"/>
                    </a:moveTo>
                    <a:lnTo>
                      <a:pt x="18" y="5"/>
                    </a:lnTo>
                    <a:lnTo>
                      <a:pt x="27" y="4"/>
                    </a:lnTo>
                    <a:lnTo>
                      <a:pt x="36" y="2"/>
                    </a:lnTo>
                    <a:lnTo>
                      <a:pt x="42" y="0"/>
                    </a:lnTo>
                    <a:lnTo>
                      <a:pt x="43" y="57"/>
                    </a:lnTo>
                    <a:lnTo>
                      <a:pt x="12" y="68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FFBF1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283" name="Group 116"/>
            <p:cNvGrpSpPr/>
            <p:nvPr/>
          </p:nvGrpSpPr>
          <p:grpSpPr>
            <a:xfrm>
              <a:off x="183" y="140"/>
              <a:ext cx="104" cy="114"/>
              <a:chOff x="0" y="0"/>
              <a:chExt cx="104" cy="114"/>
            </a:xfrm>
          </p:grpSpPr>
          <p:sp>
            <p:nvSpPr>
              <p:cNvPr id="7284" name="未知"/>
              <p:cNvSpPr/>
              <p:nvPr/>
            </p:nvSpPr>
            <p:spPr>
              <a:xfrm>
                <a:off x="0" y="0"/>
                <a:ext cx="104" cy="11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"/>
                  </a:cxn>
                  <a:cxn ang="0">
                    <a:pos x="17" y="9"/>
                  </a:cxn>
                  <a:cxn ang="0">
                    <a:pos x="42" y="17"/>
                  </a:cxn>
                  <a:cxn ang="0">
                    <a:pos x="49" y="21"/>
                  </a:cxn>
                  <a:cxn ang="0">
                    <a:pos x="57" y="33"/>
                  </a:cxn>
                  <a:cxn ang="0">
                    <a:pos x="57" y="41"/>
                  </a:cxn>
                  <a:cxn ang="0">
                    <a:pos x="58" y="48"/>
                  </a:cxn>
                  <a:cxn ang="0">
                    <a:pos x="62" y="58"/>
                  </a:cxn>
                  <a:cxn ang="0">
                    <a:pos x="74" y="76"/>
                  </a:cxn>
                  <a:cxn ang="0">
                    <a:pos x="82" y="88"/>
                  </a:cxn>
                  <a:cxn ang="0">
                    <a:pos x="91" y="99"/>
                  </a:cxn>
                  <a:cxn ang="0">
                    <a:pos x="103" y="111"/>
                  </a:cxn>
                  <a:cxn ang="0">
                    <a:pos x="6" y="113"/>
                  </a:cxn>
                  <a:cxn ang="0">
                    <a:pos x="12" y="101"/>
                  </a:cxn>
                  <a:cxn ang="0">
                    <a:pos x="14" y="93"/>
                  </a:cxn>
                  <a:cxn ang="0">
                    <a:pos x="16" y="77"/>
                  </a:cxn>
                  <a:cxn ang="0">
                    <a:pos x="15" y="51"/>
                  </a:cxn>
                  <a:cxn ang="0">
                    <a:pos x="12" y="32"/>
                  </a:cxn>
                  <a:cxn ang="0">
                    <a:pos x="8" y="19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pathLst>
                  <a:path w="104" h="114">
                    <a:moveTo>
                      <a:pt x="4" y="0"/>
                    </a:moveTo>
                    <a:lnTo>
                      <a:pt x="10" y="2"/>
                    </a:lnTo>
                    <a:lnTo>
                      <a:pt x="17" y="9"/>
                    </a:lnTo>
                    <a:lnTo>
                      <a:pt x="42" y="17"/>
                    </a:lnTo>
                    <a:lnTo>
                      <a:pt x="49" y="21"/>
                    </a:lnTo>
                    <a:lnTo>
                      <a:pt x="57" y="33"/>
                    </a:lnTo>
                    <a:lnTo>
                      <a:pt x="57" y="41"/>
                    </a:lnTo>
                    <a:lnTo>
                      <a:pt x="58" y="48"/>
                    </a:lnTo>
                    <a:lnTo>
                      <a:pt x="62" y="58"/>
                    </a:lnTo>
                    <a:lnTo>
                      <a:pt x="74" y="76"/>
                    </a:lnTo>
                    <a:lnTo>
                      <a:pt x="82" y="88"/>
                    </a:lnTo>
                    <a:lnTo>
                      <a:pt x="91" y="99"/>
                    </a:lnTo>
                    <a:lnTo>
                      <a:pt x="103" y="111"/>
                    </a:lnTo>
                    <a:lnTo>
                      <a:pt x="6" y="113"/>
                    </a:lnTo>
                    <a:lnTo>
                      <a:pt x="12" y="101"/>
                    </a:lnTo>
                    <a:lnTo>
                      <a:pt x="14" y="93"/>
                    </a:lnTo>
                    <a:lnTo>
                      <a:pt x="16" y="77"/>
                    </a:lnTo>
                    <a:lnTo>
                      <a:pt x="15" y="51"/>
                    </a:lnTo>
                    <a:lnTo>
                      <a:pt x="12" y="32"/>
                    </a:lnTo>
                    <a:lnTo>
                      <a:pt x="8" y="19"/>
                    </a:lnTo>
                    <a:lnTo>
                      <a:pt x="0" y="6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5F7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85" name="未知"/>
              <p:cNvSpPr/>
              <p:nvPr/>
            </p:nvSpPr>
            <p:spPr>
              <a:xfrm>
                <a:off x="27" y="14"/>
                <a:ext cx="22" cy="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12" y="11"/>
                  </a:cxn>
                  <a:cxn ang="0">
                    <a:pos x="15" y="17"/>
                  </a:cxn>
                  <a:cxn ang="0">
                    <a:pos x="17" y="24"/>
                  </a:cxn>
                  <a:cxn ang="0">
                    <a:pos x="20" y="32"/>
                  </a:cxn>
                  <a:cxn ang="0">
                    <a:pos x="21" y="40"/>
                  </a:cxn>
                  <a:cxn ang="0">
                    <a:pos x="21" y="50"/>
                  </a:cxn>
                  <a:cxn ang="0">
                    <a:pos x="20" y="57"/>
                  </a:cxn>
                  <a:cxn ang="0">
                    <a:pos x="18" y="44"/>
                  </a:cxn>
                  <a:cxn ang="0">
                    <a:pos x="16" y="37"/>
                  </a:cxn>
                  <a:cxn ang="0">
                    <a:pos x="13" y="33"/>
                  </a:cxn>
                  <a:cxn ang="0">
                    <a:pos x="9" y="31"/>
                  </a:cxn>
                  <a:cxn ang="0">
                    <a:pos x="11" y="26"/>
                  </a:cxn>
                  <a:cxn ang="0">
                    <a:pos x="12" y="19"/>
                  </a:cxn>
                  <a:cxn ang="0">
                    <a:pos x="9" y="13"/>
                  </a:cxn>
                  <a:cxn ang="0">
                    <a:pos x="5" y="7"/>
                  </a:cxn>
                  <a:cxn ang="0">
                    <a:pos x="0" y="0"/>
                  </a:cxn>
                </a:cxnLst>
                <a:pathLst>
                  <a:path w="22" h="58">
                    <a:moveTo>
                      <a:pt x="0" y="0"/>
                    </a:moveTo>
                    <a:lnTo>
                      <a:pt x="8" y="5"/>
                    </a:lnTo>
                    <a:lnTo>
                      <a:pt x="12" y="11"/>
                    </a:lnTo>
                    <a:lnTo>
                      <a:pt x="15" y="17"/>
                    </a:lnTo>
                    <a:lnTo>
                      <a:pt x="17" y="24"/>
                    </a:lnTo>
                    <a:lnTo>
                      <a:pt x="20" y="32"/>
                    </a:lnTo>
                    <a:lnTo>
                      <a:pt x="21" y="40"/>
                    </a:lnTo>
                    <a:lnTo>
                      <a:pt x="21" y="50"/>
                    </a:lnTo>
                    <a:lnTo>
                      <a:pt x="20" y="57"/>
                    </a:lnTo>
                    <a:lnTo>
                      <a:pt x="18" y="44"/>
                    </a:lnTo>
                    <a:lnTo>
                      <a:pt x="16" y="37"/>
                    </a:lnTo>
                    <a:lnTo>
                      <a:pt x="13" y="33"/>
                    </a:lnTo>
                    <a:lnTo>
                      <a:pt x="9" y="31"/>
                    </a:lnTo>
                    <a:lnTo>
                      <a:pt x="11" y="26"/>
                    </a:lnTo>
                    <a:lnTo>
                      <a:pt x="12" y="19"/>
                    </a:lnTo>
                    <a:lnTo>
                      <a:pt x="9" y="13"/>
                    </a:lnTo>
                    <a:lnTo>
                      <a:pt x="5" y="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F3F5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286" name="未知"/>
            <p:cNvSpPr/>
            <p:nvPr/>
          </p:nvSpPr>
          <p:spPr>
            <a:xfrm>
              <a:off x="175" y="238"/>
              <a:ext cx="29" cy="21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7" y="3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4" y="13"/>
                </a:cxn>
                <a:cxn ang="0">
                  <a:pos x="7" y="16"/>
                </a:cxn>
                <a:cxn ang="0">
                  <a:pos x="9" y="17"/>
                </a:cxn>
                <a:cxn ang="0">
                  <a:pos x="13" y="18"/>
                </a:cxn>
                <a:cxn ang="0">
                  <a:pos x="16" y="20"/>
                </a:cxn>
                <a:cxn ang="0">
                  <a:pos x="21" y="20"/>
                </a:cxn>
                <a:cxn ang="0">
                  <a:pos x="23" y="20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8" y="16"/>
                </a:cxn>
                <a:cxn ang="0">
                  <a:pos x="24" y="14"/>
                </a:cxn>
                <a:cxn ang="0">
                  <a:pos x="23" y="11"/>
                </a:cxn>
                <a:cxn ang="0">
                  <a:pos x="23" y="9"/>
                </a:cxn>
                <a:cxn ang="0">
                  <a:pos x="23" y="7"/>
                </a:cxn>
                <a:cxn ang="0">
                  <a:pos x="24" y="3"/>
                </a:cxn>
              </a:cxnLst>
              <a:pathLst>
                <a:path w="29" h="21">
                  <a:moveTo>
                    <a:pt x="24" y="3"/>
                  </a:moveTo>
                  <a:lnTo>
                    <a:pt x="19" y="0"/>
                  </a:lnTo>
                  <a:lnTo>
                    <a:pt x="13" y="1"/>
                  </a:lnTo>
                  <a:lnTo>
                    <a:pt x="7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" y="13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3" y="18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4" y="3"/>
                  </a:lnTo>
                </a:path>
              </a:pathLst>
            </a:custGeom>
            <a:solidFill>
              <a:srgbClr val="FF9F9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7" name="未知"/>
            <p:cNvSpPr/>
            <p:nvPr/>
          </p:nvSpPr>
          <p:spPr>
            <a:xfrm>
              <a:off x="132" y="271"/>
              <a:ext cx="17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" y="16"/>
                </a:cxn>
                <a:cxn ang="0">
                  <a:pos x="0" y="4"/>
                </a:cxn>
                <a:cxn ang="0">
                  <a:pos x="16" y="0"/>
                </a:cxn>
              </a:cxnLst>
              <a:pathLst>
                <a:path w="17" h="17">
                  <a:moveTo>
                    <a:pt x="16" y="0"/>
                  </a:moveTo>
                  <a:lnTo>
                    <a:pt x="3" y="16"/>
                  </a:lnTo>
                  <a:lnTo>
                    <a:pt x="0" y="4"/>
                  </a:lnTo>
                  <a:lnTo>
                    <a:pt x="16" y="0"/>
                  </a:lnTo>
                </a:path>
              </a:pathLst>
            </a:custGeom>
            <a:solidFill>
              <a:srgbClr val="8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288" name="Group 121"/>
            <p:cNvGrpSpPr/>
            <p:nvPr/>
          </p:nvGrpSpPr>
          <p:grpSpPr>
            <a:xfrm>
              <a:off x="71" y="132"/>
              <a:ext cx="105" cy="157"/>
              <a:chOff x="0" y="0"/>
              <a:chExt cx="105" cy="157"/>
            </a:xfrm>
          </p:grpSpPr>
          <p:sp>
            <p:nvSpPr>
              <p:cNvPr id="7289" name="未知"/>
              <p:cNvSpPr/>
              <p:nvPr/>
            </p:nvSpPr>
            <p:spPr>
              <a:xfrm>
                <a:off x="0" y="0"/>
                <a:ext cx="105" cy="157"/>
              </a:xfrm>
              <a:custGeom>
                <a:avLst/>
                <a:gdLst/>
                <a:ahLst/>
                <a:cxnLst>
                  <a:cxn ang="0">
                    <a:pos x="81" y="2"/>
                  </a:cxn>
                  <a:cxn ang="0">
                    <a:pos x="66" y="0"/>
                  </a:cxn>
                  <a:cxn ang="0">
                    <a:pos x="56" y="1"/>
                  </a:cxn>
                  <a:cxn ang="0">
                    <a:pos x="44" y="2"/>
                  </a:cxn>
                  <a:cxn ang="0">
                    <a:pos x="38" y="3"/>
                  </a:cxn>
                  <a:cxn ang="0">
                    <a:pos x="34" y="7"/>
                  </a:cxn>
                  <a:cxn ang="0">
                    <a:pos x="30" y="6"/>
                  </a:cxn>
                  <a:cxn ang="0">
                    <a:pos x="24" y="11"/>
                  </a:cxn>
                  <a:cxn ang="0">
                    <a:pos x="19" y="15"/>
                  </a:cxn>
                  <a:cxn ang="0">
                    <a:pos x="16" y="20"/>
                  </a:cxn>
                  <a:cxn ang="0">
                    <a:pos x="12" y="27"/>
                  </a:cxn>
                  <a:cxn ang="0">
                    <a:pos x="10" y="33"/>
                  </a:cxn>
                  <a:cxn ang="0">
                    <a:pos x="8" y="45"/>
                  </a:cxn>
                  <a:cxn ang="0">
                    <a:pos x="6" y="53"/>
                  </a:cxn>
                  <a:cxn ang="0">
                    <a:pos x="6" y="66"/>
                  </a:cxn>
                  <a:cxn ang="0">
                    <a:pos x="9" y="75"/>
                  </a:cxn>
                  <a:cxn ang="0">
                    <a:pos x="8" y="81"/>
                  </a:cxn>
                  <a:cxn ang="0">
                    <a:pos x="6" y="97"/>
                  </a:cxn>
                  <a:cxn ang="0">
                    <a:pos x="4" y="104"/>
                  </a:cxn>
                  <a:cxn ang="0">
                    <a:pos x="3" y="111"/>
                  </a:cxn>
                  <a:cxn ang="0">
                    <a:pos x="1" y="116"/>
                  </a:cxn>
                  <a:cxn ang="0">
                    <a:pos x="0" y="122"/>
                  </a:cxn>
                  <a:cxn ang="0">
                    <a:pos x="1" y="128"/>
                  </a:cxn>
                  <a:cxn ang="0">
                    <a:pos x="3" y="134"/>
                  </a:cxn>
                  <a:cxn ang="0">
                    <a:pos x="9" y="138"/>
                  </a:cxn>
                  <a:cxn ang="0">
                    <a:pos x="19" y="147"/>
                  </a:cxn>
                  <a:cxn ang="0">
                    <a:pos x="24" y="148"/>
                  </a:cxn>
                  <a:cxn ang="0">
                    <a:pos x="31" y="150"/>
                  </a:cxn>
                  <a:cxn ang="0">
                    <a:pos x="37" y="152"/>
                  </a:cxn>
                  <a:cxn ang="0">
                    <a:pos x="41" y="155"/>
                  </a:cxn>
                  <a:cxn ang="0">
                    <a:pos x="64" y="156"/>
                  </a:cxn>
                  <a:cxn ang="0">
                    <a:pos x="79" y="138"/>
                  </a:cxn>
                  <a:cxn ang="0">
                    <a:pos x="85" y="121"/>
                  </a:cxn>
                  <a:cxn ang="0">
                    <a:pos x="104" y="121"/>
                  </a:cxn>
                  <a:cxn ang="0">
                    <a:pos x="103" y="97"/>
                  </a:cxn>
                  <a:cxn ang="0">
                    <a:pos x="99" y="70"/>
                  </a:cxn>
                  <a:cxn ang="0">
                    <a:pos x="93" y="36"/>
                  </a:cxn>
                  <a:cxn ang="0">
                    <a:pos x="90" y="20"/>
                  </a:cxn>
                  <a:cxn ang="0">
                    <a:pos x="81" y="2"/>
                  </a:cxn>
                </a:cxnLst>
                <a:pathLst>
                  <a:path w="105" h="157">
                    <a:moveTo>
                      <a:pt x="81" y="2"/>
                    </a:moveTo>
                    <a:lnTo>
                      <a:pt x="66" y="0"/>
                    </a:lnTo>
                    <a:lnTo>
                      <a:pt x="56" y="1"/>
                    </a:lnTo>
                    <a:lnTo>
                      <a:pt x="44" y="2"/>
                    </a:lnTo>
                    <a:lnTo>
                      <a:pt x="38" y="3"/>
                    </a:lnTo>
                    <a:lnTo>
                      <a:pt x="34" y="7"/>
                    </a:lnTo>
                    <a:lnTo>
                      <a:pt x="30" y="6"/>
                    </a:lnTo>
                    <a:lnTo>
                      <a:pt x="24" y="11"/>
                    </a:lnTo>
                    <a:lnTo>
                      <a:pt x="19" y="15"/>
                    </a:lnTo>
                    <a:lnTo>
                      <a:pt x="16" y="20"/>
                    </a:lnTo>
                    <a:lnTo>
                      <a:pt x="12" y="27"/>
                    </a:lnTo>
                    <a:lnTo>
                      <a:pt x="10" y="33"/>
                    </a:lnTo>
                    <a:lnTo>
                      <a:pt x="8" y="45"/>
                    </a:lnTo>
                    <a:lnTo>
                      <a:pt x="6" y="53"/>
                    </a:lnTo>
                    <a:lnTo>
                      <a:pt x="6" y="66"/>
                    </a:lnTo>
                    <a:lnTo>
                      <a:pt x="9" y="75"/>
                    </a:lnTo>
                    <a:lnTo>
                      <a:pt x="8" y="81"/>
                    </a:lnTo>
                    <a:lnTo>
                      <a:pt x="6" y="97"/>
                    </a:lnTo>
                    <a:lnTo>
                      <a:pt x="4" y="104"/>
                    </a:lnTo>
                    <a:lnTo>
                      <a:pt x="3" y="111"/>
                    </a:lnTo>
                    <a:lnTo>
                      <a:pt x="1" y="116"/>
                    </a:lnTo>
                    <a:lnTo>
                      <a:pt x="0" y="122"/>
                    </a:lnTo>
                    <a:lnTo>
                      <a:pt x="1" y="128"/>
                    </a:lnTo>
                    <a:lnTo>
                      <a:pt x="3" y="134"/>
                    </a:lnTo>
                    <a:lnTo>
                      <a:pt x="9" y="138"/>
                    </a:lnTo>
                    <a:lnTo>
                      <a:pt x="19" y="147"/>
                    </a:lnTo>
                    <a:lnTo>
                      <a:pt x="24" y="148"/>
                    </a:lnTo>
                    <a:lnTo>
                      <a:pt x="31" y="150"/>
                    </a:lnTo>
                    <a:lnTo>
                      <a:pt x="37" y="152"/>
                    </a:lnTo>
                    <a:lnTo>
                      <a:pt x="41" y="155"/>
                    </a:lnTo>
                    <a:lnTo>
                      <a:pt x="64" y="156"/>
                    </a:lnTo>
                    <a:lnTo>
                      <a:pt x="79" y="138"/>
                    </a:lnTo>
                    <a:lnTo>
                      <a:pt x="85" y="121"/>
                    </a:lnTo>
                    <a:lnTo>
                      <a:pt x="104" y="121"/>
                    </a:lnTo>
                    <a:lnTo>
                      <a:pt x="103" y="97"/>
                    </a:lnTo>
                    <a:lnTo>
                      <a:pt x="99" y="70"/>
                    </a:lnTo>
                    <a:lnTo>
                      <a:pt x="93" y="36"/>
                    </a:lnTo>
                    <a:lnTo>
                      <a:pt x="90" y="20"/>
                    </a:lnTo>
                    <a:lnTo>
                      <a:pt x="81" y="2"/>
                    </a:lnTo>
                  </a:path>
                </a:pathLst>
              </a:custGeom>
              <a:solidFill>
                <a:srgbClr val="FF5F7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0" name="未知"/>
              <p:cNvSpPr/>
              <p:nvPr/>
            </p:nvSpPr>
            <p:spPr>
              <a:xfrm>
                <a:off x="32" y="106"/>
                <a:ext cx="48" cy="51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27" y="1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3" y="10"/>
                  </a:cxn>
                  <a:cxn ang="0">
                    <a:pos x="1" y="15"/>
                  </a:cxn>
                  <a:cxn ang="0">
                    <a:pos x="0" y="20"/>
                  </a:cxn>
                  <a:cxn ang="0">
                    <a:pos x="0" y="24"/>
                  </a:cxn>
                  <a:cxn ang="0">
                    <a:pos x="1" y="30"/>
                  </a:cxn>
                  <a:cxn ang="0">
                    <a:pos x="3" y="37"/>
                  </a:cxn>
                  <a:cxn ang="0">
                    <a:pos x="5" y="42"/>
                  </a:cxn>
                  <a:cxn ang="0">
                    <a:pos x="5" y="47"/>
                  </a:cxn>
                  <a:cxn ang="0">
                    <a:pos x="34" y="50"/>
                  </a:cxn>
                  <a:cxn ang="0">
                    <a:pos x="46" y="33"/>
                  </a:cxn>
                  <a:cxn ang="0">
                    <a:pos x="47" y="28"/>
                  </a:cxn>
                  <a:cxn ang="0">
                    <a:pos x="44" y="2"/>
                  </a:cxn>
                </a:cxnLst>
                <a:pathLst>
                  <a:path w="48" h="51">
                    <a:moveTo>
                      <a:pt x="44" y="2"/>
                    </a:moveTo>
                    <a:lnTo>
                      <a:pt x="27" y="1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1" y="15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1" y="30"/>
                    </a:lnTo>
                    <a:lnTo>
                      <a:pt x="3" y="37"/>
                    </a:lnTo>
                    <a:lnTo>
                      <a:pt x="5" y="42"/>
                    </a:lnTo>
                    <a:lnTo>
                      <a:pt x="5" y="47"/>
                    </a:lnTo>
                    <a:lnTo>
                      <a:pt x="34" y="50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4" y="2"/>
                    </a:lnTo>
                  </a:path>
                </a:pathLst>
              </a:custGeom>
              <a:solidFill>
                <a:srgbClr val="DF1F3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1" name="未知"/>
              <p:cNvSpPr/>
              <p:nvPr/>
            </p:nvSpPr>
            <p:spPr>
              <a:xfrm>
                <a:off x="10" y="10"/>
                <a:ext cx="45" cy="10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2"/>
                  </a:cxn>
                  <a:cxn ang="0">
                    <a:pos x="41" y="26"/>
                  </a:cxn>
                  <a:cxn ang="0">
                    <a:pos x="43" y="41"/>
                  </a:cxn>
                  <a:cxn ang="0">
                    <a:pos x="44" y="58"/>
                  </a:cxn>
                  <a:cxn ang="0">
                    <a:pos x="43" y="79"/>
                  </a:cxn>
                  <a:cxn ang="0">
                    <a:pos x="41" y="88"/>
                  </a:cxn>
                  <a:cxn ang="0">
                    <a:pos x="30" y="95"/>
                  </a:cxn>
                  <a:cxn ang="0">
                    <a:pos x="25" y="92"/>
                  </a:cxn>
                  <a:cxn ang="0">
                    <a:pos x="19" y="91"/>
                  </a:cxn>
                  <a:cxn ang="0">
                    <a:pos x="14" y="92"/>
                  </a:cxn>
                  <a:cxn ang="0">
                    <a:pos x="11" y="96"/>
                  </a:cxn>
                  <a:cxn ang="0">
                    <a:pos x="5" y="99"/>
                  </a:cxn>
                  <a:cxn ang="0">
                    <a:pos x="0" y="100"/>
                  </a:cxn>
                  <a:cxn ang="0">
                    <a:pos x="8" y="94"/>
                  </a:cxn>
                  <a:cxn ang="0">
                    <a:pos x="12" y="92"/>
                  </a:cxn>
                  <a:cxn ang="0">
                    <a:pos x="16" y="89"/>
                  </a:cxn>
                  <a:cxn ang="0">
                    <a:pos x="20" y="89"/>
                  </a:cxn>
                  <a:cxn ang="0">
                    <a:pos x="25" y="84"/>
                  </a:cxn>
                  <a:cxn ang="0">
                    <a:pos x="20" y="79"/>
                  </a:cxn>
                  <a:cxn ang="0">
                    <a:pos x="27" y="81"/>
                  </a:cxn>
                  <a:cxn ang="0">
                    <a:pos x="22" y="66"/>
                  </a:cxn>
                  <a:cxn ang="0">
                    <a:pos x="18" y="55"/>
                  </a:cxn>
                  <a:cxn ang="0">
                    <a:pos x="17" y="46"/>
                  </a:cxn>
                  <a:cxn ang="0">
                    <a:pos x="19" y="34"/>
                  </a:cxn>
                  <a:cxn ang="0">
                    <a:pos x="22" y="48"/>
                  </a:cxn>
                  <a:cxn ang="0">
                    <a:pos x="29" y="63"/>
                  </a:cxn>
                  <a:cxn ang="0">
                    <a:pos x="37" y="80"/>
                  </a:cxn>
                  <a:cxn ang="0">
                    <a:pos x="37" y="57"/>
                  </a:cxn>
                  <a:cxn ang="0">
                    <a:pos x="36" y="42"/>
                  </a:cxn>
                  <a:cxn ang="0">
                    <a:pos x="34" y="19"/>
                  </a:cxn>
                  <a:cxn ang="0">
                    <a:pos x="28" y="0"/>
                  </a:cxn>
                </a:cxnLst>
                <a:pathLst>
                  <a:path w="45" h="101">
                    <a:moveTo>
                      <a:pt x="28" y="0"/>
                    </a:moveTo>
                    <a:lnTo>
                      <a:pt x="36" y="12"/>
                    </a:lnTo>
                    <a:lnTo>
                      <a:pt x="41" y="26"/>
                    </a:lnTo>
                    <a:lnTo>
                      <a:pt x="43" y="41"/>
                    </a:lnTo>
                    <a:lnTo>
                      <a:pt x="44" y="58"/>
                    </a:lnTo>
                    <a:lnTo>
                      <a:pt x="43" y="79"/>
                    </a:lnTo>
                    <a:lnTo>
                      <a:pt x="41" y="88"/>
                    </a:lnTo>
                    <a:lnTo>
                      <a:pt x="30" y="95"/>
                    </a:lnTo>
                    <a:lnTo>
                      <a:pt x="25" y="92"/>
                    </a:lnTo>
                    <a:lnTo>
                      <a:pt x="19" y="91"/>
                    </a:lnTo>
                    <a:lnTo>
                      <a:pt x="14" y="92"/>
                    </a:lnTo>
                    <a:lnTo>
                      <a:pt x="11" y="96"/>
                    </a:lnTo>
                    <a:lnTo>
                      <a:pt x="5" y="99"/>
                    </a:lnTo>
                    <a:lnTo>
                      <a:pt x="0" y="100"/>
                    </a:lnTo>
                    <a:lnTo>
                      <a:pt x="8" y="94"/>
                    </a:lnTo>
                    <a:lnTo>
                      <a:pt x="12" y="92"/>
                    </a:lnTo>
                    <a:lnTo>
                      <a:pt x="16" y="89"/>
                    </a:lnTo>
                    <a:lnTo>
                      <a:pt x="20" y="89"/>
                    </a:lnTo>
                    <a:lnTo>
                      <a:pt x="25" y="84"/>
                    </a:lnTo>
                    <a:lnTo>
                      <a:pt x="20" y="79"/>
                    </a:lnTo>
                    <a:lnTo>
                      <a:pt x="27" y="81"/>
                    </a:lnTo>
                    <a:lnTo>
                      <a:pt x="22" y="66"/>
                    </a:lnTo>
                    <a:lnTo>
                      <a:pt x="18" y="55"/>
                    </a:lnTo>
                    <a:lnTo>
                      <a:pt x="17" y="46"/>
                    </a:lnTo>
                    <a:lnTo>
                      <a:pt x="19" y="34"/>
                    </a:lnTo>
                    <a:lnTo>
                      <a:pt x="22" y="48"/>
                    </a:lnTo>
                    <a:lnTo>
                      <a:pt x="29" y="63"/>
                    </a:lnTo>
                    <a:lnTo>
                      <a:pt x="37" y="80"/>
                    </a:lnTo>
                    <a:lnTo>
                      <a:pt x="37" y="57"/>
                    </a:lnTo>
                    <a:lnTo>
                      <a:pt x="36" y="42"/>
                    </a:lnTo>
                    <a:lnTo>
                      <a:pt x="34" y="19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DF3F5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292" name="未知"/>
            <p:cNvSpPr/>
            <p:nvPr/>
          </p:nvSpPr>
          <p:spPr>
            <a:xfrm>
              <a:off x="194" y="198"/>
              <a:ext cx="129" cy="63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49" y="0"/>
                </a:cxn>
                <a:cxn ang="0">
                  <a:pos x="128" y="19"/>
                </a:cxn>
                <a:cxn ang="0">
                  <a:pos x="96" y="55"/>
                </a:cxn>
                <a:cxn ang="0">
                  <a:pos x="76" y="59"/>
                </a:cxn>
                <a:cxn ang="0">
                  <a:pos x="55" y="62"/>
                </a:cxn>
                <a:cxn ang="0">
                  <a:pos x="10" y="60"/>
                </a:cxn>
                <a:cxn ang="0">
                  <a:pos x="0" y="50"/>
                </a:cxn>
              </a:cxnLst>
              <a:pathLst>
                <a:path w="129" h="63">
                  <a:moveTo>
                    <a:pt x="0" y="50"/>
                  </a:moveTo>
                  <a:lnTo>
                    <a:pt x="49" y="0"/>
                  </a:lnTo>
                  <a:lnTo>
                    <a:pt x="128" y="19"/>
                  </a:lnTo>
                  <a:lnTo>
                    <a:pt x="96" y="55"/>
                  </a:lnTo>
                  <a:lnTo>
                    <a:pt x="76" y="59"/>
                  </a:lnTo>
                  <a:lnTo>
                    <a:pt x="55" y="62"/>
                  </a:lnTo>
                  <a:lnTo>
                    <a:pt x="10" y="60"/>
                  </a:lnTo>
                  <a:lnTo>
                    <a:pt x="0" y="50"/>
                  </a:lnTo>
                </a:path>
              </a:pathLst>
            </a:custGeom>
            <a:solidFill>
              <a:srgbClr val="9F9F9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3" name="未知"/>
            <p:cNvSpPr/>
            <p:nvPr/>
          </p:nvSpPr>
          <p:spPr>
            <a:xfrm>
              <a:off x="131" y="236"/>
              <a:ext cx="108" cy="41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46" y="5"/>
                </a:cxn>
                <a:cxn ang="0">
                  <a:pos x="54" y="2"/>
                </a:cxn>
                <a:cxn ang="0">
                  <a:pos x="58" y="1"/>
                </a:cxn>
                <a:cxn ang="0">
                  <a:pos x="63" y="0"/>
                </a:cxn>
                <a:cxn ang="0">
                  <a:pos x="69" y="1"/>
                </a:cxn>
                <a:cxn ang="0">
                  <a:pos x="76" y="2"/>
                </a:cxn>
                <a:cxn ang="0">
                  <a:pos x="81" y="3"/>
                </a:cxn>
                <a:cxn ang="0">
                  <a:pos x="90" y="4"/>
                </a:cxn>
                <a:cxn ang="0">
                  <a:pos x="95" y="4"/>
                </a:cxn>
                <a:cxn ang="0">
                  <a:pos x="99" y="4"/>
                </a:cxn>
                <a:cxn ang="0">
                  <a:pos x="103" y="5"/>
                </a:cxn>
                <a:cxn ang="0">
                  <a:pos x="106" y="6"/>
                </a:cxn>
                <a:cxn ang="0">
                  <a:pos x="107" y="8"/>
                </a:cxn>
                <a:cxn ang="0">
                  <a:pos x="105" y="9"/>
                </a:cxn>
                <a:cxn ang="0">
                  <a:pos x="99" y="10"/>
                </a:cxn>
                <a:cxn ang="0">
                  <a:pos x="96" y="10"/>
                </a:cxn>
                <a:cxn ang="0">
                  <a:pos x="96" y="14"/>
                </a:cxn>
                <a:cxn ang="0">
                  <a:pos x="94" y="16"/>
                </a:cxn>
                <a:cxn ang="0">
                  <a:pos x="93" y="16"/>
                </a:cxn>
                <a:cxn ang="0">
                  <a:pos x="92" y="19"/>
                </a:cxn>
                <a:cxn ang="0">
                  <a:pos x="90" y="20"/>
                </a:cxn>
                <a:cxn ang="0">
                  <a:pos x="88" y="21"/>
                </a:cxn>
                <a:cxn ang="0">
                  <a:pos x="86" y="23"/>
                </a:cxn>
                <a:cxn ang="0">
                  <a:pos x="84" y="24"/>
                </a:cxn>
                <a:cxn ang="0">
                  <a:pos x="78" y="27"/>
                </a:cxn>
                <a:cxn ang="0">
                  <a:pos x="74" y="28"/>
                </a:cxn>
                <a:cxn ang="0">
                  <a:pos x="64" y="29"/>
                </a:cxn>
                <a:cxn ang="0">
                  <a:pos x="57" y="28"/>
                </a:cxn>
                <a:cxn ang="0">
                  <a:pos x="53" y="26"/>
                </a:cxn>
                <a:cxn ang="0">
                  <a:pos x="51" y="26"/>
                </a:cxn>
                <a:cxn ang="0">
                  <a:pos x="47" y="26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13" y="35"/>
                </a:cxn>
                <a:cxn ang="0">
                  <a:pos x="3" y="40"/>
                </a:cxn>
                <a:cxn ang="0">
                  <a:pos x="0" y="32"/>
                </a:cxn>
                <a:cxn ang="0">
                  <a:pos x="0" y="26"/>
                </a:cxn>
                <a:cxn ang="0">
                  <a:pos x="0" y="22"/>
                </a:cxn>
                <a:cxn ang="0">
                  <a:pos x="2" y="17"/>
                </a:cxn>
                <a:cxn ang="0">
                  <a:pos x="6" y="10"/>
                </a:cxn>
              </a:cxnLst>
              <a:pathLst>
                <a:path w="108" h="41">
                  <a:moveTo>
                    <a:pt x="6" y="10"/>
                  </a:moveTo>
                  <a:lnTo>
                    <a:pt x="46" y="5"/>
                  </a:lnTo>
                  <a:lnTo>
                    <a:pt x="54" y="2"/>
                  </a:lnTo>
                  <a:lnTo>
                    <a:pt x="58" y="1"/>
                  </a:lnTo>
                  <a:lnTo>
                    <a:pt x="63" y="0"/>
                  </a:lnTo>
                  <a:lnTo>
                    <a:pt x="69" y="1"/>
                  </a:lnTo>
                  <a:lnTo>
                    <a:pt x="76" y="2"/>
                  </a:lnTo>
                  <a:lnTo>
                    <a:pt x="81" y="3"/>
                  </a:lnTo>
                  <a:lnTo>
                    <a:pt x="90" y="4"/>
                  </a:lnTo>
                  <a:lnTo>
                    <a:pt x="95" y="4"/>
                  </a:lnTo>
                  <a:lnTo>
                    <a:pt x="99" y="4"/>
                  </a:lnTo>
                  <a:lnTo>
                    <a:pt x="103" y="5"/>
                  </a:lnTo>
                  <a:lnTo>
                    <a:pt x="106" y="6"/>
                  </a:lnTo>
                  <a:lnTo>
                    <a:pt x="107" y="8"/>
                  </a:lnTo>
                  <a:lnTo>
                    <a:pt x="105" y="9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6" y="14"/>
                  </a:lnTo>
                  <a:lnTo>
                    <a:pt x="94" y="16"/>
                  </a:lnTo>
                  <a:lnTo>
                    <a:pt x="93" y="16"/>
                  </a:lnTo>
                  <a:lnTo>
                    <a:pt x="92" y="19"/>
                  </a:lnTo>
                  <a:lnTo>
                    <a:pt x="90" y="20"/>
                  </a:lnTo>
                  <a:lnTo>
                    <a:pt x="88" y="21"/>
                  </a:lnTo>
                  <a:lnTo>
                    <a:pt x="86" y="23"/>
                  </a:lnTo>
                  <a:lnTo>
                    <a:pt x="84" y="24"/>
                  </a:lnTo>
                  <a:lnTo>
                    <a:pt x="78" y="27"/>
                  </a:lnTo>
                  <a:lnTo>
                    <a:pt x="74" y="28"/>
                  </a:lnTo>
                  <a:lnTo>
                    <a:pt x="64" y="29"/>
                  </a:lnTo>
                  <a:lnTo>
                    <a:pt x="57" y="28"/>
                  </a:lnTo>
                  <a:lnTo>
                    <a:pt x="53" y="26"/>
                  </a:lnTo>
                  <a:lnTo>
                    <a:pt x="51" y="26"/>
                  </a:lnTo>
                  <a:lnTo>
                    <a:pt x="47" y="26"/>
                  </a:lnTo>
                  <a:lnTo>
                    <a:pt x="41" y="27"/>
                  </a:lnTo>
                  <a:lnTo>
                    <a:pt x="35" y="28"/>
                  </a:lnTo>
                  <a:lnTo>
                    <a:pt x="13" y="35"/>
                  </a:lnTo>
                  <a:lnTo>
                    <a:pt x="3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6" y="10"/>
                  </a:lnTo>
                </a:path>
              </a:pathLst>
            </a:custGeom>
            <a:solidFill>
              <a:srgbClr val="FFBFB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294" name="Group 127"/>
            <p:cNvGrpSpPr/>
            <p:nvPr/>
          </p:nvGrpSpPr>
          <p:grpSpPr>
            <a:xfrm>
              <a:off x="110" y="24"/>
              <a:ext cx="120" cy="148"/>
              <a:chOff x="0" y="0"/>
              <a:chExt cx="120" cy="148"/>
            </a:xfrm>
          </p:grpSpPr>
          <p:grpSp>
            <p:nvGrpSpPr>
              <p:cNvPr id="7295" name="Group 128"/>
              <p:cNvGrpSpPr/>
              <p:nvPr/>
            </p:nvGrpSpPr>
            <p:grpSpPr>
              <a:xfrm>
                <a:off x="27" y="9"/>
                <a:ext cx="93" cy="139"/>
                <a:chOff x="0" y="0"/>
                <a:chExt cx="93" cy="139"/>
              </a:xfrm>
            </p:grpSpPr>
            <p:sp>
              <p:nvSpPr>
                <p:cNvPr id="7296" name="未知"/>
                <p:cNvSpPr/>
                <p:nvPr/>
              </p:nvSpPr>
              <p:spPr>
                <a:xfrm>
                  <a:off x="0" y="0"/>
                  <a:ext cx="93" cy="139"/>
                </a:xfrm>
                <a:custGeom>
                  <a:avLst/>
                  <a:gdLst/>
                  <a:ahLst/>
                  <a:cxnLst>
                    <a:cxn ang="0">
                      <a:pos x="67" y="5"/>
                    </a:cxn>
                    <a:cxn ang="0">
                      <a:pos x="75" y="11"/>
                    </a:cxn>
                    <a:cxn ang="0">
                      <a:pos x="79" y="20"/>
                    </a:cxn>
                    <a:cxn ang="0">
                      <a:pos x="81" y="30"/>
                    </a:cxn>
                    <a:cxn ang="0">
                      <a:pos x="81" y="40"/>
                    </a:cxn>
                    <a:cxn ang="0">
                      <a:pos x="83" y="48"/>
                    </a:cxn>
                    <a:cxn ang="0">
                      <a:pos x="90" y="56"/>
                    </a:cxn>
                    <a:cxn ang="0">
                      <a:pos x="92" y="59"/>
                    </a:cxn>
                    <a:cxn ang="0">
                      <a:pos x="90" y="61"/>
                    </a:cxn>
                    <a:cxn ang="0">
                      <a:pos x="86" y="63"/>
                    </a:cxn>
                    <a:cxn ang="0">
                      <a:pos x="87" y="67"/>
                    </a:cxn>
                    <a:cxn ang="0">
                      <a:pos x="83" y="69"/>
                    </a:cxn>
                    <a:cxn ang="0">
                      <a:pos x="77" y="71"/>
                    </a:cxn>
                    <a:cxn ang="0">
                      <a:pos x="86" y="74"/>
                    </a:cxn>
                    <a:cxn ang="0">
                      <a:pos x="84" y="81"/>
                    </a:cxn>
                    <a:cxn ang="0">
                      <a:pos x="84" y="88"/>
                    </a:cxn>
                    <a:cxn ang="0">
                      <a:pos x="81" y="91"/>
                    </a:cxn>
                    <a:cxn ang="0">
                      <a:pos x="74" y="93"/>
                    </a:cxn>
                    <a:cxn ang="0">
                      <a:pos x="62" y="95"/>
                    </a:cxn>
                    <a:cxn ang="0">
                      <a:pos x="56" y="98"/>
                    </a:cxn>
                    <a:cxn ang="0">
                      <a:pos x="60" y="134"/>
                    </a:cxn>
                    <a:cxn ang="0">
                      <a:pos x="41" y="138"/>
                    </a:cxn>
                    <a:cxn ang="0">
                      <a:pos x="26" y="135"/>
                    </a:cxn>
                    <a:cxn ang="0">
                      <a:pos x="13" y="84"/>
                    </a:cxn>
                    <a:cxn ang="0">
                      <a:pos x="4" y="69"/>
                    </a:cxn>
                    <a:cxn ang="0">
                      <a:pos x="1" y="57"/>
                    </a:cxn>
                    <a:cxn ang="0">
                      <a:pos x="0" y="41"/>
                    </a:cxn>
                    <a:cxn ang="0">
                      <a:pos x="3" y="26"/>
                    </a:cxn>
                    <a:cxn ang="0">
                      <a:pos x="8" y="14"/>
                    </a:cxn>
                    <a:cxn ang="0">
                      <a:pos x="19" y="4"/>
                    </a:cxn>
                    <a:cxn ang="0">
                      <a:pos x="34" y="0"/>
                    </a:cxn>
                    <a:cxn ang="0">
                      <a:pos x="50" y="0"/>
                    </a:cxn>
                  </a:cxnLst>
                  <a:pathLst>
                    <a:path w="93" h="139">
                      <a:moveTo>
                        <a:pt x="59" y="3"/>
                      </a:moveTo>
                      <a:lnTo>
                        <a:pt x="67" y="5"/>
                      </a:lnTo>
                      <a:lnTo>
                        <a:pt x="72" y="8"/>
                      </a:lnTo>
                      <a:lnTo>
                        <a:pt x="75" y="11"/>
                      </a:lnTo>
                      <a:lnTo>
                        <a:pt x="77" y="15"/>
                      </a:lnTo>
                      <a:lnTo>
                        <a:pt x="79" y="20"/>
                      </a:lnTo>
                      <a:lnTo>
                        <a:pt x="80" y="24"/>
                      </a:lnTo>
                      <a:lnTo>
                        <a:pt x="81" y="30"/>
                      </a:lnTo>
                      <a:lnTo>
                        <a:pt x="82" y="37"/>
                      </a:lnTo>
                      <a:lnTo>
                        <a:pt x="81" y="40"/>
                      </a:lnTo>
                      <a:lnTo>
                        <a:pt x="81" y="44"/>
                      </a:lnTo>
                      <a:lnTo>
                        <a:pt x="83" y="48"/>
                      </a:lnTo>
                      <a:lnTo>
                        <a:pt x="89" y="54"/>
                      </a:lnTo>
                      <a:lnTo>
                        <a:pt x="90" y="56"/>
                      </a:lnTo>
                      <a:lnTo>
                        <a:pt x="92" y="57"/>
                      </a:lnTo>
                      <a:lnTo>
                        <a:pt x="92" y="59"/>
                      </a:lnTo>
                      <a:lnTo>
                        <a:pt x="91" y="60"/>
                      </a:lnTo>
                      <a:lnTo>
                        <a:pt x="90" y="61"/>
                      </a:lnTo>
                      <a:lnTo>
                        <a:pt x="87" y="62"/>
                      </a:lnTo>
                      <a:lnTo>
                        <a:pt x="86" y="63"/>
                      </a:lnTo>
                      <a:lnTo>
                        <a:pt x="87" y="65"/>
                      </a:lnTo>
                      <a:lnTo>
                        <a:pt x="87" y="67"/>
                      </a:lnTo>
                      <a:lnTo>
                        <a:pt x="85" y="68"/>
                      </a:lnTo>
                      <a:lnTo>
                        <a:pt x="83" y="69"/>
                      </a:lnTo>
                      <a:lnTo>
                        <a:pt x="79" y="71"/>
                      </a:lnTo>
                      <a:lnTo>
                        <a:pt x="77" y="71"/>
                      </a:lnTo>
                      <a:lnTo>
                        <a:pt x="85" y="73"/>
                      </a:lnTo>
                      <a:lnTo>
                        <a:pt x="86" y="74"/>
                      </a:lnTo>
                      <a:lnTo>
                        <a:pt x="84" y="77"/>
                      </a:lnTo>
                      <a:lnTo>
                        <a:pt x="84" y="81"/>
                      </a:lnTo>
                      <a:lnTo>
                        <a:pt x="84" y="86"/>
                      </a:lnTo>
                      <a:lnTo>
                        <a:pt x="84" y="88"/>
                      </a:lnTo>
                      <a:lnTo>
                        <a:pt x="83" y="90"/>
                      </a:lnTo>
                      <a:lnTo>
                        <a:pt x="81" y="91"/>
                      </a:lnTo>
                      <a:lnTo>
                        <a:pt x="77" y="92"/>
                      </a:lnTo>
                      <a:lnTo>
                        <a:pt x="74" y="93"/>
                      </a:lnTo>
                      <a:lnTo>
                        <a:pt x="66" y="94"/>
                      </a:lnTo>
                      <a:lnTo>
                        <a:pt x="62" y="95"/>
                      </a:lnTo>
                      <a:lnTo>
                        <a:pt x="58" y="96"/>
                      </a:lnTo>
                      <a:lnTo>
                        <a:pt x="56" y="98"/>
                      </a:lnTo>
                      <a:lnTo>
                        <a:pt x="47" y="109"/>
                      </a:lnTo>
                      <a:lnTo>
                        <a:pt x="60" y="134"/>
                      </a:lnTo>
                      <a:lnTo>
                        <a:pt x="53" y="136"/>
                      </a:lnTo>
                      <a:lnTo>
                        <a:pt x="41" y="138"/>
                      </a:lnTo>
                      <a:lnTo>
                        <a:pt x="32" y="138"/>
                      </a:lnTo>
                      <a:lnTo>
                        <a:pt x="26" y="135"/>
                      </a:lnTo>
                      <a:lnTo>
                        <a:pt x="13" y="97"/>
                      </a:lnTo>
                      <a:lnTo>
                        <a:pt x="13" y="84"/>
                      </a:lnTo>
                      <a:lnTo>
                        <a:pt x="9" y="77"/>
                      </a:lnTo>
                      <a:lnTo>
                        <a:pt x="4" y="69"/>
                      </a:lnTo>
                      <a:lnTo>
                        <a:pt x="2" y="64"/>
                      </a:lnTo>
                      <a:lnTo>
                        <a:pt x="1" y="57"/>
                      </a:lnTo>
                      <a:lnTo>
                        <a:pt x="0" y="50"/>
                      </a:lnTo>
                      <a:lnTo>
                        <a:pt x="0" y="41"/>
                      </a:lnTo>
                      <a:lnTo>
                        <a:pt x="1" y="33"/>
                      </a:lnTo>
                      <a:lnTo>
                        <a:pt x="3" y="26"/>
                      </a:lnTo>
                      <a:lnTo>
                        <a:pt x="5" y="20"/>
                      </a:lnTo>
                      <a:lnTo>
                        <a:pt x="8" y="14"/>
                      </a:lnTo>
                      <a:lnTo>
                        <a:pt x="13" y="8"/>
                      </a:lnTo>
                      <a:lnTo>
                        <a:pt x="19" y="4"/>
                      </a:lnTo>
                      <a:lnTo>
                        <a:pt x="26" y="1"/>
                      </a:ln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50" y="0"/>
                      </a:lnTo>
                      <a:lnTo>
                        <a:pt x="59" y="3"/>
                      </a:lnTo>
                    </a:path>
                  </a:pathLst>
                </a:custGeom>
                <a:solidFill>
                  <a:srgbClr val="FFBFB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7297" name="Group 130"/>
                <p:cNvGrpSpPr/>
                <p:nvPr/>
              </p:nvGrpSpPr>
              <p:grpSpPr>
                <a:xfrm>
                  <a:off x="40" y="82"/>
                  <a:ext cx="42" cy="49"/>
                  <a:chOff x="0" y="0"/>
                  <a:chExt cx="42" cy="49"/>
                </a:xfrm>
              </p:grpSpPr>
              <p:sp>
                <p:nvSpPr>
                  <p:cNvPr id="7298" name="未知"/>
                  <p:cNvSpPr/>
                  <p:nvPr/>
                </p:nvSpPr>
                <p:spPr>
                  <a:xfrm>
                    <a:off x="0" y="0"/>
                    <a:ext cx="42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2"/>
                      </a:cxn>
                      <a:cxn ang="0">
                        <a:pos x="12" y="4"/>
                      </a:cxn>
                      <a:cxn ang="0">
                        <a:pos x="17" y="5"/>
                      </a:cxn>
                      <a:cxn ang="0">
                        <a:pos x="23" y="6"/>
                      </a:cxn>
                      <a:cxn ang="0">
                        <a:pos x="27" y="7"/>
                      </a:cxn>
                      <a:cxn ang="0">
                        <a:pos x="32" y="8"/>
                      </a:cxn>
                      <a:cxn ang="0">
                        <a:pos x="36" y="8"/>
                      </a:cxn>
                      <a:cxn ang="0">
                        <a:pos x="41" y="8"/>
                      </a:cxn>
                      <a:cxn ang="0">
                        <a:pos x="37" y="9"/>
                      </a:cxn>
                      <a:cxn ang="0">
                        <a:pos x="30" y="10"/>
                      </a:cxn>
                      <a:cxn ang="0">
                        <a:pos x="26" y="11"/>
                      </a:cxn>
                      <a:cxn ang="0">
                        <a:pos x="22" y="12"/>
                      </a:cxn>
                      <a:cxn ang="0">
                        <a:pos x="18" y="13"/>
                      </a:cxn>
                      <a:cxn ang="0">
                        <a:pos x="15" y="14"/>
                      </a:cxn>
                      <a:cxn ang="0">
                        <a:pos x="13" y="16"/>
                      </a:cxn>
                      <a:cxn ang="0">
                        <a:pos x="15" y="14"/>
                      </a:cxn>
                      <a:cxn ang="0">
                        <a:pos x="17" y="12"/>
                      </a:cxn>
                      <a:cxn ang="0">
                        <a:pos x="18" y="10"/>
                      </a:cxn>
                      <a:cxn ang="0">
                        <a:pos x="18" y="9"/>
                      </a:cxn>
                      <a:cxn ang="0">
                        <a:pos x="17" y="8"/>
                      </a:cxn>
                      <a:cxn ang="0">
                        <a:pos x="15" y="7"/>
                      </a:cxn>
                      <a:cxn ang="0">
                        <a:pos x="13" y="6"/>
                      </a:cxn>
                      <a:cxn ang="0">
                        <a:pos x="10" y="6"/>
                      </a:cxn>
                      <a:cxn ang="0">
                        <a:pos x="7" y="6"/>
                      </a:cxn>
                      <a:cxn ang="0">
                        <a:pos x="0" y="0"/>
                      </a:cxn>
                    </a:cxnLst>
                    <a:pathLst>
                      <a:path w="42" h="17">
                        <a:moveTo>
                          <a:pt x="0" y="0"/>
                        </a:move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17" y="5"/>
                        </a:lnTo>
                        <a:lnTo>
                          <a:pt x="23" y="6"/>
                        </a:lnTo>
                        <a:lnTo>
                          <a:pt x="27" y="7"/>
                        </a:lnTo>
                        <a:lnTo>
                          <a:pt x="32" y="8"/>
                        </a:lnTo>
                        <a:lnTo>
                          <a:pt x="36" y="8"/>
                        </a:lnTo>
                        <a:lnTo>
                          <a:pt x="41" y="8"/>
                        </a:lnTo>
                        <a:lnTo>
                          <a:pt x="37" y="9"/>
                        </a:lnTo>
                        <a:lnTo>
                          <a:pt x="30" y="10"/>
                        </a:lnTo>
                        <a:lnTo>
                          <a:pt x="26" y="11"/>
                        </a:lnTo>
                        <a:lnTo>
                          <a:pt x="22" y="12"/>
                        </a:lnTo>
                        <a:lnTo>
                          <a:pt x="18" y="13"/>
                        </a:lnTo>
                        <a:lnTo>
                          <a:pt x="15" y="14"/>
                        </a:lnTo>
                        <a:lnTo>
                          <a:pt x="13" y="16"/>
                        </a:lnTo>
                        <a:lnTo>
                          <a:pt x="15" y="14"/>
                        </a:lnTo>
                        <a:lnTo>
                          <a:pt x="17" y="12"/>
                        </a:lnTo>
                        <a:lnTo>
                          <a:pt x="18" y="10"/>
                        </a:lnTo>
                        <a:lnTo>
                          <a:pt x="18" y="9"/>
                        </a:lnTo>
                        <a:lnTo>
                          <a:pt x="17" y="8"/>
                        </a:lnTo>
                        <a:lnTo>
                          <a:pt x="15" y="7"/>
                        </a:lnTo>
                        <a:lnTo>
                          <a:pt x="13" y="6"/>
                        </a:lnTo>
                        <a:lnTo>
                          <a:pt x="10" y="6"/>
                        </a:lnTo>
                        <a:lnTo>
                          <a:pt x="7" y="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9F9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7299" name="未知"/>
                  <p:cNvSpPr/>
                  <p:nvPr/>
                </p:nvSpPr>
                <p:spPr>
                  <a:xfrm>
                    <a:off x="0" y="25"/>
                    <a:ext cx="17" cy="24"/>
                  </a:xfrm>
                  <a:custGeom>
                    <a:avLst/>
                    <a:gdLst/>
                    <a:ahLst/>
                    <a:cxnLst>
                      <a:cxn ang="0">
                        <a:pos x="10" y="3"/>
                      </a:cxn>
                      <a:cxn ang="0">
                        <a:pos x="10" y="1"/>
                      </a:cxn>
                      <a:cxn ang="0">
                        <a:pos x="8" y="0"/>
                      </a:cxn>
                      <a:cxn ang="0">
                        <a:pos x="6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0" y="4"/>
                      </a:cxn>
                      <a:cxn ang="0">
                        <a:pos x="0" y="6"/>
                      </a:cxn>
                      <a:cxn ang="0">
                        <a:pos x="0" y="13"/>
                      </a:cxn>
                      <a:cxn ang="0">
                        <a:pos x="2" y="16"/>
                      </a:cxn>
                      <a:cxn ang="0">
                        <a:pos x="2" y="17"/>
                      </a:cxn>
                      <a:cxn ang="0">
                        <a:pos x="14" y="23"/>
                      </a:cxn>
                      <a:cxn ang="0">
                        <a:pos x="16" y="17"/>
                      </a:cxn>
                      <a:cxn ang="0">
                        <a:pos x="12" y="14"/>
                      </a:cxn>
                      <a:cxn ang="0">
                        <a:pos x="12" y="16"/>
                      </a:cxn>
                      <a:cxn ang="0">
                        <a:pos x="12" y="19"/>
                      </a:cxn>
                      <a:cxn ang="0">
                        <a:pos x="12" y="19"/>
                      </a:cxn>
                      <a:cxn ang="0">
                        <a:pos x="4" y="14"/>
                      </a:cxn>
                      <a:cxn ang="0">
                        <a:pos x="4" y="13"/>
                      </a:cxn>
                      <a:cxn ang="0">
                        <a:pos x="2" y="10"/>
                      </a:cxn>
                      <a:cxn ang="0">
                        <a:pos x="4" y="7"/>
                      </a:cxn>
                      <a:cxn ang="0">
                        <a:pos x="6" y="4"/>
                      </a:cxn>
                      <a:cxn ang="0">
                        <a:pos x="10" y="3"/>
                      </a:cxn>
                    </a:cxnLst>
                    <a:pathLst>
                      <a:path w="17" h="24">
                        <a:moveTo>
                          <a:pt x="10" y="3"/>
                        </a:moveTo>
                        <a:lnTo>
                          <a:pt x="10" y="1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13"/>
                        </a:lnTo>
                        <a:lnTo>
                          <a:pt x="2" y="16"/>
                        </a:lnTo>
                        <a:lnTo>
                          <a:pt x="2" y="17"/>
                        </a:lnTo>
                        <a:lnTo>
                          <a:pt x="14" y="23"/>
                        </a:lnTo>
                        <a:lnTo>
                          <a:pt x="16" y="17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2" y="19"/>
                        </a:lnTo>
                        <a:lnTo>
                          <a:pt x="4" y="14"/>
                        </a:lnTo>
                        <a:lnTo>
                          <a:pt x="4" y="13"/>
                        </a:lnTo>
                        <a:lnTo>
                          <a:pt x="2" y="10"/>
                        </a:lnTo>
                        <a:lnTo>
                          <a:pt x="4" y="7"/>
                        </a:lnTo>
                        <a:lnTo>
                          <a:pt x="6" y="4"/>
                        </a:lnTo>
                        <a:lnTo>
                          <a:pt x="10" y="3"/>
                        </a:lnTo>
                      </a:path>
                    </a:pathLst>
                  </a:custGeom>
                  <a:solidFill>
                    <a:srgbClr val="FF9F9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7300" name="未知"/>
              <p:cNvSpPr/>
              <p:nvPr/>
            </p:nvSpPr>
            <p:spPr>
              <a:xfrm>
                <a:off x="92" y="54"/>
                <a:ext cx="17" cy="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8" y="4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13" y="16"/>
                  </a:cxn>
                  <a:cxn ang="0">
                    <a:pos x="16" y="16"/>
                  </a:cxn>
                  <a:cxn ang="0">
                    <a:pos x="13" y="0"/>
                  </a:cxn>
                </a:cxnLst>
                <a:pathLst>
                  <a:path w="17" h="17">
                    <a:moveTo>
                      <a:pt x="13" y="0"/>
                    </a:moveTo>
                    <a:lnTo>
                      <a:pt x="8" y="4"/>
                    </a:lnTo>
                    <a:lnTo>
                      <a:pt x="0" y="8"/>
                    </a:lnTo>
                    <a:lnTo>
                      <a:pt x="5" y="16"/>
                    </a:lnTo>
                    <a:lnTo>
                      <a:pt x="13" y="16"/>
                    </a:lnTo>
                    <a:lnTo>
                      <a:pt x="16" y="16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1" name="未知"/>
              <p:cNvSpPr/>
              <p:nvPr/>
            </p:nvSpPr>
            <p:spPr>
              <a:xfrm>
                <a:off x="90" y="44"/>
                <a:ext cx="17" cy="1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2" y="0"/>
                  </a:cxn>
                  <a:cxn ang="0">
                    <a:pos x="8" y="3"/>
                  </a:cxn>
                  <a:cxn ang="0">
                    <a:pos x="7" y="9"/>
                  </a:cxn>
                  <a:cxn ang="0">
                    <a:pos x="5" y="12"/>
                  </a:cxn>
                  <a:cxn ang="0">
                    <a:pos x="0" y="16"/>
                  </a:cxn>
                  <a:cxn ang="0">
                    <a:pos x="5" y="12"/>
                  </a:cxn>
                  <a:cxn ang="0">
                    <a:pos x="8" y="9"/>
                  </a:cxn>
                  <a:cxn ang="0">
                    <a:pos x="12" y="6"/>
                  </a:cxn>
                  <a:cxn ang="0">
                    <a:pos x="14" y="6"/>
                  </a:cxn>
                  <a:cxn ang="0">
                    <a:pos x="16" y="0"/>
                  </a:cxn>
                </a:cxnLst>
                <a:pathLst>
                  <a:path w="17" h="17">
                    <a:moveTo>
                      <a:pt x="16" y="0"/>
                    </a:moveTo>
                    <a:lnTo>
                      <a:pt x="12" y="0"/>
                    </a:lnTo>
                    <a:lnTo>
                      <a:pt x="8" y="3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0" y="16"/>
                    </a:lnTo>
                    <a:lnTo>
                      <a:pt x="5" y="12"/>
                    </a:lnTo>
                    <a:lnTo>
                      <a:pt x="8" y="9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5F3F1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7302" name="Group 135"/>
              <p:cNvGrpSpPr/>
              <p:nvPr/>
            </p:nvGrpSpPr>
            <p:grpSpPr>
              <a:xfrm>
                <a:off x="92" y="49"/>
                <a:ext cx="17" cy="17"/>
                <a:chOff x="0" y="0"/>
                <a:chExt cx="17" cy="17"/>
              </a:xfrm>
            </p:grpSpPr>
            <p:sp>
              <p:nvSpPr>
                <p:cNvPr id="7303" name="Oval 136"/>
                <p:cNvSpPr/>
                <p:nvPr/>
              </p:nvSpPr>
              <p:spPr>
                <a:xfrm>
                  <a:off x="3" y="6"/>
                  <a:ext cx="2" cy="3"/>
                </a:xfrm>
                <a:prstGeom prst="ellipse">
                  <a:avLst/>
                </a:prstGeom>
                <a:solidFill>
                  <a:srgbClr val="5F7FFF"/>
                </a:solidFill>
                <a:ln w="9525">
                  <a:noFill/>
                </a:ln>
              </p:spPr>
              <p:txBody>
                <a:bodyPr wrap="none" anchor="ctr" anchorCtr="0"/>
                <a:p>
                  <a:pPr>
                    <a:buClrTx/>
                    <a:buFontTx/>
                  </a:pPr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4" name="未知"/>
                <p:cNvSpPr/>
                <p:nvPr/>
              </p:nvSpPr>
              <p:spPr>
                <a:xfrm>
                  <a:off x="0" y="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10" y="7"/>
                    </a:cxn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5" y="10"/>
                    </a:cxn>
                    <a:cxn ang="0">
                      <a:pos x="0" y="12"/>
                    </a:cxn>
                    <a:cxn ang="0">
                      <a:pos x="5" y="16"/>
                    </a:cxn>
                    <a:cxn ang="0">
                      <a:pos x="5" y="16"/>
                    </a:cxn>
                    <a:cxn ang="0">
                      <a:pos x="10" y="16"/>
                    </a:cxn>
                    <a:cxn ang="0">
                      <a:pos x="13" y="16"/>
                    </a:cxn>
                    <a:cxn ang="0">
                      <a:pos x="13" y="14"/>
                    </a:cxn>
                    <a:cxn ang="0">
                      <a:pos x="10" y="14"/>
                    </a:cxn>
                    <a:cxn ang="0">
                      <a:pos x="5" y="12"/>
                    </a:cxn>
                    <a:cxn ang="0">
                      <a:pos x="2" y="12"/>
                    </a:cxn>
                    <a:cxn ang="0">
                      <a:pos x="5" y="10"/>
                    </a:cxn>
                    <a:cxn ang="0">
                      <a:pos x="10" y="8"/>
                    </a:cxn>
                    <a:cxn ang="0">
                      <a:pos x="16" y="7"/>
                    </a:cxn>
                    <a:cxn ang="0">
                      <a:pos x="13" y="3"/>
                    </a:cxn>
                  </a:cxnLst>
                  <a:pathLst>
                    <a:path w="17" h="17">
                      <a:moveTo>
                        <a:pt x="13" y="3"/>
                      </a:moveTo>
                      <a:lnTo>
                        <a:pt x="10" y="7"/>
                      </a:lnTo>
                      <a:lnTo>
                        <a:pt x="10" y="0"/>
                      </a:ln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5" y="16"/>
                      </a:lnTo>
                      <a:lnTo>
                        <a:pt x="10" y="16"/>
                      </a:lnTo>
                      <a:lnTo>
                        <a:pt x="13" y="16"/>
                      </a:lnTo>
                      <a:lnTo>
                        <a:pt x="13" y="14"/>
                      </a:lnTo>
                      <a:lnTo>
                        <a:pt x="10" y="14"/>
                      </a:lnTo>
                      <a:lnTo>
                        <a:pt x="5" y="12"/>
                      </a:lnTo>
                      <a:lnTo>
                        <a:pt x="2" y="12"/>
                      </a:lnTo>
                      <a:lnTo>
                        <a:pt x="5" y="10"/>
                      </a:lnTo>
                      <a:lnTo>
                        <a:pt x="10" y="8"/>
                      </a:lnTo>
                      <a:lnTo>
                        <a:pt x="16" y="7"/>
                      </a:lnTo>
                      <a:lnTo>
                        <a:pt x="13" y="3"/>
                      </a:lnTo>
                    </a:path>
                  </a:pathLst>
                </a:custGeom>
                <a:solidFill>
                  <a:srgbClr val="3F1F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305" name="未知"/>
              <p:cNvSpPr/>
              <p:nvPr/>
            </p:nvSpPr>
            <p:spPr>
              <a:xfrm>
                <a:off x="0" y="0"/>
                <a:ext cx="112" cy="119"/>
              </a:xfrm>
              <a:custGeom>
                <a:avLst/>
                <a:gdLst/>
                <a:ahLst/>
                <a:cxnLst>
                  <a:cxn ang="0">
                    <a:pos x="108" y="35"/>
                  </a:cxn>
                  <a:cxn ang="0">
                    <a:pos x="109" y="34"/>
                  </a:cxn>
                  <a:cxn ang="0">
                    <a:pos x="111" y="32"/>
                  </a:cxn>
                  <a:cxn ang="0">
                    <a:pos x="111" y="28"/>
                  </a:cxn>
                  <a:cxn ang="0">
                    <a:pos x="111" y="22"/>
                  </a:cxn>
                  <a:cxn ang="0">
                    <a:pos x="109" y="16"/>
                  </a:cxn>
                  <a:cxn ang="0">
                    <a:pos x="106" y="13"/>
                  </a:cxn>
                  <a:cxn ang="0">
                    <a:pos x="102" y="9"/>
                  </a:cxn>
                  <a:cxn ang="0">
                    <a:pos x="94" y="8"/>
                  </a:cxn>
                  <a:cxn ang="0">
                    <a:pos x="82" y="6"/>
                  </a:cxn>
                  <a:cxn ang="0">
                    <a:pos x="71" y="4"/>
                  </a:cxn>
                  <a:cxn ang="0">
                    <a:pos x="62" y="2"/>
                  </a:cxn>
                  <a:cxn ang="0">
                    <a:pos x="51" y="0"/>
                  </a:cxn>
                  <a:cxn ang="0">
                    <a:pos x="46" y="2"/>
                  </a:cxn>
                  <a:cxn ang="0">
                    <a:pos x="39" y="6"/>
                  </a:cxn>
                  <a:cxn ang="0">
                    <a:pos x="34" y="11"/>
                  </a:cxn>
                  <a:cxn ang="0">
                    <a:pos x="30" y="17"/>
                  </a:cxn>
                  <a:cxn ang="0">
                    <a:pos x="25" y="25"/>
                  </a:cxn>
                  <a:cxn ang="0">
                    <a:pos x="22" y="33"/>
                  </a:cxn>
                  <a:cxn ang="0">
                    <a:pos x="21" y="41"/>
                  </a:cxn>
                  <a:cxn ang="0">
                    <a:pos x="19" y="51"/>
                  </a:cxn>
                  <a:cxn ang="0">
                    <a:pos x="19" y="59"/>
                  </a:cxn>
                  <a:cxn ang="0">
                    <a:pos x="16" y="68"/>
                  </a:cxn>
                  <a:cxn ang="0">
                    <a:pos x="13" y="76"/>
                  </a:cxn>
                  <a:cxn ang="0">
                    <a:pos x="9" y="82"/>
                  </a:cxn>
                  <a:cxn ang="0">
                    <a:pos x="5" y="85"/>
                  </a:cxn>
                  <a:cxn ang="0">
                    <a:pos x="1" y="90"/>
                  </a:cxn>
                  <a:cxn ang="0">
                    <a:pos x="1" y="91"/>
                  </a:cxn>
                  <a:cxn ang="0">
                    <a:pos x="0" y="95"/>
                  </a:cxn>
                  <a:cxn ang="0">
                    <a:pos x="0" y="101"/>
                  </a:cxn>
                  <a:cxn ang="0">
                    <a:pos x="2" y="106"/>
                  </a:cxn>
                  <a:cxn ang="0">
                    <a:pos x="5" y="109"/>
                  </a:cxn>
                  <a:cxn ang="0">
                    <a:pos x="16" y="109"/>
                  </a:cxn>
                  <a:cxn ang="0">
                    <a:pos x="25" y="110"/>
                  </a:cxn>
                  <a:cxn ang="0">
                    <a:pos x="34" y="116"/>
                  </a:cxn>
                  <a:cxn ang="0">
                    <a:pos x="43" y="118"/>
                  </a:cxn>
                  <a:cxn ang="0">
                    <a:pos x="52" y="118"/>
                  </a:cxn>
                  <a:cxn ang="0">
                    <a:pos x="58" y="114"/>
                  </a:cxn>
                  <a:cxn ang="0">
                    <a:pos x="61" y="109"/>
                  </a:cxn>
                  <a:cxn ang="0">
                    <a:pos x="60" y="101"/>
                  </a:cxn>
                  <a:cxn ang="0">
                    <a:pos x="57" y="96"/>
                  </a:cxn>
                  <a:cxn ang="0">
                    <a:pos x="56" y="90"/>
                  </a:cxn>
                  <a:cxn ang="0">
                    <a:pos x="57" y="85"/>
                  </a:cxn>
                  <a:cxn ang="0">
                    <a:pos x="63" y="80"/>
                  </a:cxn>
                  <a:cxn ang="0">
                    <a:pos x="69" y="78"/>
                  </a:cxn>
                  <a:cxn ang="0">
                    <a:pos x="73" y="75"/>
                  </a:cxn>
                  <a:cxn ang="0">
                    <a:pos x="76" y="70"/>
                  </a:cxn>
                  <a:cxn ang="0">
                    <a:pos x="77" y="62"/>
                  </a:cxn>
                  <a:cxn ang="0">
                    <a:pos x="77" y="58"/>
                  </a:cxn>
                  <a:cxn ang="0">
                    <a:pos x="82" y="57"/>
                  </a:cxn>
                  <a:cxn ang="0">
                    <a:pos x="86" y="53"/>
                  </a:cxn>
                  <a:cxn ang="0">
                    <a:pos x="89" y="47"/>
                  </a:cxn>
                  <a:cxn ang="0">
                    <a:pos x="92" y="38"/>
                  </a:cxn>
                  <a:cxn ang="0">
                    <a:pos x="90" y="28"/>
                  </a:cxn>
                  <a:cxn ang="0">
                    <a:pos x="88" y="22"/>
                  </a:cxn>
                  <a:cxn ang="0">
                    <a:pos x="82" y="17"/>
                  </a:cxn>
                  <a:cxn ang="0">
                    <a:pos x="97" y="22"/>
                  </a:cxn>
                  <a:cxn ang="0">
                    <a:pos x="101" y="28"/>
                  </a:cxn>
                  <a:cxn ang="0">
                    <a:pos x="107" y="32"/>
                  </a:cxn>
                  <a:cxn ang="0">
                    <a:pos x="108" y="35"/>
                  </a:cxn>
                </a:cxnLst>
                <a:pathLst>
                  <a:path w="112" h="119">
                    <a:moveTo>
                      <a:pt x="108" y="35"/>
                    </a:moveTo>
                    <a:lnTo>
                      <a:pt x="109" y="34"/>
                    </a:lnTo>
                    <a:lnTo>
                      <a:pt x="111" y="32"/>
                    </a:lnTo>
                    <a:lnTo>
                      <a:pt x="111" y="28"/>
                    </a:lnTo>
                    <a:lnTo>
                      <a:pt x="111" y="22"/>
                    </a:lnTo>
                    <a:lnTo>
                      <a:pt x="109" y="16"/>
                    </a:lnTo>
                    <a:lnTo>
                      <a:pt x="106" y="13"/>
                    </a:lnTo>
                    <a:lnTo>
                      <a:pt x="102" y="9"/>
                    </a:lnTo>
                    <a:lnTo>
                      <a:pt x="94" y="8"/>
                    </a:lnTo>
                    <a:lnTo>
                      <a:pt x="82" y="6"/>
                    </a:lnTo>
                    <a:lnTo>
                      <a:pt x="71" y="4"/>
                    </a:lnTo>
                    <a:lnTo>
                      <a:pt x="62" y="2"/>
                    </a:lnTo>
                    <a:lnTo>
                      <a:pt x="51" y="0"/>
                    </a:lnTo>
                    <a:lnTo>
                      <a:pt x="46" y="2"/>
                    </a:lnTo>
                    <a:lnTo>
                      <a:pt x="39" y="6"/>
                    </a:lnTo>
                    <a:lnTo>
                      <a:pt x="34" y="11"/>
                    </a:lnTo>
                    <a:lnTo>
                      <a:pt x="30" y="17"/>
                    </a:lnTo>
                    <a:lnTo>
                      <a:pt x="25" y="25"/>
                    </a:lnTo>
                    <a:lnTo>
                      <a:pt x="22" y="33"/>
                    </a:lnTo>
                    <a:lnTo>
                      <a:pt x="21" y="41"/>
                    </a:lnTo>
                    <a:lnTo>
                      <a:pt x="19" y="51"/>
                    </a:lnTo>
                    <a:lnTo>
                      <a:pt x="19" y="59"/>
                    </a:lnTo>
                    <a:lnTo>
                      <a:pt x="16" y="68"/>
                    </a:lnTo>
                    <a:lnTo>
                      <a:pt x="13" y="76"/>
                    </a:lnTo>
                    <a:lnTo>
                      <a:pt x="9" y="82"/>
                    </a:lnTo>
                    <a:lnTo>
                      <a:pt x="5" y="85"/>
                    </a:lnTo>
                    <a:lnTo>
                      <a:pt x="1" y="90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1"/>
                    </a:lnTo>
                    <a:lnTo>
                      <a:pt x="2" y="106"/>
                    </a:lnTo>
                    <a:lnTo>
                      <a:pt x="5" y="109"/>
                    </a:lnTo>
                    <a:lnTo>
                      <a:pt x="16" y="109"/>
                    </a:lnTo>
                    <a:lnTo>
                      <a:pt x="25" y="110"/>
                    </a:lnTo>
                    <a:lnTo>
                      <a:pt x="34" y="116"/>
                    </a:lnTo>
                    <a:lnTo>
                      <a:pt x="43" y="118"/>
                    </a:lnTo>
                    <a:lnTo>
                      <a:pt x="52" y="118"/>
                    </a:lnTo>
                    <a:lnTo>
                      <a:pt x="58" y="114"/>
                    </a:lnTo>
                    <a:lnTo>
                      <a:pt x="61" y="109"/>
                    </a:lnTo>
                    <a:lnTo>
                      <a:pt x="60" y="101"/>
                    </a:lnTo>
                    <a:lnTo>
                      <a:pt x="57" y="96"/>
                    </a:lnTo>
                    <a:lnTo>
                      <a:pt x="56" y="90"/>
                    </a:lnTo>
                    <a:lnTo>
                      <a:pt x="57" y="85"/>
                    </a:lnTo>
                    <a:lnTo>
                      <a:pt x="63" y="80"/>
                    </a:lnTo>
                    <a:lnTo>
                      <a:pt x="69" y="78"/>
                    </a:lnTo>
                    <a:lnTo>
                      <a:pt x="73" y="75"/>
                    </a:lnTo>
                    <a:lnTo>
                      <a:pt x="76" y="70"/>
                    </a:lnTo>
                    <a:lnTo>
                      <a:pt x="77" y="62"/>
                    </a:lnTo>
                    <a:lnTo>
                      <a:pt x="77" y="58"/>
                    </a:lnTo>
                    <a:lnTo>
                      <a:pt x="82" y="57"/>
                    </a:lnTo>
                    <a:lnTo>
                      <a:pt x="86" y="53"/>
                    </a:lnTo>
                    <a:lnTo>
                      <a:pt x="89" y="47"/>
                    </a:lnTo>
                    <a:lnTo>
                      <a:pt x="92" y="38"/>
                    </a:lnTo>
                    <a:lnTo>
                      <a:pt x="90" y="28"/>
                    </a:lnTo>
                    <a:lnTo>
                      <a:pt x="88" y="22"/>
                    </a:lnTo>
                    <a:lnTo>
                      <a:pt x="82" y="17"/>
                    </a:lnTo>
                    <a:lnTo>
                      <a:pt x="97" y="22"/>
                    </a:lnTo>
                    <a:lnTo>
                      <a:pt x="101" y="28"/>
                    </a:lnTo>
                    <a:lnTo>
                      <a:pt x="107" y="32"/>
                    </a:lnTo>
                    <a:lnTo>
                      <a:pt x="108" y="35"/>
                    </a:lnTo>
                  </a:path>
                </a:pathLst>
              </a:custGeom>
              <a:solidFill>
                <a:srgbClr val="3F1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aphicFrame>
        <p:nvGraphicFramePr>
          <p:cNvPr id="7306" name="Object 139"/>
          <p:cNvGraphicFramePr>
            <a:graphicFrameLocks noChangeAspect="1"/>
          </p:cNvGraphicFramePr>
          <p:nvPr/>
        </p:nvGraphicFramePr>
        <p:xfrm>
          <a:off x="2384425" y="5640388"/>
          <a:ext cx="1190625" cy="121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90625" imgH="1219200" progId="MS_ClipArt_Gallery.2">
                  <p:embed/>
                </p:oleObj>
              </mc:Choice>
              <mc:Fallback>
                <p:oleObj name="" r:id="rId1" imgW="1190625" imgH="121920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4425" y="5640388"/>
                        <a:ext cx="1190625" cy="1217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07" name="Picture 140" descr="BD04972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8" y="2967038"/>
            <a:ext cx="1720850" cy="129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08" name="Picture 141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2030413"/>
            <a:ext cx="1539875" cy="125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107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两天的实战，是团队与团队的打拼，团队成员一个都不能少，因为各部门职责太重要了，它让我们知道团队精神与与团队合作的重要性！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每一次体验，都是一次成长，一次知识的洗礼！以前认为学校学到的知识肯定用不上，这一次彻底改变了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......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这次实训课程将成为大学里永远的回忆！”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charRg st="6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haishiho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8585" y="764540"/>
            <a:ext cx="916146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Rectangle 3"/>
          <p:cNvSpPr/>
          <p:nvPr/>
        </p:nvSpPr>
        <p:spPr>
          <a:xfrm>
            <a:off x="5294313" y="3659188"/>
            <a:ext cx="2951162" cy="1714500"/>
          </a:xfrm>
          <a:prstGeom prst="rect">
            <a:avLst/>
          </a:prstGeom>
          <a:noFill/>
          <a:ln w="9525">
            <a:noFill/>
          </a:ln>
        </p:spPr>
        <p:txBody>
          <a:bodyPr lIns="0" rIns="0" anchor="t" anchorCtr="0"/>
          <a:p>
            <a:pPr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2000" b="1" i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四川师范大学</a:t>
            </a:r>
            <a:endParaRPr lang="zh-CN" altLang="en-US" sz="20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zh-CN" altLang="en-US" sz="2000" b="1" i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高峻峰   博士 　副教授</a:t>
            </a:r>
            <a:endParaRPr lang="zh-CN" altLang="en-US" sz="20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en-US" altLang="zh-CN" sz="2000" b="1" i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Tel: 13008138382</a:t>
            </a:r>
            <a:endParaRPr lang="en-US" altLang="zh-CN" sz="20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Tx/>
              <a:buFontTx/>
            </a:pPr>
            <a:r>
              <a:rPr lang="en-US" altLang="zh-CN" sz="2000" b="1" i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QQ: 526830247</a:t>
            </a:r>
            <a:endParaRPr lang="en-US" altLang="zh-CN" sz="20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0963" name="Group 4"/>
          <p:cNvGrpSpPr/>
          <p:nvPr/>
        </p:nvGrpSpPr>
        <p:grpSpPr>
          <a:xfrm>
            <a:off x="4356100" y="2565400"/>
            <a:ext cx="4464050" cy="1044575"/>
            <a:chOff x="0" y="0"/>
            <a:chExt cx="1553" cy="658"/>
          </a:xfrm>
        </p:grpSpPr>
        <p:sp>
          <p:nvSpPr>
            <p:cNvPr id="40964" name="WordArt 5"/>
            <p:cNvSpPr/>
            <p:nvPr/>
          </p:nvSpPr>
          <p:spPr>
            <a:xfrm>
              <a:off x="0" y="0"/>
              <a:ext cx="1553" cy="3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 i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倡议：校际联合，共建课程！</a:t>
              </a:r>
              <a:endParaRPr lang="zh-CN" altLang="en-US" sz="2400" b="1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965" name="WordArt 6"/>
            <p:cNvSpPr/>
            <p:nvPr/>
          </p:nvSpPr>
          <p:spPr>
            <a:xfrm flipV="1">
              <a:off x="0" y="399"/>
              <a:ext cx="1553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 i="1"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chemeClr val="bg1">
                          <a:alpha val="14000"/>
                        </a:schemeClr>
                      </a:gs>
                    </a:gsLst>
                    <a:lin ang="54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谢谢观赏</a:t>
              </a:r>
              <a:endParaRPr lang="zh-CN" altLang="en-US" sz="2400" b="1" i="1"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14000"/>
                      </a:scheme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6830" y="2762885"/>
            <a:ext cx="2660650" cy="3296920"/>
            <a:chOff x="11098" y="2897"/>
            <a:chExt cx="4190" cy="5192"/>
          </a:xfrm>
        </p:grpSpPr>
        <p:pic>
          <p:nvPicPr>
            <p:cNvPr id="8" name="图片 7" descr="杰科力ai教学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98" y="3379"/>
              <a:ext cx="4190" cy="419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1451" y="2897"/>
              <a:ext cx="3683" cy="5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400" spc="12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中文正文" charset="0"/>
                  <a:sym typeface="+mn-ea"/>
                </a:rPr>
                <a:t>更多资料请微信扫码关注</a:t>
              </a:r>
              <a:endParaRPr lang="zh-CN" altLang="en-US" sz="1400" spc="12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中文正文" charset="0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451" y="7569"/>
              <a:ext cx="3683" cy="5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ctr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200" b="1" spc="12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中文正文" charset="0"/>
                  <a:sym typeface="+mn-ea"/>
                </a:rPr>
                <a:t>微信公众号：杰科力</a:t>
              </a:r>
              <a:r>
                <a:rPr lang="en-US" altLang="zh-CN" sz="1200" b="1" spc="12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中文正文" charset="0"/>
                  <a:sym typeface="+mn-ea"/>
                </a:rPr>
                <a:t>AI</a:t>
              </a:r>
              <a:r>
                <a:rPr lang="zh-CN" altLang="en-US" sz="1200" b="1" spc="12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+中文正文" charset="0"/>
                  <a:sym typeface="+mn-ea"/>
                </a:rPr>
                <a:t>教学</a:t>
              </a:r>
              <a:endParaRPr lang="zh-CN" altLang="en-US" sz="1200" b="1" spc="12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中文正文" charset="0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/>
              <a:t>目录</a:t>
            </a:r>
            <a:endParaRPr lang="zh-CN" altLang="en-US" b="1" dirty="0"/>
          </a:p>
        </p:txBody>
      </p:sp>
      <p:sp>
        <p:nvSpPr>
          <p:cNvPr id="8194" name="Rectangle 3"/>
          <p:cNvSpPr/>
          <p:nvPr/>
        </p:nvSpPr>
        <p:spPr>
          <a:xfrm rot="10800000">
            <a:off x="1169988" y="1181100"/>
            <a:ext cx="6259512" cy="6667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>
              <a:buClrTx/>
              <a:buFontTx/>
            </a:pPr>
            <a:r>
              <a:rPr lang="zh-CN" altLang="en-US" sz="2400" b="1" i="1" dirty="0">
                <a:latin typeface="Arial" panose="020B0604020202020204" pitchFamily="34" charset="0"/>
                <a:ea typeface="华文细黑" panose="02010600040101010101" pitchFamily="2" charset="-122"/>
                <a:sym typeface="Arial" panose="020B0604020202020204" pitchFamily="34" charset="0"/>
              </a:rPr>
              <a:t>课程设计</a:t>
            </a:r>
            <a:endParaRPr lang="zh-CN" altLang="en-US" sz="2400" b="1" i="1" dirty="0">
              <a:latin typeface="Arial" panose="020B0604020202020204" pitchFamily="34" charset="0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8195" name="Group 4"/>
          <p:cNvGrpSpPr/>
          <p:nvPr/>
        </p:nvGrpSpPr>
        <p:grpSpPr>
          <a:xfrm>
            <a:off x="6961188" y="1125538"/>
            <a:ext cx="793750" cy="790575"/>
            <a:chOff x="0" y="0"/>
            <a:chExt cx="1590" cy="1588"/>
          </a:xfrm>
        </p:grpSpPr>
        <p:grpSp>
          <p:nvGrpSpPr>
            <p:cNvPr id="8196" name="Group 5"/>
            <p:cNvGrpSpPr/>
            <p:nvPr/>
          </p:nvGrpSpPr>
          <p:grpSpPr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4102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98" name="Oval 7"/>
              <p:cNvSpPr/>
              <p:nvPr/>
            </p:nvSpPr>
            <p:spPr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8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199" name="未知"/>
            <p:cNvSpPr/>
            <p:nvPr/>
          </p:nvSpPr>
          <p:spPr>
            <a:xfrm rot="-5400000">
              <a:off x="390" y="490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0" name="未知"/>
            <p:cNvSpPr/>
            <p:nvPr/>
          </p:nvSpPr>
          <p:spPr>
            <a:xfrm rot="5400000">
              <a:off x="588" y="-113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01" name="Rectangle 10"/>
          <p:cNvSpPr/>
          <p:nvPr/>
        </p:nvSpPr>
        <p:spPr>
          <a:xfrm>
            <a:off x="7072313" y="1236663"/>
            <a:ext cx="554037" cy="569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1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202" name="Rectangle 11"/>
          <p:cNvSpPr/>
          <p:nvPr/>
        </p:nvSpPr>
        <p:spPr>
          <a:xfrm rot="10800000">
            <a:off x="1116013" y="2322513"/>
            <a:ext cx="6259512" cy="666750"/>
          </a:xfrm>
          <a:prstGeom prst="rect">
            <a:avLst/>
          </a:prstGeom>
          <a:gradFill rotWithShape="1">
            <a:gsLst>
              <a:gs pos="0">
                <a:srgbClr val="F1F1F1"/>
              </a:gs>
              <a:gs pos="100000">
                <a:srgbClr val="B2B2B2"/>
              </a:gs>
            </a:gsLst>
            <a:lin ang="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03" name="Group 12"/>
          <p:cNvGrpSpPr/>
          <p:nvPr/>
        </p:nvGrpSpPr>
        <p:grpSpPr>
          <a:xfrm>
            <a:off x="6961188" y="2239963"/>
            <a:ext cx="793750" cy="790575"/>
            <a:chOff x="0" y="0"/>
            <a:chExt cx="1590" cy="1588"/>
          </a:xfrm>
        </p:grpSpPr>
        <p:grpSp>
          <p:nvGrpSpPr>
            <p:cNvPr id="8204" name="Group 13"/>
            <p:cNvGrpSpPr/>
            <p:nvPr/>
          </p:nvGrpSpPr>
          <p:grpSpPr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4110" name="Oval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06" name="Oval 15"/>
              <p:cNvSpPr/>
              <p:nvPr/>
            </p:nvSpPr>
            <p:spPr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8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07" name="未知"/>
            <p:cNvSpPr/>
            <p:nvPr/>
          </p:nvSpPr>
          <p:spPr>
            <a:xfrm rot="-5400000">
              <a:off x="390" y="490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8" name="未知"/>
            <p:cNvSpPr/>
            <p:nvPr/>
          </p:nvSpPr>
          <p:spPr>
            <a:xfrm rot="5400000">
              <a:off x="588" y="-113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09" name="Rectangle 18"/>
          <p:cNvSpPr/>
          <p:nvPr/>
        </p:nvSpPr>
        <p:spPr>
          <a:xfrm>
            <a:off x="1163638" y="2338388"/>
            <a:ext cx="5592762" cy="569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400" b="1" i="1" dirty="0">
                <a:latin typeface="Arial" panose="020B0604020202020204" pitchFamily="34" charset="0"/>
                <a:ea typeface="华文细黑" panose="02010600040101010101" pitchFamily="2" charset="-122"/>
                <a:sym typeface="Arial" panose="020B0604020202020204" pitchFamily="34" charset="0"/>
              </a:rPr>
              <a:t>电子分析工具软件介绍</a:t>
            </a:r>
            <a:endParaRPr lang="zh-CN" altLang="en-US" sz="2400" b="1" i="1" dirty="0">
              <a:latin typeface="Arial" panose="020B0604020202020204" pitchFamily="34" charset="0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10" name="Rectangle 19"/>
          <p:cNvSpPr/>
          <p:nvPr/>
        </p:nvSpPr>
        <p:spPr>
          <a:xfrm>
            <a:off x="7072313" y="2351088"/>
            <a:ext cx="554037" cy="569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2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211" name="Rectangle 29"/>
          <p:cNvSpPr/>
          <p:nvPr/>
        </p:nvSpPr>
        <p:spPr>
          <a:xfrm rot="10800000">
            <a:off x="1139825" y="3484563"/>
            <a:ext cx="6259513" cy="666750"/>
          </a:xfrm>
          <a:prstGeom prst="rect">
            <a:avLst/>
          </a:prstGeom>
          <a:gradFill rotWithShape="1">
            <a:gsLst>
              <a:gs pos="0">
                <a:srgbClr val="F1F1F1"/>
              </a:gs>
              <a:gs pos="100000">
                <a:srgbClr val="B2B2B2"/>
              </a:gs>
            </a:gsLst>
            <a:lin ang="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ClrTx/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12" name="Group 30"/>
          <p:cNvGrpSpPr/>
          <p:nvPr/>
        </p:nvGrpSpPr>
        <p:grpSpPr>
          <a:xfrm>
            <a:off x="6931025" y="3429000"/>
            <a:ext cx="793750" cy="790575"/>
            <a:chOff x="0" y="0"/>
            <a:chExt cx="1590" cy="1588"/>
          </a:xfrm>
        </p:grpSpPr>
        <p:grpSp>
          <p:nvGrpSpPr>
            <p:cNvPr id="8213" name="Group 31"/>
            <p:cNvGrpSpPr/>
            <p:nvPr/>
          </p:nvGrpSpPr>
          <p:grpSpPr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4128" name="Oval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>
                <a:solidFill>
                  <a:schemeClr val="bg2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15" name="Oval 33"/>
              <p:cNvSpPr/>
              <p:nvPr/>
            </p:nvSpPr>
            <p:spPr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8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>
                  <a:buClrTx/>
                  <a:buFontTx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6" name="未知"/>
            <p:cNvSpPr/>
            <p:nvPr/>
          </p:nvSpPr>
          <p:spPr>
            <a:xfrm rot="-5400000">
              <a:off x="390" y="490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998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7" name="未知"/>
            <p:cNvSpPr/>
            <p:nvPr/>
          </p:nvSpPr>
          <p:spPr>
            <a:xfrm rot="5400000">
              <a:off x="588" y="-113"/>
              <a:ext cx="606" cy="1210"/>
            </a:xfrm>
            <a:custGeom>
              <a:avLst/>
              <a:gdLst/>
              <a:ahLst/>
              <a:cxnLst>
                <a:cxn ang="0">
                  <a:pos x="7314" y="0"/>
                </a:cxn>
                <a:cxn ang="0">
                  <a:pos x="0" y="7277"/>
                </a:cxn>
                <a:cxn ang="0">
                  <a:pos x="7352" y="14628"/>
                </a:cxn>
                <a:cxn ang="0">
                  <a:pos x="7352" y="7316"/>
                </a:cxn>
                <a:cxn ang="0">
                  <a:pos x="7314" y="0"/>
                </a:cxn>
              </a:cxnLst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18" name="Rectangle 36"/>
          <p:cNvSpPr/>
          <p:nvPr/>
        </p:nvSpPr>
        <p:spPr>
          <a:xfrm>
            <a:off x="1133475" y="3527425"/>
            <a:ext cx="5592763" cy="569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2400" b="1" i="1" dirty="0">
                <a:latin typeface="Arial" panose="020B0604020202020204" pitchFamily="34" charset="0"/>
                <a:ea typeface="华文细黑" panose="02010600040101010101" pitchFamily="2" charset="-122"/>
                <a:sym typeface="Arial" panose="020B0604020202020204" pitchFamily="34" charset="0"/>
              </a:rPr>
              <a:t>主题知识分享</a:t>
            </a:r>
            <a:endParaRPr lang="zh-CN" altLang="en-US" sz="2400" b="1" i="1" dirty="0">
              <a:latin typeface="Arial" panose="020B0604020202020204" pitchFamily="34" charset="0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19" name="Rectangle 37"/>
          <p:cNvSpPr/>
          <p:nvPr/>
        </p:nvSpPr>
        <p:spPr>
          <a:xfrm>
            <a:off x="7042150" y="3540125"/>
            <a:ext cx="554038" cy="569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3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5441950" cy="511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3"/>
          <p:cNvSpPr>
            <a:spLocks noGrp="1"/>
          </p:cNvSpPr>
          <p:nvPr>
            <p:ph type="title"/>
          </p:nvPr>
        </p:nvSpPr>
        <p:spPr>
          <a:xfrm>
            <a:off x="468313" y="255588"/>
            <a:ext cx="5832475" cy="401637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  <a:ea typeface="宋体" panose="02010600030101010101" pitchFamily="2" charset="-122"/>
              </a:rPr>
              <a:t>课程背景</a:t>
            </a:r>
            <a:endParaRPr lang="zh-CN" altLang="en-US" sz="2800" b="1" dirty="0">
              <a:solidFill>
                <a:srgbClr val="FFFFCC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19" name="Oval 4"/>
          <p:cNvSpPr/>
          <p:nvPr/>
        </p:nvSpPr>
        <p:spPr>
          <a:xfrm>
            <a:off x="4716463" y="3573463"/>
            <a:ext cx="1938337" cy="2016125"/>
          </a:xfrm>
          <a:prstGeom prst="ellipse">
            <a:avLst/>
          </a:prstGeom>
          <a:solidFill>
            <a:srgbClr val="EABD00"/>
          </a:solidFill>
          <a:ln w="9525">
            <a:noFill/>
          </a:ln>
        </p:spPr>
        <p:txBody>
          <a:bodyPr anchor="ctr" anchorCtr="0"/>
          <a:p>
            <a:pPr algn="ctr">
              <a:spcBef>
                <a:spcPts val="1550"/>
              </a:spcBef>
              <a:buClrTx/>
              <a:buFontTx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项目公司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Oval 5"/>
          <p:cNvSpPr/>
          <p:nvPr/>
        </p:nvSpPr>
        <p:spPr>
          <a:xfrm>
            <a:off x="4211638" y="1557338"/>
            <a:ext cx="1223962" cy="1223962"/>
          </a:xfrm>
          <a:prstGeom prst="ellipse">
            <a:avLst/>
          </a:prstGeom>
          <a:solidFill>
            <a:srgbClr val="22C4B8"/>
          </a:solidFill>
          <a:ln w="9525">
            <a:noFill/>
          </a:ln>
        </p:spPr>
        <p:txBody>
          <a:bodyPr lIns="0" rIns="0" anchor="ctr" anchorCtr="0"/>
          <a:p>
            <a:pPr algn="ctr">
              <a:lnSpc>
                <a:spcPct val="144000"/>
              </a:lnSpc>
              <a:buClrTx/>
              <a:buFontTx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项目公司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Oval 6"/>
          <p:cNvSpPr/>
          <p:nvPr/>
        </p:nvSpPr>
        <p:spPr>
          <a:xfrm>
            <a:off x="2987675" y="2924175"/>
            <a:ext cx="1439863" cy="1368425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lIns="0" rIns="0" anchor="ctr" anchorCtr="0"/>
          <a:p>
            <a:pPr algn="ctr">
              <a:lnSpc>
                <a:spcPct val="160000"/>
              </a:lnSpc>
              <a:buClrTx/>
              <a:buFontTx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项目公司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Oval 7"/>
          <p:cNvSpPr/>
          <p:nvPr/>
        </p:nvSpPr>
        <p:spPr>
          <a:xfrm>
            <a:off x="5867400" y="1557338"/>
            <a:ext cx="1009650" cy="1008062"/>
          </a:xfrm>
          <a:prstGeom prst="ellipse">
            <a:avLst/>
          </a:prstGeom>
          <a:solidFill>
            <a:srgbClr val="800000"/>
          </a:solidFill>
          <a:ln w="9525">
            <a:noFill/>
          </a:ln>
        </p:spPr>
        <p:txBody>
          <a:bodyPr lIns="0" tIns="0" rIns="0" bIns="0" anchor="ctr" anchorCtr="0"/>
          <a:p>
            <a:pPr algn="ctr">
              <a:buClrTx/>
              <a:buFontTx/>
            </a:pPr>
            <a:r>
              <a:rPr lang="zh-CN" altLang="en-US" sz="17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项目公司</a:t>
            </a:r>
            <a:r>
              <a:rPr lang="en-US" altLang="zh-CN" sz="17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4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Oval 8"/>
          <p:cNvSpPr/>
          <p:nvPr/>
        </p:nvSpPr>
        <p:spPr>
          <a:xfrm>
            <a:off x="2411413" y="4508500"/>
            <a:ext cx="1090612" cy="917575"/>
          </a:xfrm>
          <a:prstGeom prst="ellipse">
            <a:avLst/>
          </a:prstGeom>
          <a:solidFill>
            <a:srgbClr val="5F5F5F"/>
          </a:solidFill>
          <a:ln w="9525">
            <a:noFill/>
          </a:ln>
        </p:spPr>
        <p:txBody>
          <a:bodyPr lIns="72000" tIns="0" rIns="72000" bIns="0" anchor="ctr" anchorCtr="0"/>
          <a:p>
            <a:pPr algn="ctr">
              <a:lnSpc>
                <a:spcPct val="144000"/>
              </a:lnSpc>
              <a:buClrTx/>
              <a:buFontTx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项目公司</a:t>
            </a: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3"/>
          <p:cNvSpPr/>
          <p:nvPr>
            <p:ph type="title"/>
          </p:nvPr>
        </p:nvSpPr>
        <p:spPr>
          <a:xfrm>
            <a:off x="36513" y="188913"/>
            <a:ext cx="2951162" cy="4953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FFCC"/>
                </a:solidFill>
                <a:ea typeface="宋体" panose="02010600030101010101" pitchFamily="2" charset="-122"/>
              </a:rPr>
              <a:t>文化项目管理运营图</a:t>
            </a:r>
            <a:endParaRPr lang="zh-CN" altLang="en-US" b="1" dirty="0">
              <a:solidFill>
                <a:srgbClr val="FFFFCC"/>
              </a:solidFill>
              <a:ea typeface="宋体" panose="02010600030101010101" pitchFamily="2" charset="-122"/>
            </a:endParaRPr>
          </a:p>
        </p:txBody>
      </p:sp>
      <p:pic>
        <p:nvPicPr>
          <p:cNvPr id="10242" name="Picture 14" descr="文化产业项目管理沙盘运营图(高校简版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0"/>
            <a:ext cx="38528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u=2947178410,389809500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5257800"/>
            <a:ext cx="1368425" cy="119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u=3679115014,1055120081&amp;fm=0&amp;gp=0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8900" y="5181600"/>
            <a:ext cx="1435100" cy="112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u=1565227718,1334131581&amp;fm=0&amp;gp=0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7813" y="1773238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AutoShape 7"/>
          <p:cNvSpPr/>
          <p:nvPr/>
        </p:nvSpPr>
        <p:spPr>
          <a:xfrm>
            <a:off x="7596188" y="4724400"/>
            <a:ext cx="1547812" cy="360363"/>
          </a:xfrm>
          <a:prstGeom prst="wedgeRoundRectCallout">
            <a:avLst>
              <a:gd name="adj1" fmla="val -103639"/>
              <a:gd name="adj2" fmla="val -384801"/>
              <a:gd name="adj3" fmla="val 16667"/>
            </a:avLst>
          </a:prstGeom>
          <a:solidFill>
            <a:srgbClr val="0033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anchor="t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/>
              </a:rPr>
              <a:t>场务管理区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0247" name="AutoShape 8"/>
          <p:cNvSpPr/>
          <p:nvPr/>
        </p:nvSpPr>
        <p:spPr>
          <a:xfrm>
            <a:off x="1447800" y="1371600"/>
            <a:ext cx="1547813" cy="360363"/>
          </a:xfrm>
          <a:prstGeom prst="wedgeRoundRectCallout">
            <a:avLst>
              <a:gd name="adj1" fmla="val 82000"/>
              <a:gd name="adj2" fmla="val -114319"/>
              <a:gd name="adj3" fmla="val 16667"/>
            </a:avLst>
          </a:prstGeom>
          <a:solidFill>
            <a:srgbClr val="0033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anchor="t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/>
              </a:rPr>
              <a:t>成本控制区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0248" name="Text Box 9"/>
          <p:cNvSpPr txBox="1"/>
          <p:nvPr/>
        </p:nvSpPr>
        <p:spPr>
          <a:xfrm>
            <a:off x="7727950" y="3086100"/>
            <a:ext cx="141605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业务与外联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AutoShape 10"/>
          <p:cNvSpPr/>
          <p:nvPr/>
        </p:nvSpPr>
        <p:spPr>
          <a:xfrm>
            <a:off x="7596188" y="1295400"/>
            <a:ext cx="1547812" cy="358775"/>
          </a:xfrm>
          <a:prstGeom prst="wedgeRoundRectCallout">
            <a:avLst>
              <a:gd name="adj1" fmla="val -86306"/>
              <a:gd name="adj2" fmla="val -174338"/>
              <a:gd name="adj3" fmla="val 16667"/>
            </a:avLst>
          </a:prstGeom>
          <a:solidFill>
            <a:srgbClr val="0033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anchor="t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/>
              </a:rPr>
              <a:t>客户开发区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0250" name="Text Box 11"/>
          <p:cNvSpPr txBox="1"/>
          <p:nvPr/>
        </p:nvSpPr>
        <p:spPr>
          <a:xfrm>
            <a:off x="7596188" y="6381750"/>
            <a:ext cx="1547812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场务与后勤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Text Box 12"/>
          <p:cNvSpPr txBox="1"/>
          <p:nvPr/>
        </p:nvSpPr>
        <p:spPr>
          <a:xfrm>
            <a:off x="1584325" y="3082925"/>
            <a:ext cx="122396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财务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Text Box 13"/>
          <p:cNvSpPr txBox="1"/>
          <p:nvPr/>
        </p:nvSpPr>
        <p:spPr>
          <a:xfrm>
            <a:off x="4800600" y="6491288"/>
            <a:ext cx="1223963" cy="3667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项目经理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3" name="Picture 14" descr="u=3013115468,3170634995&amp;fm=0&amp;gp=0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47813" y="4654550"/>
            <a:ext cx="1512887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4" name="Text Box 15"/>
          <p:cNvSpPr txBox="1"/>
          <p:nvPr/>
        </p:nvSpPr>
        <p:spPr>
          <a:xfrm>
            <a:off x="1476375" y="5949950"/>
            <a:ext cx="1368425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FontTx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节目与策划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AutoShape 17"/>
          <p:cNvSpPr/>
          <p:nvPr/>
        </p:nvSpPr>
        <p:spPr>
          <a:xfrm>
            <a:off x="1447800" y="4191000"/>
            <a:ext cx="1500188" cy="390525"/>
          </a:xfrm>
          <a:prstGeom prst="wedgeRoundRectCallout">
            <a:avLst>
              <a:gd name="adj1" fmla="val 93597"/>
              <a:gd name="adj2" fmla="val 243903"/>
              <a:gd name="adj3" fmla="val 16667"/>
            </a:avLst>
          </a:prstGeom>
          <a:solidFill>
            <a:srgbClr val="0033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anchor="t" anchorCtr="0"/>
          <a:p>
            <a:pPr algn="ctr">
              <a:buClr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楷体_GB2312"/>
              </a:rPr>
              <a:t>进度控制区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楷体_GB2312"/>
            </a:endParaRPr>
          </a:p>
        </p:txBody>
      </p:sp>
      <p:pic>
        <p:nvPicPr>
          <p:cNvPr id="10256" name="Picture 25" descr="2008527234957576_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2725" y="1700213"/>
            <a:ext cx="974725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27313" y="188913"/>
            <a:ext cx="3527425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常见问题</a:t>
            </a: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0" name="AutoShape 81"/>
          <p:cNvSpPr>
            <a:spLocks noChangeArrowheads="1"/>
          </p:cNvSpPr>
          <p:nvPr/>
        </p:nvSpPr>
        <p:spPr bwMode="auto">
          <a:xfrm>
            <a:off x="2009938" y="1359660"/>
            <a:ext cx="4932449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267" name="矩形 112"/>
          <p:cNvSpPr/>
          <p:nvPr/>
        </p:nvSpPr>
        <p:spPr>
          <a:xfrm>
            <a:off x="2159000" y="1557338"/>
            <a:ext cx="4860925" cy="474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buClrTx/>
              <a:buFontTx/>
            </a:pP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对应哪门课程：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文化项目管理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》</a:t>
            </a:r>
            <a:endParaRPr lang="en-US" altLang="zh-CN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2004724" y="2800992"/>
            <a:ext cx="4899918" cy="1016064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269" name="矩形 112"/>
          <p:cNvSpPr/>
          <p:nvPr/>
        </p:nvSpPr>
        <p:spPr>
          <a:xfrm>
            <a:off x="2119313" y="2997200"/>
            <a:ext cx="459263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buClrTx/>
              <a:buFontTx/>
            </a:pP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什么时候开课：大二或大三</a:t>
            </a:r>
            <a:endParaRPr lang="zh-CN" altLang="en-US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" name="AutoShape 81"/>
          <p:cNvSpPr>
            <a:spLocks noChangeArrowheads="1"/>
          </p:cNvSpPr>
          <p:nvPr/>
        </p:nvSpPr>
        <p:spPr bwMode="auto">
          <a:xfrm>
            <a:off x="2009938" y="4240972"/>
            <a:ext cx="4932449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271" name="矩形 112"/>
          <p:cNvSpPr/>
          <p:nvPr/>
        </p:nvSpPr>
        <p:spPr>
          <a:xfrm>
            <a:off x="2124075" y="4437063"/>
            <a:ext cx="46640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buClrTx/>
              <a:buFontTx/>
            </a:pP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课时：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1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学分，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16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课时，连续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天</a:t>
            </a:r>
            <a:endParaRPr lang="zh-CN" altLang="en-US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/>
          <p:nvPr>
            <p:ph type="title"/>
          </p:nvPr>
        </p:nvSpPr>
        <p:spPr>
          <a:xfrm>
            <a:off x="468313" y="161925"/>
            <a:ext cx="5832475" cy="38735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  <a:ea typeface="宋体" panose="02010600030101010101" pitchFamily="2" charset="-122"/>
              </a:rPr>
              <a:t>上课形式 </a:t>
            </a:r>
            <a:endParaRPr lang="zh-CN" altLang="en-US" sz="2800" b="1" dirty="0">
              <a:solidFill>
                <a:srgbClr val="FFFFCC"/>
              </a:solidFill>
              <a:ea typeface="宋体" panose="02010600030101010101" pitchFamily="2" charset="-122"/>
            </a:endParaRPr>
          </a:p>
        </p:txBody>
      </p:sp>
      <p:pic>
        <p:nvPicPr>
          <p:cNvPr id="1229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836613"/>
            <a:ext cx="5505450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3759200"/>
            <a:ext cx="5508625" cy="309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/>
          <p:nvPr>
            <p:ph type="title"/>
          </p:nvPr>
        </p:nvSpPr>
        <p:spPr>
          <a:xfrm>
            <a:off x="1277938" y="274638"/>
            <a:ext cx="4156075" cy="36195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小组活动</a:t>
            </a:r>
            <a:endParaRPr lang="zh-CN" altLang="en-US" sz="2800" b="1" dirty="0">
              <a:solidFill>
                <a:srgbClr val="FFFFCC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14" name="Rectangle 3"/>
          <p:cNvSpPr/>
          <p:nvPr>
            <p:ph type="body" sz="half" idx="1"/>
          </p:nvPr>
        </p:nvSpPr>
        <p:spPr>
          <a:xfrm>
            <a:off x="1638300" y="1866900"/>
            <a:ext cx="7105650" cy="3779838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40000"/>
              </a:lnSpc>
              <a:buClr>
                <a:schemeClr val="accent1"/>
              </a:buClr>
              <a:buSzTx/>
              <a:buFont typeface="Wingdings" panose="05000000000000000000" pitchFamily="2" charset="2"/>
            </a:pPr>
            <a:r>
              <a:rPr lang="zh-CN" altLang="en-US" b="1" dirty="0">
                <a:ea typeface="楷体_GB2312"/>
                <a:sym typeface="Arial" panose="020B0604020202020204" pitchFamily="34" charset="0"/>
              </a:rPr>
              <a:t>团队名称，</a:t>
            </a:r>
            <a:r>
              <a:rPr lang="en-US" altLang="zh-CN" b="1" dirty="0">
                <a:ea typeface="楷体_GB2312"/>
                <a:sym typeface="Arial" panose="020B0604020202020204" pitchFamily="34" charset="0"/>
              </a:rPr>
              <a:t>Logo</a:t>
            </a:r>
            <a:endParaRPr lang="en-US" altLang="zh-CN" b="1" dirty="0">
              <a:ea typeface="楷体_GB2312"/>
              <a:sym typeface="Arial" panose="020B0604020202020204" pitchFamily="34" charset="0"/>
            </a:endParaRPr>
          </a:p>
          <a:p>
            <a:pPr eaLnBrk="1" hangingPunct="1">
              <a:lnSpc>
                <a:spcPct val="140000"/>
              </a:lnSpc>
              <a:buClr>
                <a:schemeClr val="accent1"/>
              </a:buClr>
              <a:buSzTx/>
              <a:buFont typeface="Wingdings" panose="05000000000000000000" pitchFamily="2" charset="2"/>
            </a:pPr>
            <a:r>
              <a:rPr lang="zh-CN" altLang="en-US" b="1" dirty="0">
                <a:ea typeface="楷体_GB2312"/>
                <a:sym typeface="Arial" panose="020B0604020202020204" pitchFamily="34" charset="0"/>
              </a:rPr>
              <a:t>讨论对课程的期望</a:t>
            </a:r>
            <a:endParaRPr lang="zh-CN" altLang="en-US" b="1" dirty="0">
              <a:ea typeface="楷体_GB2312"/>
              <a:sym typeface="Arial" panose="020B0604020202020204" pitchFamily="34" charset="0"/>
            </a:endParaRPr>
          </a:p>
          <a:p>
            <a:pPr eaLnBrk="1" hangingPunct="1">
              <a:lnSpc>
                <a:spcPct val="140000"/>
              </a:lnSpc>
              <a:buClr>
                <a:schemeClr val="accent1"/>
              </a:buClr>
              <a:buSzTx/>
              <a:buFont typeface="Wingdings" panose="05000000000000000000" pitchFamily="2" charset="2"/>
            </a:pPr>
            <a:r>
              <a:rPr lang="zh-CN" altLang="en-US" b="1" dirty="0">
                <a:ea typeface="楷体_GB2312"/>
                <a:sym typeface="Arial" panose="020B0604020202020204" pitchFamily="34" charset="0"/>
              </a:rPr>
              <a:t>你熟知的项目管理方法有哪些</a:t>
            </a:r>
            <a:r>
              <a:rPr lang="en-US" altLang="zh-CN" b="1" dirty="0">
                <a:ea typeface="楷体_GB2312"/>
                <a:sym typeface="Arial" panose="020B0604020202020204" pitchFamily="34" charset="0"/>
              </a:rPr>
              <a:t>?</a:t>
            </a:r>
            <a:endParaRPr lang="en-US" altLang="zh-CN" b="1" dirty="0">
              <a:ea typeface="楷体_GB2312"/>
              <a:sym typeface="Arial" panose="020B0604020202020204" pitchFamily="34" charset="0"/>
            </a:endParaRPr>
          </a:p>
          <a:p>
            <a:pPr eaLnBrk="1" hangingPunct="1">
              <a:lnSpc>
                <a:spcPct val="140000"/>
              </a:lnSpc>
              <a:buClr>
                <a:schemeClr val="accent1"/>
              </a:buClr>
              <a:buSzTx/>
              <a:buFont typeface="Wingdings" panose="05000000000000000000" pitchFamily="2" charset="2"/>
            </a:pPr>
            <a:r>
              <a:rPr lang="zh-CN" altLang="en-US" b="1" dirty="0">
                <a:ea typeface="楷体_GB2312"/>
                <a:sym typeface="Arial" panose="020B0604020202020204" pitchFamily="34" charset="0"/>
              </a:rPr>
              <a:t>最重要的</a:t>
            </a:r>
            <a:r>
              <a:rPr lang="en-US" altLang="zh-CN" b="1" dirty="0">
                <a:ea typeface="楷体_GB2312"/>
                <a:sym typeface="Arial" panose="020B0604020202020204" pitchFamily="34" charset="0"/>
              </a:rPr>
              <a:t>/</a:t>
            </a:r>
            <a:r>
              <a:rPr lang="zh-CN" altLang="en-US" b="1" dirty="0">
                <a:ea typeface="楷体_GB2312"/>
                <a:sym typeface="Arial" panose="020B0604020202020204" pitchFamily="34" charset="0"/>
              </a:rPr>
              <a:t>最难的</a:t>
            </a:r>
            <a:r>
              <a:rPr lang="en-US" altLang="zh-CN" b="1" dirty="0">
                <a:ea typeface="楷体_GB2312"/>
                <a:sym typeface="Arial" panose="020B0604020202020204" pitchFamily="34" charset="0"/>
              </a:rPr>
              <a:t>?</a:t>
            </a:r>
            <a:endParaRPr lang="en-US" altLang="zh-CN" b="1" dirty="0">
              <a:ea typeface="楷体_GB2312"/>
              <a:sym typeface="Arial" panose="020B0604020202020204" pitchFamily="34" charset="0"/>
            </a:endParaRPr>
          </a:p>
        </p:txBody>
      </p:sp>
      <p:pic>
        <p:nvPicPr>
          <p:cNvPr id="13315" name="Picture 4" descr="u=2422737480,4104554386&amp;gp=0">
            <a:hlinkClick r:id="rId1"/>
          </p:cNvPr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5940425" y="4508500"/>
            <a:ext cx="2416175" cy="165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AutoShape 5"/>
          <p:cNvSpPr/>
          <p:nvPr/>
        </p:nvSpPr>
        <p:spPr>
          <a:xfrm>
            <a:off x="1331913" y="4221163"/>
            <a:ext cx="3168650" cy="2636837"/>
          </a:xfrm>
          <a:prstGeom prst="wedgeRoundRectCallout">
            <a:avLst>
              <a:gd name="adj1" fmla="val 14079"/>
              <a:gd name="adj2" fmla="val -6354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40000"/>
              </a:lnSpc>
              <a:buClrTx/>
              <a:buFontTx/>
              <a:buChar char="•"/>
            </a:pPr>
            <a:r>
              <a:rPr lang="zh-CN" altLang="en-US" sz="2000" b="1" dirty="0">
                <a:latin typeface="Arial" panose="020B0604020202020204" pitchFamily="34" charset="0"/>
                <a:ea typeface="楷体_GB2312"/>
              </a:rPr>
              <a:t>项目定位策划</a:t>
            </a:r>
            <a:endParaRPr lang="zh-CN" altLang="en-US" sz="2000" b="1" dirty="0">
              <a:latin typeface="Arial" panose="020B0604020202020204" pitchFamily="34" charset="0"/>
              <a:ea typeface="楷体_GB2312"/>
            </a:endParaRPr>
          </a:p>
          <a:p>
            <a:pPr>
              <a:lnSpc>
                <a:spcPct val="140000"/>
              </a:lnSpc>
              <a:buClrTx/>
              <a:buFontTx/>
              <a:buChar char="•"/>
            </a:pPr>
            <a:r>
              <a:rPr lang="zh-CN" altLang="en-US" sz="2000" b="1" dirty="0">
                <a:latin typeface="Arial" panose="020B0604020202020204" pitchFamily="34" charset="0"/>
                <a:ea typeface="楷体_GB2312"/>
              </a:rPr>
              <a:t>项目筹备与资源配置</a:t>
            </a:r>
            <a:endParaRPr lang="zh-CN" altLang="en-US" sz="2000" b="1" dirty="0">
              <a:latin typeface="Arial" panose="020B0604020202020204" pitchFamily="34" charset="0"/>
              <a:ea typeface="楷体_GB2312"/>
            </a:endParaRPr>
          </a:p>
          <a:p>
            <a:pPr>
              <a:lnSpc>
                <a:spcPct val="140000"/>
              </a:lnSpc>
              <a:buClrTx/>
              <a:buFontTx/>
              <a:buChar char="•"/>
            </a:pPr>
            <a:r>
              <a:rPr lang="zh-CN" altLang="en-US" sz="2000" b="1" dirty="0">
                <a:latin typeface="Arial" panose="020B0604020202020204" pitchFamily="34" charset="0"/>
                <a:ea typeface="楷体_GB2312"/>
              </a:rPr>
              <a:t>项目时间进度管理</a:t>
            </a:r>
            <a:endParaRPr lang="zh-CN" altLang="en-US" sz="2000" b="1" dirty="0">
              <a:latin typeface="Arial" panose="020B0604020202020204" pitchFamily="34" charset="0"/>
              <a:ea typeface="楷体_GB2312"/>
            </a:endParaRPr>
          </a:p>
          <a:p>
            <a:pPr>
              <a:lnSpc>
                <a:spcPct val="140000"/>
              </a:lnSpc>
              <a:buClrTx/>
              <a:buFontTx/>
              <a:buChar char="•"/>
            </a:pPr>
            <a:r>
              <a:rPr lang="zh-CN" altLang="en-US" sz="2000" b="1" dirty="0">
                <a:latin typeface="Arial" panose="020B0604020202020204" pitchFamily="34" charset="0"/>
                <a:ea typeface="楷体_GB2312"/>
              </a:rPr>
              <a:t>营销运营</a:t>
            </a:r>
            <a:endParaRPr lang="zh-CN" altLang="en-US" sz="2000" b="1" dirty="0">
              <a:latin typeface="Arial" panose="020B0604020202020204" pitchFamily="34" charset="0"/>
              <a:ea typeface="楷体_GB2312"/>
            </a:endParaRPr>
          </a:p>
          <a:p>
            <a:pPr>
              <a:lnSpc>
                <a:spcPct val="140000"/>
              </a:lnSpc>
              <a:buClrTx/>
              <a:buFontTx/>
              <a:buChar char="•"/>
            </a:pPr>
            <a:r>
              <a:rPr lang="zh-CN" altLang="en-US" sz="2000" b="1" dirty="0">
                <a:latin typeface="Arial" panose="020B0604020202020204" pitchFamily="34" charset="0"/>
                <a:ea typeface="楷体_GB2312"/>
              </a:rPr>
              <a:t>成本收益管理</a:t>
            </a:r>
            <a:endParaRPr lang="zh-CN" altLang="en-US" sz="2000" b="1" dirty="0">
              <a:latin typeface="Arial" panose="020B0604020202020204" pitchFamily="34" charset="0"/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nimBg="1"/>
    </p:bld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1353,&quot;width&quot;:7086}"/>
</p:tagLst>
</file>

<file path=ppt/tags/tag2.xml><?xml version="1.0" encoding="utf-8"?>
<p:tagLst xmlns:p="http://schemas.openxmlformats.org/presentationml/2006/main">
  <p:tag name="KSO_WPP_MARK_KEY" val="edc2a271-a0aa-4b5c-a2b6-55d9501044f5"/>
  <p:tag name="COMMONDATA" val="eyJoZGlkIjoiNWYxMDU4OTEyZTQ0MjNkZTBiZTVhNzgxY2U5NzEzNzIifQ=="/>
</p:tagLst>
</file>

<file path=ppt/theme/theme1.xml><?xml version="1.0" encoding="utf-8"?>
<a:theme xmlns:a="http://schemas.openxmlformats.org/drawingml/2006/main" name="1_演示设计">
  <a:themeElements>
    <a:clrScheme name="1_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1_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商业银行实战沙盘操作步骤(盘面图和操作步骤20120119修改)</Template>
  <TotalTime>0</TotalTime>
  <Words>3389</Words>
  <Application>WPS 演示</Application>
  <PresentationFormat>全屏显示(4:3)</PresentationFormat>
  <Paragraphs>805</Paragraphs>
  <Slides>31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华文细黑</vt:lpstr>
      <vt:lpstr>黑体</vt:lpstr>
      <vt:lpstr>楷体_GB2312</vt:lpstr>
      <vt:lpstr>新宋体</vt:lpstr>
      <vt:lpstr>微软雅黑</vt:lpstr>
      <vt:lpstr>Times New Roman</vt:lpstr>
      <vt:lpstr>华文新魏</vt:lpstr>
      <vt:lpstr>方正超粗黑简体</vt:lpstr>
      <vt:lpstr>Arial Unicode MS</vt:lpstr>
      <vt:lpstr>楷体_GB2312</vt:lpstr>
      <vt:lpstr>Calibri</vt:lpstr>
      <vt:lpstr>Arial Black</vt:lpstr>
      <vt:lpstr>Courier New</vt:lpstr>
      <vt:lpstr>+中文正文</vt:lpstr>
      <vt:lpstr>Segoe Print</vt:lpstr>
      <vt:lpstr>1_演示设计</vt:lpstr>
      <vt:lpstr>MS_ClipArt_Gallery.2</vt:lpstr>
      <vt:lpstr>PowerPoint 演示文稿</vt:lpstr>
      <vt:lpstr>PowerPoint 演示文稿</vt:lpstr>
      <vt:lpstr>PowerPoint 演示文稿</vt:lpstr>
      <vt:lpstr>目录</vt:lpstr>
      <vt:lpstr>课程背景</vt:lpstr>
      <vt:lpstr>文化项目管理运营图</vt:lpstr>
      <vt:lpstr>PowerPoint 演示文稿</vt:lpstr>
      <vt:lpstr>上课形式 </vt:lpstr>
      <vt:lpstr>小组活动</vt:lpstr>
      <vt:lpstr>PowerPoint 演示文稿</vt:lpstr>
      <vt:lpstr>PowerPoint 演示文稿</vt:lpstr>
      <vt:lpstr>PowerPoint 演示文稿</vt:lpstr>
      <vt:lpstr>PowerPoint 演示文稿</vt:lpstr>
      <vt:lpstr>订单模拟</vt:lpstr>
      <vt:lpstr>PowerPoint 演示文稿</vt:lpstr>
      <vt:lpstr>PowerPoint 演示文稿</vt:lpstr>
      <vt:lpstr>PowerPoint 演示文稿</vt:lpstr>
      <vt:lpstr>节目工序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目录</vt:lpstr>
      <vt:lpstr>PowerPoint 演示文稿</vt:lpstr>
      <vt:lpstr>PowerPoint 演示文稿</vt:lpstr>
      <vt:lpstr>文化项目筹备与资源配置实训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王先帅</cp:lastModifiedBy>
  <cp:revision>46</cp:revision>
  <dcterms:created xsi:type="dcterms:W3CDTF">2012-04-24T05:58:00Z</dcterms:created>
  <dcterms:modified xsi:type="dcterms:W3CDTF">2025-05-29T08:57:42Z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F4CBD5903F0D4EBB9BF86D012DB1259C</vt:lpwstr>
  </property>
  <property fmtid="{D5CDD505-2E9C-101B-9397-08002B2CF9AE}" pid="3" name="KSOProductBuildVer">
    <vt:lpwstr>2052-12.1.0.21171</vt:lpwstr>
  </property>
</Properties>
</file>