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3"/>
    <p:sldId id="289" r:id="rId4"/>
    <p:sldId id="334" r:id="rId5"/>
    <p:sldId id="336" r:id="rId6"/>
    <p:sldId id="260" r:id="rId7"/>
    <p:sldId id="264" r:id="rId8"/>
    <p:sldId id="279" r:id="rId9"/>
    <p:sldId id="337" r:id="rId10"/>
    <p:sldId id="306" r:id="rId11"/>
    <p:sldId id="335" r:id="rId12"/>
    <p:sldId id="340" r:id="rId13"/>
    <p:sldId id="261" r:id="rId14"/>
    <p:sldId id="292" r:id="rId15"/>
    <p:sldId id="272" r:id="rId16"/>
    <p:sldId id="338" r:id="rId17"/>
    <p:sldId id="339" r:id="rId18"/>
    <p:sldId id="322" r:id="rId19"/>
    <p:sldId id="328" r:id="rId20"/>
    <p:sldId id="323" r:id="rId21"/>
    <p:sldId id="329" r:id="rId22"/>
    <p:sldId id="330" r:id="rId23"/>
    <p:sldId id="333" r:id="rId24"/>
    <p:sldId id="331" r:id="rId25"/>
    <p:sldId id="290" r:id="rId26"/>
    <p:sldId id="291" r:id="rId27"/>
    <p:sldId id="288" r:id="rId28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013"/>
  </p:normalViewPr>
  <p:slideViewPr>
    <p:cSldViewPr showGuides="1">
      <p:cViewPr varScale="1">
        <p:scale>
          <a:sx n="50" d="100"/>
          <a:sy n="50" d="100"/>
        </p:scale>
        <p:origin x="24" y="496"/>
      </p:cViewPr>
      <p:guideLst>
        <p:guide orient="horz" pos="2188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599FF7-0444-4CE7-88CB-B7EB3132FB8B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zh-CN" altLang="en-US" strike="noStrike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0"/>
              <a:t>单击添加署名或公司信息</a:t>
            </a:r>
            <a:endParaRPr lang="zh-CN" altLang="en-US" strike="noStrike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/>
          <p:nvPr>
            <p:ph type="body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/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/>
          <p:nvPr/>
        </p:nvSpPr>
        <p:spPr>
          <a:xfrm>
            <a:off x="520700" y="3406775"/>
            <a:ext cx="5132388" cy="1390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高峻峰　博士　副教授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13008138382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9" name="WordArt 4"/>
          <p:cNvSpPr/>
          <p:nvPr/>
        </p:nvSpPr>
        <p:spPr>
          <a:xfrm>
            <a:off x="179705" y="2133600"/>
            <a:ext cx="6319520" cy="920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2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数字政务实验室（公共管理决策仿真系统）【大赛软件】</a:t>
            </a:r>
            <a:endParaRPr lang="zh-CN" altLang="en-US" sz="24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实验课程简介</a:t>
            </a:r>
            <a:endParaRPr lang="zh-CN" altLang="en-US" sz="2400" b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-214748262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5949315"/>
            <a:ext cx="4042410" cy="716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549390" y="6393815"/>
            <a:ext cx="304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-2147482604" name="图片 -2147482605"/>
          <p:cNvPicPr>
            <a:picLocks noChangeAspect="1"/>
          </p:cNvPicPr>
          <p:nvPr/>
        </p:nvPicPr>
        <p:blipFill>
          <a:blip r:embed="rId2"/>
          <a:srcRect t="3896"/>
          <a:stretch>
            <a:fillRect/>
          </a:stretch>
        </p:blipFill>
        <p:spPr>
          <a:xfrm>
            <a:off x="7684453" y="9208"/>
            <a:ext cx="1530985" cy="1707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52" name="AutoShape 16"/>
          <p:cNvSpPr/>
          <p:nvPr/>
        </p:nvSpPr>
        <p:spPr>
          <a:xfrm>
            <a:off x="6083618" y="5805488"/>
            <a:ext cx="2447925" cy="1008062"/>
          </a:xfrm>
          <a:prstGeom prst="wedgeRoundRectCallout">
            <a:avLst>
              <a:gd name="adj1" fmla="val -74837"/>
              <a:gd name="adj2" fmla="val -43480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产业政策变化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外部经济波动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民间投资断崖式下跌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987675" y="13176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财政预算、政府融资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987675" y="3427413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市政工程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987675" y="1987550"/>
            <a:ext cx="2520950" cy="4254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土地规划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87675" y="270668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招商引资与合作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87675" y="486727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企业服务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4298950" y="174942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4298950" y="2470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4298950" y="3189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>
            <a:off x="4298950" y="3922713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2987675" y="5969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区情调研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4298950" y="1030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0" name="AutoShape 14"/>
          <p:cNvSpPr/>
          <p:nvPr/>
        </p:nvSpPr>
        <p:spPr>
          <a:xfrm>
            <a:off x="5653088" y="584200"/>
            <a:ext cx="3492500" cy="1052513"/>
          </a:xfrm>
          <a:prstGeom prst="wedgeRoundRectCallout">
            <a:avLst>
              <a:gd name="adj1" fmla="val -71772"/>
              <a:gd name="adj2" fmla="val -2846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上年财政收入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区域特色企业的行业分布与产值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常住人口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1" name="AutoShape 15"/>
          <p:cNvSpPr/>
          <p:nvPr/>
        </p:nvSpPr>
        <p:spPr>
          <a:xfrm>
            <a:off x="90805" y="1844675"/>
            <a:ext cx="2195513" cy="1296988"/>
          </a:xfrm>
          <a:prstGeom prst="wedgeRoundRectCallout">
            <a:avLst>
              <a:gd name="adj1" fmla="val 110202"/>
              <a:gd name="adj2" fmla="val -3075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工业用地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商业与服务业用地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公共事业用地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住宅用地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16"/>
          <p:cNvSpPr/>
          <p:nvPr/>
        </p:nvSpPr>
        <p:spPr>
          <a:xfrm>
            <a:off x="85725" y="3213100"/>
            <a:ext cx="2124075" cy="720725"/>
          </a:xfrm>
          <a:prstGeom prst="wedgeRoundRectCallout">
            <a:avLst>
              <a:gd name="adj1" fmla="val 100014"/>
              <a:gd name="adj2" fmla="val 444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政府投资运营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en-US" altLang="zh-CN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PPP</a:t>
            </a: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2987675" y="56388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 经济风险与企业发展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5" name="Line 19"/>
          <p:cNvSpPr>
            <a:spLocks noChangeShapeType="1"/>
          </p:cNvSpPr>
          <p:nvPr/>
        </p:nvSpPr>
        <p:spPr bwMode="auto">
          <a:xfrm>
            <a:off x="4298950" y="4629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6" name="Line 20"/>
          <p:cNvSpPr>
            <a:spLocks noChangeShapeType="1"/>
          </p:cNvSpPr>
          <p:nvPr/>
        </p:nvSpPr>
        <p:spPr bwMode="auto">
          <a:xfrm>
            <a:off x="4298950" y="536257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2987675" y="63468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公共事业投资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>
            <a:off x="4298950" y="607060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AutoShape 16"/>
          <p:cNvSpPr/>
          <p:nvPr/>
        </p:nvSpPr>
        <p:spPr>
          <a:xfrm>
            <a:off x="107950" y="981075"/>
            <a:ext cx="2195513" cy="719138"/>
          </a:xfrm>
          <a:prstGeom prst="wedgeRoundRectCallout">
            <a:avLst>
              <a:gd name="adj1" fmla="val 84866"/>
              <a:gd name="adj2" fmla="val 1516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地方政府债券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平台融资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16"/>
          <p:cNvSpPr/>
          <p:nvPr/>
        </p:nvSpPr>
        <p:spPr>
          <a:xfrm>
            <a:off x="6227763" y="3141663"/>
            <a:ext cx="2232025" cy="1008062"/>
          </a:xfrm>
          <a:prstGeom prst="wedgeRoundRectCallout">
            <a:avLst>
              <a:gd name="adj1" fmla="val -86771"/>
              <a:gd name="adj2" fmla="val -7201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主导型制造业招商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配套型制造业招商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高端服务业招商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6"/>
          <p:cNvSpPr/>
          <p:nvPr/>
        </p:nvSpPr>
        <p:spPr>
          <a:xfrm>
            <a:off x="72390" y="4031298"/>
            <a:ext cx="2195513" cy="719137"/>
          </a:xfrm>
          <a:prstGeom prst="wedgeRoundRectCallout">
            <a:avLst>
              <a:gd name="adj1" fmla="val 90014"/>
              <a:gd name="adj2" fmla="val -1154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高端人才安家补贴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高端人才科研补助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6"/>
          <p:cNvSpPr/>
          <p:nvPr/>
        </p:nvSpPr>
        <p:spPr>
          <a:xfrm>
            <a:off x="107315" y="4869180"/>
            <a:ext cx="2195513" cy="719138"/>
          </a:xfrm>
          <a:prstGeom prst="wedgeRoundRectCallout">
            <a:avLst>
              <a:gd name="adj1" fmla="val 95278"/>
              <a:gd name="adj2" fmla="val -2412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科技创新补贴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节能补贴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标题 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</a:rPr>
              <a:t>沙盘运营流程</a:t>
            </a:r>
            <a:endParaRPr lang="zh-CN" altLang="en-US" sz="2800" b="1" dirty="0">
              <a:solidFill>
                <a:srgbClr val="FFFFCC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87675" y="414813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人才竞争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AutoShape 16"/>
          <p:cNvSpPr/>
          <p:nvPr/>
        </p:nvSpPr>
        <p:spPr>
          <a:xfrm>
            <a:off x="107315" y="5711508"/>
            <a:ext cx="2195513" cy="1008062"/>
          </a:xfrm>
          <a:prstGeom prst="wedgeRoundRectCallout">
            <a:avLst>
              <a:gd name="adj1" fmla="val 85357"/>
              <a:gd name="adj2" fmla="val 33622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文体场馆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医院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学校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2" grpId="0" bldLvl="0" animBg="1"/>
      <p:bldP spid="65538" grpId="0" bldLvl="0" animBg="1" uiExpand="1"/>
      <p:bldP spid="65539" grpId="0" bldLvl="0" animBg="1"/>
      <p:bldP spid="65540" grpId="0" bldLvl="0" animBg="1"/>
      <p:bldP spid="65541" grpId="0" bldLvl="0" animBg="1"/>
      <p:bldP spid="65542" grpId="0" bldLvl="0" animBg="1"/>
      <p:bldP spid="65548" grpId="0" bldLvl="0" animBg="1"/>
      <p:bldP spid="65550" grpId="0" bldLvl="0" animBg="1"/>
      <p:bldP spid="65551" grpId="0" bldLvl="0" animBg="1"/>
      <p:bldP spid="2" grpId="0" bldLvl="0" animBg="1"/>
      <p:bldP spid="65554" grpId="0" bldLvl="0" animBg="1"/>
      <p:bldP spid="65557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/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</a:rPr>
              <a:t>各政府初始状态</a:t>
            </a:r>
            <a:endParaRPr lang="zh-CN" altLang="en-US" sz="2800" b="1" dirty="0">
              <a:solidFill>
                <a:srgbClr val="FFFFCC"/>
              </a:solidFill>
            </a:endParaRPr>
          </a:p>
        </p:txBody>
      </p:sp>
      <p:sp>
        <p:nvSpPr>
          <p:cNvPr id="14338" name="Rectangle 3"/>
          <p:cNvSpPr/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zh-CN" altLang="en-US" dirty="0"/>
              <a:t>财政上年结余资金：</a:t>
            </a:r>
            <a:r>
              <a:rPr lang="en-US" altLang="zh-CN" dirty="0"/>
              <a:t>2.05</a:t>
            </a:r>
            <a:r>
              <a:rPr lang="zh-CN" altLang="en-US" dirty="0"/>
              <a:t>亿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常住人口：</a:t>
            </a:r>
            <a:r>
              <a:rPr lang="en-US" altLang="zh-CN" dirty="0"/>
              <a:t>100</a:t>
            </a:r>
            <a:r>
              <a:rPr lang="zh-CN" altLang="en-US" dirty="0"/>
              <a:t>万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上年最低月工资</a:t>
            </a:r>
            <a:r>
              <a:rPr lang="en-US" altLang="zh-CN" dirty="0"/>
              <a:t>0.25</a:t>
            </a:r>
            <a:r>
              <a:rPr lang="zh-CN" altLang="en-US" dirty="0"/>
              <a:t>万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已发行两年期政府债券</a:t>
            </a:r>
            <a:r>
              <a:rPr lang="en-US" altLang="zh-CN" dirty="0"/>
              <a:t>4.5</a:t>
            </a:r>
            <a:r>
              <a:rPr lang="zh-CN" altLang="en-US" dirty="0"/>
              <a:t>亿，还有一年到期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以后每期会有以前年度企业自然关闭或迁出，税收减少</a:t>
            </a:r>
            <a:r>
              <a:rPr lang="en-US" altLang="zh-CN" dirty="0"/>
              <a:t>3000</a:t>
            </a:r>
            <a:r>
              <a:rPr lang="zh-CN" altLang="en-US" dirty="0"/>
              <a:t>万元和失业</a:t>
            </a:r>
            <a:r>
              <a:rPr lang="en-US" altLang="zh-CN" dirty="0"/>
              <a:t>3000</a:t>
            </a:r>
            <a:r>
              <a:rPr lang="zh-CN" altLang="en-US" dirty="0"/>
              <a:t>人，空出土地</a:t>
            </a:r>
            <a:r>
              <a:rPr lang="en-US" altLang="zh-CN" dirty="0"/>
              <a:t>200</a:t>
            </a:r>
            <a:r>
              <a:rPr lang="zh-CN" altLang="en-US" dirty="0"/>
              <a:t>亩（政府需支付当年土地出让价</a:t>
            </a:r>
            <a:r>
              <a:rPr lang="en-US" altLang="zh-CN" dirty="0"/>
              <a:t>8000</a:t>
            </a:r>
            <a:r>
              <a:rPr lang="zh-CN" altLang="en-US" dirty="0"/>
              <a:t>万回收）。地方政府会有招商引资任务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Oval 5"/>
          <p:cNvSpPr/>
          <p:nvPr/>
        </p:nvSpPr>
        <p:spPr>
          <a:xfrm>
            <a:off x="1755775" y="1411288"/>
            <a:ext cx="1019175" cy="6889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 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2" name="Line 6"/>
          <p:cNvSpPr/>
          <p:nvPr/>
        </p:nvSpPr>
        <p:spPr>
          <a:xfrm>
            <a:off x="2824163" y="1755775"/>
            <a:ext cx="541337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63" name="AutoShape 7"/>
          <p:cNvSpPr/>
          <p:nvPr/>
        </p:nvSpPr>
        <p:spPr>
          <a:xfrm>
            <a:off x="5148263" y="1430338"/>
            <a:ext cx="1295400" cy="671512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学习运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营规则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4" name="AutoShape 8"/>
          <p:cNvSpPr/>
          <p:nvPr/>
        </p:nvSpPr>
        <p:spPr>
          <a:xfrm>
            <a:off x="3348038" y="1428750"/>
            <a:ext cx="1295400" cy="671513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组建团队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5" name="Line 9"/>
          <p:cNvSpPr/>
          <p:nvPr/>
        </p:nvSpPr>
        <p:spPr>
          <a:xfrm>
            <a:off x="4622800" y="1789113"/>
            <a:ext cx="461963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66" name="AutoShape 10"/>
          <p:cNvSpPr/>
          <p:nvPr/>
        </p:nvSpPr>
        <p:spPr>
          <a:xfrm>
            <a:off x="1079500" y="3998913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服务企业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7" name="AutoShape 11"/>
          <p:cNvSpPr/>
          <p:nvPr/>
        </p:nvSpPr>
        <p:spPr>
          <a:xfrm>
            <a:off x="4203700" y="4005263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产业优化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与提升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8" name="AutoShape 12"/>
          <p:cNvSpPr/>
          <p:nvPr/>
        </p:nvSpPr>
        <p:spPr>
          <a:xfrm>
            <a:off x="5624513" y="4005263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提升居民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幸福值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9" name="Line 13"/>
          <p:cNvSpPr/>
          <p:nvPr/>
        </p:nvSpPr>
        <p:spPr>
          <a:xfrm>
            <a:off x="1547813" y="34290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70" name="Line 14"/>
          <p:cNvSpPr/>
          <p:nvPr/>
        </p:nvSpPr>
        <p:spPr>
          <a:xfrm flipH="1">
            <a:off x="3771900" y="4294188"/>
            <a:ext cx="333375" cy="793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triangle" w="med" len="med"/>
            <a:tailEnd type="none" w="med" len="med"/>
          </a:ln>
        </p:spPr>
      </p:sp>
      <p:sp>
        <p:nvSpPr>
          <p:cNvPr id="15371" name="Line 15"/>
          <p:cNvSpPr/>
          <p:nvPr/>
        </p:nvSpPr>
        <p:spPr>
          <a:xfrm>
            <a:off x="3024188" y="5670550"/>
            <a:ext cx="1655762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72" name="Oval 16"/>
          <p:cNvSpPr/>
          <p:nvPr/>
        </p:nvSpPr>
        <p:spPr>
          <a:xfrm>
            <a:off x="4787900" y="5229225"/>
            <a:ext cx="1863725" cy="852488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讲师点评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73" name="Oval 17"/>
          <p:cNvSpPr/>
          <p:nvPr/>
        </p:nvSpPr>
        <p:spPr>
          <a:xfrm>
            <a:off x="1219200" y="5334000"/>
            <a:ext cx="1736725" cy="7397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知识分享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74" name="Line 18"/>
          <p:cNvSpPr/>
          <p:nvPr/>
        </p:nvSpPr>
        <p:spPr>
          <a:xfrm>
            <a:off x="6084888" y="4652963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75" name="Line 19"/>
          <p:cNvSpPr/>
          <p:nvPr/>
        </p:nvSpPr>
        <p:spPr>
          <a:xfrm flipH="1">
            <a:off x="2187575" y="4294188"/>
            <a:ext cx="304800" cy="158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triangle" w="med" len="med"/>
            <a:tailEnd type="none" w="med" len="med"/>
          </a:ln>
        </p:spPr>
      </p:sp>
      <p:sp>
        <p:nvSpPr>
          <p:cNvPr id="15376" name="Line 20"/>
          <p:cNvSpPr/>
          <p:nvPr/>
        </p:nvSpPr>
        <p:spPr>
          <a:xfrm flipH="1">
            <a:off x="5284788" y="4292600"/>
            <a:ext cx="311150" cy="952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triangle" w="med" len="med"/>
            <a:tailEnd type="none" w="med" len="med"/>
          </a:ln>
        </p:spPr>
      </p:sp>
      <p:sp>
        <p:nvSpPr>
          <p:cNvPr id="15377" name="AutoShape 21"/>
          <p:cNvSpPr/>
          <p:nvPr/>
        </p:nvSpPr>
        <p:spPr>
          <a:xfrm>
            <a:off x="2738438" y="3998913"/>
            <a:ext cx="93821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人才竞争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8" name="Text Box 23"/>
          <p:cNvSpPr txBox="1"/>
          <p:nvPr/>
        </p:nvSpPr>
        <p:spPr>
          <a:xfrm>
            <a:off x="6877050" y="1412875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课程导入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9" name="Text Box 24"/>
          <p:cNvSpPr txBox="1"/>
          <p:nvPr/>
        </p:nvSpPr>
        <p:spPr>
          <a:xfrm>
            <a:off x="6804025" y="2636838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第二阶段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实战模拟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0" name="Text Box 25"/>
          <p:cNvSpPr txBox="1"/>
          <p:nvPr/>
        </p:nvSpPr>
        <p:spPr>
          <a:xfrm>
            <a:off x="6877050" y="3933825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政府决策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1" name="AutoShape 26"/>
          <p:cNvSpPr/>
          <p:nvPr/>
        </p:nvSpPr>
        <p:spPr>
          <a:xfrm>
            <a:off x="1035050" y="2701925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招商引资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2" name="AutoShape 27"/>
          <p:cNvSpPr/>
          <p:nvPr/>
        </p:nvSpPr>
        <p:spPr>
          <a:xfrm>
            <a:off x="4159250" y="2708275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土地规划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3" name="AutoShape 28"/>
          <p:cNvSpPr/>
          <p:nvPr/>
        </p:nvSpPr>
        <p:spPr>
          <a:xfrm>
            <a:off x="5580063" y="2708275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区情调研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4" name="Line 29"/>
          <p:cNvSpPr/>
          <p:nvPr/>
        </p:nvSpPr>
        <p:spPr>
          <a:xfrm flipH="1">
            <a:off x="3727450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85" name="Line 30"/>
          <p:cNvSpPr/>
          <p:nvPr/>
        </p:nvSpPr>
        <p:spPr>
          <a:xfrm flipH="1">
            <a:off x="2143125" y="2997200"/>
            <a:ext cx="304800" cy="158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86" name="Line 31"/>
          <p:cNvSpPr/>
          <p:nvPr/>
        </p:nvSpPr>
        <p:spPr>
          <a:xfrm flipH="1">
            <a:off x="5240338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87" name="AutoShape 32"/>
          <p:cNvSpPr/>
          <p:nvPr/>
        </p:nvSpPr>
        <p:spPr>
          <a:xfrm>
            <a:off x="2693988" y="2701925"/>
            <a:ext cx="93821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公共事业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投资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88" name="Line 33"/>
          <p:cNvSpPr/>
          <p:nvPr/>
        </p:nvSpPr>
        <p:spPr>
          <a:xfrm>
            <a:off x="6011863" y="21336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5389" name="Text Box 34"/>
          <p:cNvSpPr txBox="1"/>
          <p:nvPr/>
        </p:nvSpPr>
        <p:spPr>
          <a:xfrm>
            <a:off x="6877050" y="5300663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第四阶段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总结点评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FFCC"/>
                </a:solidFill>
                <a:ea typeface="宋体" panose="02010600030101010101" pitchFamily="2" charset="-122"/>
              </a:rPr>
              <a:t>考核指标</a:t>
            </a:r>
            <a:endParaRPr lang="zh-CN" altLang="en-US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sp>
        <p:nvSpPr>
          <p:cNvPr id="16386" name="Rectangle 3"/>
          <p:cNvSpPr/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lnSpc>
                <a:spcPct val="160000"/>
              </a:lnSpc>
            </a:pPr>
            <a:r>
              <a:rPr lang="zh-CN" altLang="en-US" dirty="0"/>
              <a:t>新增就业占常住人口比例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企业活力指数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居民幸福值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7410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/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1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5605" name="Text Box 5"/>
          <p:cNvSpPr txBox="1"/>
          <p:nvPr/>
        </p:nvSpPr>
        <p:spPr>
          <a:xfrm>
            <a:off x="2133600" y="4044950"/>
            <a:ext cx="2667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企业型政府与公共管理变革创新实验</a:t>
            </a:r>
            <a:endParaRPr lang="zh-CN" altLang="en-US" sz="1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5257800" y="1905000"/>
            <a:ext cx="28194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公共政策设计、执行和评估实验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2133600" y="3107690"/>
            <a:ext cx="274320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Sz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公共财政管理实验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5257800" y="3091815"/>
            <a:ext cx="274320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政府绩效管理实验</a:t>
            </a:r>
            <a:endParaRPr lang="zh-CN" altLang="en-US" sz="1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5257800" y="3959225"/>
            <a:ext cx="281940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危机管理与政府决策实验</a:t>
            </a:r>
            <a:endParaRPr lang="zh-CN" altLang="en-US" sz="1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7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741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/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7420" name="Text Box 13"/>
          <p:cNvSpPr txBox="1"/>
          <p:nvPr/>
        </p:nvSpPr>
        <p:spPr>
          <a:xfrm>
            <a:off x="2133600" y="1219200"/>
            <a:ext cx="5410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ctr">
              <a:buSzTx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主要教学内容与要求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2133600" y="1990725"/>
            <a:ext cx="289560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Sz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公共管理四大职能实验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Text Box 15"/>
          <p:cNvSpPr txBox="1"/>
          <p:nvPr/>
        </p:nvSpPr>
        <p:spPr>
          <a:xfrm>
            <a:off x="517525" y="1828800"/>
            <a:ext cx="549275" cy="297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30E"/>
            </a:outerShdw>
          </a:effectLst>
        </p:spPr>
        <p:txBody>
          <a:bodyPr vert="eaVert" anchor="t" anchorCtr="0">
            <a:spAutoFit/>
          </a:bodyPr>
          <a:p>
            <a:pPr algn="ctr">
              <a:spcBef>
                <a:spcPct val="50000"/>
              </a:spcBef>
              <a:buSz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公共管理学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  <p:bldP spid="25606" grpId="0" bldLvl="0" animBg="1"/>
      <p:bldP spid="25607" grpId="0" bldLvl="0" animBg="1"/>
      <p:bldP spid="25608" grpId="0" bldLvl="0" animBg="1"/>
      <p:bldP spid="25609" grpId="0" bldLvl="0" animBg="1"/>
      <p:bldP spid="256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8434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/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5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8436" name="Text Box 5"/>
          <p:cNvSpPr txBox="1"/>
          <p:nvPr/>
        </p:nvSpPr>
        <p:spPr>
          <a:xfrm>
            <a:off x="2133600" y="4044950"/>
            <a:ext cx="2667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Sz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参与各项政府实战工作，掌握各项工作要点 </a:t>
            </a:r>
            <a:r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Text Box 6"/>
          <p:cNvSpPr txBox="1"/>
          <p:nvPr/>
        </p:nvSpPr>
        <p:spPr>
          <a:xfrm>
            <a:off x="5257800" y="1976755"/>
            <a:ext cx="2743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理解部门公共政策对区域发展的影响  </a:t>
            </a:r>
            <a:endParaRPr lang="zh-CN" altLang="en-US" sz="1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2133600" y="3141663"/>
            <a:ext cx="2743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根据不同区情，能够制定相应发展策略  </a:t>
            </a:r>
            <a:endParaRPr lang="zh-CN" altLang="en-US" sz="1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8"/>
          <p:cNvSpPr txBox="1"/>
          <p:nvPr/>
        </p:nvSpPr>
        <p:spPr>
          <a:xfrm>
            <a:off x="5257800" y="3194050"/>
            <a:ext cx="274320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Sz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树立正确的政府绩效观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Text Box 9"/>
          <p:cNvSpPr txBox="1"/>
          <p:nvPr/>
        </p:nvSpPr>
        <p:spPr>
          <a:xfrm>
            <a:off x="5257800" y="4005263"/>
            <a:ext cx="28194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l" eaLnBrk="0" hangingPunct="0">
              <a:lnSpc>
                <a:spcPct val="12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en-US" sz="1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站在区域发展高度反思现实，即见树木又见森林</a:t>
            </a:r>
            <a:endParaRPr lang="zh-CN" altLang="en-US" sz="1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41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8442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/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3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8444" name="Text Box 13"/>
          <p:cNvSpPr txBox="1"/>
          <p:nvPr/>
        </p:nvSpPr>
        <p:spPr>
          <a:xfrm>
            <a:off x="2133600" y="1219200"/>
            <a:ext cx="5410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能力考核项目与要求 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Text Box 14"/>
          <p:cNvSpPr txBox="1"/>
          <p:nvPr/>
        </p:nvSpPr>
        <p:spPr>
          <a:xfrm>
            <a:off x="2133600" y="1990725"/>
            <a:ext cx="28956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  <a:spcBef>
                <a:spcPct val="20000"/>
              </a:spcBef>
              <a:buSzTx/>
            </a:pP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理解现实政府职能部门之间的联系与职责分工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Text Box 15"/>
          <p:cNvSpPr txBox="1"/>
          <p:nvPr/>
        </p:nvSpPr>
        <p:spPr>
          <a:xfrm>
            <a:off x="517525" y="1828800"/>
            <a:ext cx="549275" cy="2971800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99030E"/>
            </a:outerShdw>
          </a:effectLst>
        </p:spPr>
        <p:txBody>
          <a:bodyPr vert="eaVert" anchor="t" anchorCtr="0">
            <a:spAutoFit/>
          </a:bodyPr>
          <a:p>
            <a:pPr algn="ctr">
              <a:spcBef>
                <a:spcPct val="50000"/>
              </a:spcBef>
              <a:buSzTx/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公共管理学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任意多边形 11"/>
          <p:cNvSpPr/>
          <p:nvPr/>
        </p:nvSpPr>
        <p:spPr>
          <a:xfrm>
            <a:off x="4092732" y="3016701"/>
            <a:ext cx="1481049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45097" tIns="379584" rIns="345097" bIns="379584" anchor="ctr"/>
          <a:lstStyle>
            <a:lvl1pPr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3335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六大实验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06565" y="46042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实验总结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3276600" y="42672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562600" y="43434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3"/>
          <p:cNvSpPr/>
          <p:nvPr/>
        </p:nvSpPr>
        <p:spPr>
          <a:xfrm>
            <a:off x="2277565" y="46804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实验实施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435705" y="1099335"/>
            <a:ext cx="1693895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理论培训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16"/>
          <p:cNvSpPr/>
          <p:nvPr/>
        </p:nvSpPr>
        <p:spPr>
          <a:xfrm>
            <a:off x="5703115" y="1112035"/>
            <a:ext cx="1702763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实验准备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5" name="Line 19"/>
          <p:cNvSpPr>
            <a:spLocks noChangeShapeType="1"/>
          </p:cNvSpPr>
          <p:nvPr/>
        </p:nvSpPr>
        <p:spPr bwMode="auto">
          <a:xfrm flipH="1" flipV="1">
            <a:off x="3657600" y="2743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 flipV="1">
            <a:off x="5715000" y="2819400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/>
          <p:nvPr>
            <p:ph type="title"/>
          </p:nvPr>
        </p:nvSpPr>
        <p:spPr>
          <a:xfrm>
            <a:off x="468313" y="161925"/>
            <a:ext cx="6840537" cy="495300"/>
          </a:xfrm>
        </p:spPr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公共管理环境认知与四大职能实验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Rectangle 4"/>
          <p:cNvSpPr/>
          <p:nvPr/>
        </p:nvSpPr>
        <p:spPr>
          <a:xfrm>
            <a:off x="836613" y="1011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5053" name="Group 237"/>
          <p:cNvGraphicFramePr>
            <a:graphicFrameLocks noGrp="1"/>
          </p:cNvGraphicFramePr>
          <p:nvPr/>
        </p:nvGraphicFramePr>
        <p:xfrm>
          <a:off x="395288" y="981075"/>
          <a:ext cx="8569325" cy="5761038"/>
        </p:xfrm>
        <a:graphic>
          <a:graphicData uri="http://schemas.openxmlformats.org/drawingml/2006/table">
            <a:tbl>
              <a:tblPr/>
              <a:tblGrid>
                <a:gridCol w="1270000"/>
                <a:gridCol w="1555750"/>
                <a:gridCol w="4303712"/>
                <a:gridCol w="1439863"/>
              </a:tblGrid>
              <a:tr h="365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40115">
                <a:tc rowSpan="1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公共管理环境认知与四大职能实验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区域环境调研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认识公共管理环境，人口、地理、交通、产业、文化环境对公共管理影响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公共管理基本职能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0">
                <a:tc vMerge="1"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区情调研方法与范围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公共管理环境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分析外部环境对公共管理机构的生存、发展、制约与影响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确定区情调研主要数据来源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筛选能够体现区域区情的主要环境指标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计划本次区情调研，组员职责分工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组织具体数据搜集，确定完成时限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对数据搜集中遇到的困难进行协调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对数据真实性检验，分析环境对后期公共管理运作的影响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比较各区域发展水平，讨论公共环境对区域发展的影响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计划、组织、协调和控制职能在本实验中应用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公共政策设计、执行和评估实验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Rectangle 4"/>
          <p:cNvSpPr/>
          <p:nvPr/>
        </p:nvSpPr>
        <p:spPr>
          <a:xfrm>
            <a:off x="836613" y="12398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189" name="Group 229"/>
          <p:cNvGraphicFramePr>
            <a:graphicFrameLocks noGrp="1"/>
          </p:cNvGraphicFramePr>
          <p:nvPr/>
        </p:nvGraphicFramePr>
        <p:xfrm>
          <a:off x="468313" y="1052513"/>
          <a:ext cx="8439150" cy="5184777"/>
        </p:xfrm>
        <a:graphic>
          <a:graphicData uri="http://schemas.openxmlformats.org/drawingml/2006/table">
            <a:tbl>
              <a:tblPr/>
              <a:tblGrid>
                <a:gridCol w="1292225"/>
                <a:gridCol w="1098550"/>
                <a:gridCol w="4376737"/>
                <a:gridCol w="1671638"/>
              </a:tblGrid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14338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公共政策设计、执行和评估实验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公共管理中的政府角色与政府职能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公共管理视野中的政府角色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公共政策设计、执行和评估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公共政策问题建构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43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政策规划基本步骤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725487">
                <a:tc vMerge="1">
                  <a:tcPr/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对区域资源、区域人口、产业等情况进行分析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72707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对比公共服务与公共管理绩效指标，确定公共政策的目标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43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制定公共事业、产业服务的政策措施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43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模拟不同岗位政策执行要点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59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对比政策目标，评估公共政策执行效果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4338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不同区域环境下政策目标与措施差异化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1433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影响公共政策执行的因素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公共财政管理实验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6039" name="Group 199"/>
          <p:cNvGraphicFramePr>
            <a:graphicFrameLocks noGrp="1"/>
          </p:cNvGraphicFramePr>
          <p:nvPr/>
        </p:nvGraphicFramePr>
        <p:xfrm>
          <a:off x="468313" y="981075"/>
          <a:ext cx="8062913" cy="5394325"/>
        </p:xfrm>
        <a:graphic>
          <a:graphicData uri="http://schemas.openxmlformats.org/drawingml/2006/table">
            <a:tbl>
              <a:tblPr/>
              <a:tblGrid>
                <a:gridCol w="1212850"/>
                <a:gridCol w="1098550"/>
                <a:gridCol w="4103687"/>
                <a:gridCol w="1647825"/>
              </a:tblGrid>
              <a:tr h="3657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14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公共财政管理实验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公共财政管理的概念及其特征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公共财政管理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1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理解公共财政管理包含内容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公共预算与收入管理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公共支出管理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1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掌握公共预算管理基本模式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理解公共预算管理过程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熟悉政府融资基本模式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设立本沙盘实验公共财政管理总体目标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计算本实沙盘实验中的预算收入项目，每年确定土地、税收金额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914301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根据公共投资计划确定公共事业投资金额、运营费用，各项转移性支出、购买支出情况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根据预算收入与预算支出差额，选择不同融资方式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08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每年总结公共预算执行情况，提出改进措施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3"/>
          <p:cNvSpPr/>
          <p:nvPr/>
        </p:nvSpPr>
        <p:spPr>
          <a:xfrm>
            <a:off x="1350963" y="1700213"/>
            <a:ext cx="7108825" cy="1081087"/>
          </a:xfrm>
          <a:prstGeom prst="homePlate">
            <a:avLst>
              <a:gd name="adj" fmla="val 35709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2" name="Group 4"/>
          <p:cNvGrpSpPr/>
          <p:nvPr/>
        </p:nvGrpSpPr>
        <p:grpSpPr>
          <a:xfrm>
            <a:off x="968375" y="1557338"/>
            <a:ext cx="1298575" cy="1266825"/>
            <a:chOff x="0" y="0"/>
            <a:chExt cx="1042" cy="1019"/>
          </a:xfrm>
        </p:grpSpPr>
        <p:grpSp>
          <p:nvGrpSpPr>
            <p:cNvPr id="5123" name="Group 5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24" name="Picture 6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5" name="Oval 7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26" name="Picture 8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7" name="Rectangle 9"/>
          <p:cNvSpPr/>
          <p:nvPr/>
        </p:nvSpPr>
        <p:spPr>
          <a:xfrm>
            <a:off x="2268538" y="1793875"/>
            <a:ext cx="5759450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理论教学为主，缺少实际操作与决策思维训练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Rectangle 11"/>
          <p:cNvSpPr/>
          <p:nvPr/>
        </p:nvSpPr>
        <p:spPr>
          <a:xfrm>
            <a:off x="1098550" y="2019300"/>
            <a:ext cx="10572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形式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9" name="Oval 12"/>
          <p:cNvSpPr/>
          <p:nvPr/>
        </p:nvSpPr>
        <p:spPr>
          <a:xfrm>
            <a:off x="1131888" y="2724150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AutoShape 14"/>
          <p:cNvSpPr/>
          <p:nvPr/>
        </p:nvSpPr>
        <p:spPr>
          <a:xfrm>
            <a:off x="1403350" y="3213100"/>
            <a:ext cx="7129463" cy="1081088"/>
          </a:xfrm>
          <a:prstGeom prst="homePlate">
            <a:avLst>
              <a:gd name="adj" fmla="val 35812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1" name="Group 15"/>
          <p:cNvGrpSpPr/>
          <p:nvPr/>
        </p:nvGrpSpPr>
        <p:grpSpPr>
          <a:xfrm>
            <a:off x="968375" y="3127375"/>
            <a:ext cx="1298575" cy="1266825"/>
            <a:chOff x="0" y="0"/>
            <a:chExt cx="1042" cy="1019"/>
          </a:xfrm>
        </p:grpSpPr>
        <p:grpSp>
          <p:nvGrpSpPr>
            <p:cNvPr id="5132" name="Group 16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33" name="Picture 1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34" name="Oval 1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35" name="Picture 19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6" name="Rectangle 20"/>
          <p:cNvSpPr/>
          <p:nvPr/>
        </p:nvSpPr>
        <p:spPr>
          <a:xfrm>
            <a:off x="2268538" y="3221038"/>
            <a:ext cx="5903912" cy="936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学员来自中基层或局限于某个岗位，缺少全局思维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Rectangle 22"/>
          <p:cNvSpPr/>
          <p:nvPr/>
        </p:nvSpPr>
        <p:spPr>
          <a:xfrm>
            <a:off x="1062038" y="3343275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学生提高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8" name="Oval 23"/>
          <p:cNvSpPr/>
          <p:nvPr/>
        </p:nvSpPr>
        <p:spPr>
          <a:xfrm>
            <a:off x="1131888" y="4294188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39" name="Picture 24" descr="办公22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19925" y="44450"/>
            <a:ext cx="2049463" cy="1517650"/>
          </a:xfrm>
        </p:spPr>
      </p:pic>
      <p:sp>
        <p:nvSpPr>
          <p:cNvPr id="5140" name="AutoShape 26"/>
          <p:cNvSpPr/>
          <p:nvPr/>
        </p:nvSpPr>
        <p:spPr>
          <a:xfrm>
            <a:off x="1350963" y="4851400"/>
            <a:ext cx="7181850" cy="1081088"/>
          </a:xfrm>
          <a:prstGeom prst="homePlate">
            <a:avLst>
              <a:gd name="adj" fmla="val 36076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41" name="Group 27"/>
          <p:cNvGrpSpPr/>
          <p:nvPr/>
        </p:nvGrpSpPr>
        <p:grpSpPr>
          <a:xfrm>
            <a:off x="968375" y="4779963"/>
            <a:ext cx="1298575" cy="1266825"/>
            <a:chOff x="0" y="0"/>
            <a:chExt cx="1042" cy="1019"/>
          </a:xfrm>
        </p:grpSpPr>
        <p:grpSp>
          <p:nvGrpSpPr>
            <p:cNvPr id="5142" name="Group 28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3" name="Picture 29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4" name="Oval 30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5" name="Picture 31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46" name="Rectangle 32"/>
          <p:cNvSpPr/>
          <p:nvPr/>
        </p:nvSpPr>
        <p:spPr>
          <a:xfrm>
            <a:off x="2339975" y="4941888"/>
            <a:ext cx="5832475" cy="935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比较分散，对实际工作指导意义不足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现有案例教学更多来源于国外，与国情不符；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7" name="Rectangle 34"/>
          <p:cNvSpPr/>
          <p:nvPr/>
        </p:nvSpPr>
        <p:spPr>
          <a:xfrm>
            <a:off x="1062038" y="4995863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现有实验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48" name="Oval 35"/>
          <p:cNvSpPr/>
          <p:nvPr/>
        </p:nvSpPr>
        <p:spPr>
          <a:xfrm>
            <a:off x="1131888" y="5946775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9" name="Rectangle 36"/>
          <p:cNvSpPr/>
          <p:nvPr/>
        </p:nvSpPr>
        <p:spPr>
          <a:xfrm>
            <a:off x="1116013" y="188913"/>
            <a:ext cx="5903912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教学过程遇到的问题 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政府绩效管理实验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2223" name="Group 239"/>
          <p:cNvGraphicFramePr>
            <a:graphicFrameLocks noGrp="1"/>
          </p:cNvGraphicFramePr>
          <p:nvPr/>
        </p:nvGraphicFramePr>
        <p:xfrm>
          <a:off x="468313" y="908050"/>
          <a:ext cx="8424863" cy="5303838"/>
        </p:xfrm>
        <a:graphic>
          <a:graphicData uri="http://schemas.openxmlformats.org/drawingml/2006/table">
            <a:tbl>
              <a:tblPr/>
              <a:tblGrid>
                <a:gridCol w="1150937"/>
                <a:gridCol w="1155700"/>
                <a:gridCol w="4605338"/>
                <a:gridCol w="1512887"/>
              </a:tblGrid>
              <a:tr h="3657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2"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政府绩效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管理实验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政府绩效与公共管理目标之间的关系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公共部门绩效目标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评估方法与途径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科学绩效观核心内容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树立科学的公共管理与公共服务绩效观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8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搜集现实中各地政府绩效指标，和上一届政府相比发生了哪些变化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理解本实验中政府绩效指标的意义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掌握本实验中各绩效指标计算方法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科学绩效观对本区域长远发展影响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分析各绩效指标，找出提升政府绩效途径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理解各指标之间的关联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说明土地政策、人才政策、产业政策、公共事业投资政策等与政府绩效的关系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计算各期绩效指标并分区域对比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对比各区域绩效，总结绩效差异影响因素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反思现实中绩效指标对政府行为引导作用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>
            <p:ph type="title"/>
          </p:nvPr>
        </p:nvSpPr>
        <p:spPr>
          <a:xfrm>
            <a:off x="468313" y="161925"/>
            <a:ext cx="6983412" cy="495300"/>
          </a:xfrm>
        </p:spPr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企业型政府与公共管理变革创新实验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8" name="Rectangle 4"/>
          <p:cNvSpPr/>
          <p:nvPr/>
        </p:nvSpPr>
        <p:spPr>
          <a:xfrm>
            <a:off x="836613" y="11636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3245" name="Group 237"/>
          <p:cNvGraphicFramePr>
            <a:graphicFrameLocks noGrp="1"/>
          </p:cNvGraphicFramePr>
          <p:nvPr/>
        </p:nvGraphicFramePr>
        <p:xfrm>
          <a:off x="179388" y="908050"/>
          <a:ext cx="8532813" cy="5851525"/>
        </p:xfrm>
        <a:graphic>
          <a:graphicData uri="http://schemas.openxmlformats.org/drawingml/2006/table">
            <a:tbl>
              <a:tblPr/>
              <a:tblGrid>
                <a:gridCol w="1412875"/>
                <a:gridCol w="1089025"/>
                <a:gridCol w="4340225"/>
                <a:gridCol w="1690687"/>
              </a:tblGrid>
              <a:tr h="6400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18"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企业型政府与公共管理变革创新实验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控制导向管理与服务导向管理的区别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政府职能再造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企业型政府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以政府为本位与市场型政府区别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思考权力角色向服务角色如何转型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确定企业型政府基本理念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明确企业型政府目标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站在公众与社会需要角度，重新思考政府为谁创造价值，创造了哪些价值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5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确定企业对公共产品与服务需求，创造良好企业发展环境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计算公共投资产出与效率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确定公众对公共产品与服务需求，提升居民满意指数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明确公共服务范围与政府效能指标的关联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本实验中企业型政府职责范围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1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政府公共管理变革创新内容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对应的沙盘设计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400175"/>
            <a:ext cx="8713788" cy="472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危机管理与政府决策实验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6" name="Rectangle 4"/>
          <p:cNvSpPr/>
          <p:nvPr/>
        </p:nvSpPr>
        <p:spPr>
          <a:xfrm>
            <a:off x="836613" y="1392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4274" name="Group 242"/>
          <p:cNvGraphicFramePr>
            <a:graphicFrameLocks noGrp="1"/>
          </p:cNvGraphicFramePr>
          <p:nvPr/>
        </p:nvGraphicFramePr>
        <p:xfrm>
          <a:off x="971550" y="1341438"/>
          <a:ext cx="7848600" cy="4784725"/>
        </p:xfrm>
        <a:graphic>
          <a:graphicData uri="http://schemas.openxmlformats.org/drawingml/2006/table">
            <a:tbl>
              <a:tblPr/>
              <a:tblGrid>
                <a:gridCol w="1296988"/>
                <a:gridCol w="1098550"/>
                <a:gridCol w="3970337"/>
                <a:gridCol w="1482725"/>
              </a:tblGrid>
              <a:tr h="3657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4"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危机管理与政府决策实验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公共危机特点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应急管理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公共危机处理原则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实验中公共危机的类型与表现形式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公共危机的常见处理模式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公共危机的决策流程与配套措施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应急管理的保障体系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9531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了解危机真实状态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了解媒体报道语态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了解公众面对危机的心态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制定公共危机对策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公共危机决策的预防与改进措施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公共危机政府决策程序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3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我们对政府职能和公共事业管理的真实运作情况有了一定的了解。由我们亲自动手，结合政府调控与招商引资、企业服务、人才竞争、公共事业投资，从头到尾，实际操作一遍，政府转变公共管理思维太重要了，实战真是太残酷了！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天时间，我们学会了分析现实政府绩效的基本指标，学会了判断政策效果的方法。体会了公共事业管理的基本知识，以及如何分析区情，政府如何在发展工业、商业、服务业，提高人民生活幸福值之间找到平衡。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我们相信经过这门实训课程，我们在以后的专业学习时不会从书本到书本，一定会联系实际生活思考问题了！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03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103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103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98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198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198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107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“2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天的实战，是团队与团队的打拼，团队成员一个都不能少，因为政府各部门职责太重要了，它让我们知道团队精神与与团队合作的重要性，包括如何分析环境，在危机中如何化险为夷，想尽一切办法！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每一次体验，都是一次成长，一次知识的洗礼！以前认为学校学到的知识肯定用不上，这一次彻底改变了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这次实训课程将成为大学里永远的回忆！”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9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charRg st="9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charRg st="9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Rectangle 3"/>
          <p:cNvSpPr/>
          <p:nvPr/>
        </p:nvSpPr>
        <p:spPr>
          <a:xfrm>
            <a:off x="5294313" y="3659188"/>
            <a:ext cx="2951162" cy="1714500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 anchorCtr="0"/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20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699" name="Group 4"/>
          <p:cNvGrpSpPr/>
          <p:nvPr/>
        </p:nvGrpSpPr>
        <p:grpSpPr>
          <a:xfrm>
            <a:off x="5299075" y="2565400"/>
            <a:ext cx="2465388" cy="1044575"/>
            <a:chOff x="0" y="0"/>
            <a:chExt cx="1553" cy="658"/>
          </a:xfrm>
        </p:grpSpPr>
        <p:sp>
          <p:nvSpPr>
            <p:cNvPr id="29700" name="WordArt 5"/>
            <p:cNvSpPr/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谢谢</a:t>
              </a:r>
              <a:endParaRPr lang="zh-CN" altLang="en-US" sz="2400" b="1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1" name="WordArt 6"/>
            <p:cNvSpPr/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2"/>
          <p:cNvSpPr/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第一类：社会调查与社会顶岗实践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第二类：案例分析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第三类：大型综合沙盘演练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1908175" y="188913"/>
            <a:ext cx="575945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公共管理的三种实验教学方式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27313" y="188913"/>
            <a:ext cx="3527425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常见问题</a:t>
            </a: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2241407" y="1359660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1" name="矩形 112"/>
          <p:cNvSpPr/>
          <p:nvPr/>
        </p:nvSpPr>
        <p:spPr>
          <a:xfrm>
            <a:off x="2339975" y="1341438"/>
            <a:ext cx="381635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对应哪门课程：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公共管理学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财政学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》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、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公共政策分析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2236964" y="2800992"/>
            <a:ext cx="4071017" cy="1016064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3" name="矩形 112"/>
          <p:cNvSpPr/>
          <p:nvPr/>
        </p:nvSpPr>
        <p:spPr>
          <a:xfrm>
            <a:off x="2484438" y="2997200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什么时候开课：大二或大三</a:t>
            </a:r>
            <a:endParaRPr lang="zh-CN" altLang="en-US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2241407" y="4240972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5" name="矩形 112"/>
          <p:cNvSpPr/>
          <p:nvPr/>
        </p:nvSpPr>
        <p:spPr>
          <a:xfrm>
            <a:off x="2339975" y="4437063"/>
            <a:ext cx="396081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课时：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1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学分，</a:t>
            </a:r>
            <a:r>
              <a:rPr lang="en-US" altLang="zh-CN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16</a:t>
            </a:r>
            <a:r>
              <a:rPr lang="zh-CN" altLang="en-US" sz="2000" b="1" dirty="0">
                <a:latin typeface="Arial" panose="020B0604020202020204" pitchFamily="34" charset="0"/>
                <a:ea typeface="华文细黑" panose="02010600040101010101" pitchFamily="2" charset="-122"/>
              </a:rPr>
              <a:t>课时，连续两天</a:t>
            </a:r>
            <a:endParaRPr lang="zh-CN" altLang="en-US" sz="20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2"/>
          <p:cNvSpPr txBox="1"/>
          <p:nvPr/>
        </p:nvSpPr>
        <p:spPr>
          <a:xfrm>
            <a:off x="0" y="0"/>
            <a:ext cx="6732588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思考：公共管理能否用实验上课？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194" name="未知"/>
          <p:cNvSpPr/>
          <p:nvPr/>
        </p:nvSpPr>
        <p:spPr>
          <a:xfrm rot="964010" flipH="1">
            <a:off x="2997200" y="2514600"/>
            <a:ext cx="2714625" cy="12620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368" h="610">
                <a:moveTo>
                  <a:pt x="1367" y="454"/>
                </a:moveTo>
                <a:lnTo>
                  <a:pt x="1333" y="412"/>
                </a:lnTo>
                <a:lnTo>
                  <a:pt x="1289" y="373"/>
                </a:lnTo>
                <a:lnTo>
                  <a:pt x="1238" y="337"/>
                </a:lnTo>
                <a:lnTo>
                  <a:pt x="1178" y="298"/>
                </a:lnTo>
                <a:lnTo>
                  <a:pt x="1115" y="262"/>
                </a:lnTo>
                <a:lnTo>
                  <a:pt x="1060" y="234"/>
                </a:lnTo>
                <a:lnTo>
                  <a:pt x="1007" y="206"/>
                </a:lnTo>
                <a:lnTo>
                  <a:pt x="902" y="154"/>
                </a:lnTo>
                <a:lnTo>
                  <a:pt x="797" y="110"/>
                </a:lnTo>
                <a:lnTo>
                  <a:pt x="718" y="79"/>
                </a:lnTo>
                <a:lnTo>
                  <a:pt x="629" y="49"/>
                </a:lnTo>
                <a:lnTo>
                  <a:pt x="564" y="30"/>
                </a:lnTo>
                <a:lnTo>
                  <a:pt x="505" y="17"/>
                </a:lnTo>
                <a:lnTo>
                  <a:pt x="419" y="7"/>
                </a:lnTo>
                <a:lnTo>
                  <a:pt x="360" y="0"/>
                </a:lnTo>
                <a:lnTo>
                  <a:pt x="307" y="3"/>
                </a:lnTo>
                <a:lnTo>
                  <a:pt x="255" y="5"/>
                </a:lnTo>
                <a:lnTo>
                  <a:pt x="211" y="16"/>
                </a:lnTo>
                <a:lnTo>
                  <a:pt x="162" y="31"/>
                </a:lnTo>
                <a:lnTo>
                  <a:pt x="127" y="49"/>
                </a:lnTo>
                <a:lnTo>
                  <a:pt x="95" y="75"/>
                </a:lnTo>
                <a:lnTo>
                  <a:pt x="72" y="98"/>
                </a:lnTo>
                <a:lnTo>
                  <a:pt x="54" y="126"/>
                </a:lnTo>
                <a:lnTo>
                  <a:pt x="43" y="143"/>
                </a:lnTo>
                <a:lnTo>
                  <a:pt x="31" y="166"/>
                </a:lnTo>
                <a:lnTo>
                  <a:pt x="0" y="251"/>
                </a:lnTo>
                <a:lnTo>
                  <a:pt x="34" y="218"/>
                </a:lnTo>
                <a:lnTo>
                  <a:pt x="67" y="192"/>
                </a:lnTo>
                <a:lnTo>
                  <a:pt x="99" y="173"/>
                </a:lnTo>
                <a:lnTo>
                  <a:pt x="136" y="159"/>
                </a:lnTo>
                <a:lnTo>
                  <a:pt x="183" y="147"/>
                </a:lnTo>
                <a:lnTo>
                  <a:pt x="224" y="136"/>
                </a:lnTo>
                <a:lnTo>
                  <a:pt x="275" y="134"/>
                </a:lnTo>
                <a:lnTo>
                  <a:pt x="332" y="134"/>
                </a:lnTo>
                <a:lnTo>
                  <a:pt x="390" y="140"/>
                </a:lnTo>
                <a:lnTo>
                  <a:pt x="447" y="147"/>
                </a:lnTo>
                <a:lnTo>
                  <a:pt x="516" y="162"/>
                </a:lnTo>
                <a:lnTo>
                  <a:pt x="586" y="180"/>
                </a:lnTo>
                <a:lnTo>
                  <a:pt x="661" y="204"/>
                </a:lnTo>
                <a:lnTo>
                  <a:pt x="750" y="237"/>
                </a:lnTo>
                <a:lnTo>
                  <a:pt x="821" y="269"/>
                </a:lnTo>
                <a:lnTo>
                  <a:pt x="914" y="314"/>
                </a:lnTo>
                <a:lnTo>
                  <a:pt x="1010" y="370"/>
                </a:lnTo>
                <a:lnTo>
                  <a:pt x="1088" y="422"/>
                </a:lnTo>
                <a:lnTo>
                  <a:pt x="1168" y="471"/>
                </a:lnTo>
                <a:lnTo>
                  <a:pt x="1231" y="517"/>
                </a:lnTo>
                <a:lnTo>
                  <a:pt x="1281" y="564"/>
                </a:lnTo>
                <a:lnTo>
                  <a:pt x="1313" y="609"/>
                </a:lnTo>
                <a:lnTo>
                  <a:pt x="1367" y="454"/>
                </a:lnTo>
              </a:path>
            </a:pathLst>
          </a:custGeom>
          <a:solidFill>
            <a:srgbClr val="A50021"/>
          </a:soli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195" name="未知"/>
          <p:cNvSpPr/>
          <p:nvPr/>
        </p:nvSpPr>
        <p:spPr>
          <a:xfrm rot="964010" flipH="1">
            <a:off x="3201988" y="969963"/>
            <a:ext cx="2155825" cy="27860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190" h="1353">
                <a:moveTo>
                  <a:pt x="1130" y="1352"/>
                </a:moveTo>
                <a:lnTo>
                  <a:pt x="1099" y="1343"/>
                </a:lnTo>
                <a:lnTo>
                  <a:pt x="1041" y="1318"/>
                </a:lnTo>
                <a:lnTo>
                  <a:pt x="997" y="1286"/>
                </a:lnTo>
                <a:lnTo>
                  <a:pt x="933" y="1238"/>
                </a:lnTo>
                <a:lnTo>
                  <a:pt x="837" y="1151"/>
                </a:lnTo>
                <a:lnTo>
                  <a:pt x="751" y="1077"/>
                </a:lnTo>
                <a:lnTo>
                  <a:pt x="654" y="982"/>
                </a:lnTo>
                <a:lnTo>
                  <a:pt x="559" y="886"/>
                </a:lnTo>
                <a:lnTo>
                  <a:pt x="491" y="808"/>
                </a:lnTo>
                <a:lnTo>
                  <a:pt x="415" y="719"/>
                </a:lnTo>
                <a:lnTo>
                  <a:pt x="362" y="650"/>
                </a:lnTo>
                <a:lnTo>
                  <a:pt x="316" y="586"/>
                </a:lnTo>
                <a:lnTo>
                  <a:pt x="252" y="489"/>
                </a:lnTo>
                <a:lnTo>
                  <a:pt x="214" y="421"/>
                </a:lnTo>
                <a:lnTo>
                  <a:pt x="180" y="355"/>
                </a:lnTo>
                <a:lnTo>
                  <a:pt x="148" y="288"/>
                </a:lnTo>
                <a:lnTo>
                  <a:pt x="125" y="228"/>
                </a:lnTo>
                <a:lnTo>
                  <a:pt x="0" y="235"/>
                </a:lnTo>
                <a:lnTo>
                  <a:pt x="57" y="0"/>
                </a:lnTo>
                <a:lnTo>
                  <a:pt x="389" y="252"/>
                </a:lnTo>
                <a:lnTo>
                  <a:pt x="236" y="228"/>
                </a:lnTo>
                <a:lnTo>
                  <a:pt x="274" y="298"/>
                </a:lnTo>
                <a:lnTo>
                  <a:pt x="314" y="364"/>
                </a:lnTo>
                <a:lnTo>
                  <a:pt x="356" y="430"/>
                </a:lnTo>
                <a:lnTo>
                  <a:pt x="408" y="504"/>
                </a:lnTo>
                <a:lnTo>
                  <a:pt x="465" y="578"/>
                </a:lnTo>
                <a:lnTo>
                  <a:pt x="526" y="654"/>
                </a:lnTo>
                <a:lnTo>
                  <a:pt x="605" y="740"/>
                </a:lnTo>
                <a:lnTo>
                  <a:pt x="669" y="808"/>
                </a:lnTo>
                <a:lnTo>
                  <a:pt x="756" y="889"/>
                </a:lnTo>
                <a:lnTo>
                  <a:pt x="850" y="971"/>
                </a:lnTo>
                <a:lnTo>
                  <a:pt x="933" y="1045"/>
                </a:lnTo>
                <a:lnTo>
                  <a:pt x="1016" y="1105"/>
                </a:lnTo>
                <a:lnTo>
                  <a:pt x="1086" y="1149"/>
                </a:lnTo>
                <a:lnTo>
                  <a:pt x="1137" y="1174"/>
                </a:lnTo>
                <a:lnTo>
                  <a:pt x="1189" y="1176"/>
                </a:lnTo>
                <a:lnTo>
                  <a:pt x="1130" y="1352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196" name="未知"/>
          <p:cNvSpPr/>
          <p:nvPr/>
        </p:nvSpPr>
        <p:spPr>
          <a:xfrm rot="964010" flipH="1">
            <a:off x="2354263" y="4078288"/>
            <a:ext cx="3854450" cy="10795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942" h="495">
                <a:moveTo>
                  <a:pt x="1941" y="366"/>
                </a:moveTo>
                <a:lnTo>
                  <a:pt x="1891" y="333"/>
                </a:lnTo>
                <a:lnTo>
                  <a:pt x="1828" y="301"/>
                </a:lnTo>
                <a:lnTo>
                  <a:pt x="1759" y="271"/>
                </a:lnTo>
                <a:lnTo>
                  <a:pt x="1671" y="240"/>
                </a:lnTo>
                <a:lnTo>
                  <a:pt x="1583" y="212"/>
                </a:lnTo>
                <a:lnTo>
                  <a:pt x="1506" y="188"/>
                </a:lnTo>
                <a:lnTo>
                  <a:pt x="1428" y="165"/>
                </a:lnTo>
                <a:lnTo>
                  <a:pt x="1281" y="123"/>
                </a:lnTo>
                <a:lnTo>
                  <a:pt x="1132" y="88"/>
                </a:lnTo>
                <a:lnTo>
                  <a:pt x="1020" y="62"/>
                </a:lnTo>
                <a:lnTo>
                  <a:pt x="893" y="38"/>
                </a:lnTo>
                <a:lnTo>
                  <a:pt x="800" y="23"/>
                </a:lnTo>
                <a:lnTo>
                  <a:pt x="719" y="14"/>
                </a:lnTo>
                <a:lnTo>
                  <a:pt x="597" y="3"/>
                </a:lnTo>
                <a:lnTo>
                  <a:pt x="513" y="0"/>
                </a:lnTo>
                <a:lnTo>
                  <a:pt x="436" y="3"/>
                </a:lnTo>
                <a:lnTo>
                  <a:pt x="365" y="3"/>
                </a:lnTo>
                <a:lnTo>
                  <a:pt x="301" y="11"/>
                </a:lnTo>
                <a:lnTo>
                  <a:pt x="234" y="23"/>
                </a:lnTo>
                <a:lnTo>
                  <a:pt x="182" y="40"/>
                </a:lnTo>
                <a:lnTo>
                  <a:pt x="139" y="58"/>
                </a:lnTo>
                <a:lnTo>
                  <a:pt x="102" y="76"/>
                </a:lnTo>
                <a:lnTo>
                  <a:pt x="80" y="99"/>
                </a:lnTo>
                <a:lnTo>
                  <a:pt x="62" y="114"/>
                </a:lnTo>
                <a:lnTo>
                  <a:pt x="48" y="133"/>
                </a:lnTo>
                <a:lnTo>
                  <a:pt x="0" y="203"/>
                </a:lnTo>
                <a:lnTo>
                  <a:pt x="52" y="174"/>
                </a:lnTo>
                <a:lnTo>
                  <a:pt x="99" y="154"/>
                </a:lnTo>
                <a:lnTo>
                  <a:pt x="142" y="138"/>
                </a:lnTo>
                <a:lnTo>
                  <a:pt x="197" y="126"/>
                </a:lnTo>
                <a:lnTo>
                  <a:pt x="263" y="116"/>
                </a:lnTo>
                <a:lnTo>
                  <a:pt x="322" y="107"/>
                </a:lnTo>
                <a:lnTo>
                  <a:pt x="393" y="107"/>
                </a:lnTo>
                <a:lnTo>
                  <a:pt x="473" y="109"/>
                </a:lnTo>
                <a:lnTo>
                  <a:pt x="554" y="113"/>
                </a:lnTo>
                <a:lnTo>
                  <a:pt x="637" y="119"/>
                </a:lnTo>
                <a:lnTo>
                  <a:pt x="732" y="130"/>
                </a:lnTo>
                <a:lnTo>
                  <a:pt x="833" y="144"/>
                </a:lnTo>
                <a:lnTo>
                  <a:pt x="940" y="164"/>
                </a:lnTo>
                <a:lnTo>
                  <a:pt x="1065" y="191"/>
                </a:lnTo>
                <a:lnTo>
                  <a:pt x="1167" y="216"/>
                </a:lnTo>
                <a:lnTo>
                  <a:pt x="1299" y="254"/>
                </a:lnTo>
                <a:lnTo>
                  <a:pt x="1434" y="298"/>
                </a:lnTo>
                <a:lnTo>
                  <a:pt x="1546" y="339"/>
                </a:lnTo>
                <a:lnTo>
                  <a:pt x="1659" y="381"/>
                </a:lnTo>
                <a:lnTo>
                  <a:pt x="1751" y="416"/>
                </a:lnTo>
                <a:lnTo>
                  <a:pt x="1818" y="456"/>
                </a:lnTo>
                <a:lnTo>
                  <a:pt x="1863" y="494"/>
                </a:lnTo>
                <a:lnTo>
                  <a:pt x="1941" y="366"/>
                </a:lnTo>
              </a:path>
            </a:pathLst>
          </a:custGeom>
          <a:solidFill>
            <a:srgbClr val="A50021"/>
          </a:soli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197" name="未知"/>
          <p:cNvSpPr/>
          <p:nvPr/>
        </p:nvSpPr>
        <p:spPr>
          <a:xfrm rot="964010" flipH="1">
            <a:off x="2551113" y="2667000"/>
            <a:ext cx="2955925" cy="23717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489" h="1147">
                <a:moveTo>
                  <a:pt x="1410" y="1146"/>
                </a:moveTo>
                <a:lnTo>
                  <a:pt x="1365" y="1142"/>
                </a:lnTo>
                <a:lnTo>
                  <a:pt x="1292" y="1121"/>
                </a:lnTo>
                <a:lnTo>
                  <a:pt x="1233" y="1097"/>
                </a:lnTo>
                <a:lnTo>
                  <a:pt x="1145" y="1061"/>
                </a:lnTo>
                <a:lnTo>
                  <a:pt x="1015" y="999"/>
                </a:lnTo>
                <a:lnTo>
                  <a:pt x="901" y="941"/>
                </a:lnTo>
                <a:lnTo>
                  <a:pt x="769" y="872"/>
                </a:lnTo>
                <a:lnTo>
                  <a:pt x="644" y="797"/>
                </a:lnTo>
                <a:lnTo>
                  <a:pt x="551" y="742"/>
                </a:lnTo>
                <a:lnTo>
                  <a:pt x="450" y="673"/>
                </a:lnTo>
                <a:lnTo>
                  <a:pt x="379" y="624"/>
                </a:lnTo>
                <a:lnTo>
                  <a:pt x="317" y="577"/>
                </a:lnTo>
                <a:lnTo>
                  <a:pt x="232" y="507"/>
                </a:lnTo>
                <a:lnTo>
                  <a:pt x="178" y="456"/>
                </a:lnTo>
                <a:lnTo>
                  <a:pt x="132" y="405"/>
                </a:lnTo>
                <a:lnTo>
                  <a:pt x="90" y="357"/>
                </a:lnTo>
                <a:lnTo>
                  <a:pt x="57" y="312"/>
                </a:lnTo>
                <a:lnTo>
                  <a:pt x="28" y="261"/>
                </a:lnTo>
                <a:lnTo>
                  <a:pt x="10" y="217"/>
                </a:lnTo>
                <a:lnTo>
                  <a:pt x="2" y="178"/>
                </a:lnTo>
                <a:lnTo>
                  <a:pt x="0" y="144"/>
                </a:lnTo>
                <a:lnTo>
                  <a:pt x="7" y="116"/>
                </a:lnTo>
                <a:lnTo>
                  <a:pt x="10" y="95"/>
                </a:lnTo>
                <a:lnTo>
                  <a:pt x="21" y="73"/>
                </a:lnTo>
                <a:lnTo>
                  <a:pt x="61" y="0"/>
                </a:lnTo>
                <a:lnTo>
                  <a:pt x="62" y="49"/>
                </a:lnTo>
                <a:lnTo>
                  <a:pt x="71" y="93"/>
                </a:lnTo>
                <a:lnTo>
                  <a:pt x="85" y="131"/>
                </a:lnTo>
                <a:lnTo>
                  <a:pt x="106" y="175"/>
                </a:lnTo>
                <a:lnTo>
                  <a:pt x="135" y="223"/>
                </a:lnTo>
                <a:lnTo>
                  <a:pt x="166" y="263"/>
                </a:lnTo>
                <a:lnTo>
                  <a:pt x="206" y="312"/>
                </a:lnTo>
                <a:lnTo>
                  <a:pt x="260" y="363"/>
                </a:lnTo>
                <a:lnTo>
                  <a:pt x="310" y="414"/>
                </a:lnTo>
                <a:lnTo>
                  <a:pt x="369" y="460"/>
                </a:lnTo>
                <a:lnTo>
                  <a:pt x="440" y="517"/>
                </a:lnTo>
                <a:lnTo>
                  <a:pt x="514" y="572"/>
                </a:lnTo>
                <a:lnTo>
                  <a:pt x="599" y="628"/>
                </a:lnTo>
                <a:lnTo>
                  <a:pt x="703" y="692"/>
                </a:lnTo>
                <a:lnTo>
                  <a:pt x="790" y="742"/>
                </a:lnTo>
                <a:lnTo>
                  <a:pt x="906" y="803"/>
                </a:lnTo>
                <a:lnTo>
                  <a:pt x="1032" y="862"/>
                </a:lnTo>
                <a:lnTo>
                  <a:pt x="1150" y="922"/>
                </a:lnTo>
                <a:lnTo>
                  <a:pt x="1254" y="964"/>
                </a:lnTo>
                <a:lnTo>
                  <a:pt x="1349" y="998"/>
                </a:lnTo>
                <a:lnTo>
                  <a:pt x="1422" y="1013"/>
                </a:lnTo>
                <a:lnTo>
                  <a:pt x="1488" y="1016"/>
                </a:lnTo>
                <a:lnTo>
                  <a:pt x="1410" y="1146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198" name="未知"/>
          <p:cNvSpPr/>
          <p:nvPr/>
        </p:nvSpPr>
        <p:spPr>
          <a:xfrm rot="964010" flipH="1">
            <a:off x="2352675" y="4298950"/>
            <a:ext cx="3676650" cy="17764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853" h="859">
                <a:moveTo>
                  <a:pt x="1760" y="858"/>
                </a:moveTo>
                <a:lnTo>
                  <a:pt x="1584" y="816"/>
                </a:lnTo>
                <a:lnTo>
                  <a:pt x="1435" y="779"/>
                </a:lnTo>
                <a:lnTo>
                  <a:pt x="1278" y="734"/>
                </a:lnTo>
                <a:lnTo>
                  <a:pt x="1134" y="692"/>
                </a:lnTo>
                <a:lnTo>
                  <a:pt x="971" y="642"/>
                </a:lnTo>
                <a:lnTo>
                  <a:pt x="809" y="586"/>
                </a:lnTo>
                <a:lnTo>
                  <a:pt x="694" y="544"/>
                </a:lnTo>
                <a:lnTo>
                  <a:pt x="569" y="494"/>
                </a:lnTo>
                <a:lnTo>
                  <a:pt x="476" y="459"/>
                </a:lnTo>
                <a:lnTo>
                  <a:pt x="397" y="425"/>
                </a:lnTo>
                <a:lnTo>
                  <a:pt x="290" y="373"/>
                </a:lnTo>
                <a:lnTo>
                  <a:pt x="223" y="334"/>
                </a:lnTo>
                <a:lnTo>
                  <a:pt x="166" y="298"/>
                </a:lnTo>
                <a:lnTo>
                  <a:pt x="109" y="262"/>
                </a:lnTo>
                <a:lnTo>
                  <a:pt x="74" y="229"/>
                </a:lnTo>
                <a:lnTo>
                  <a:pt x="35" y="191"/>
                </a:lnTo>
                <a:lnTo>
                  <a:pt x="11" y="160"/>
                </a:lnTo>
                <a:lnTo>
                  <a:pt x="4" y="131"/>
                </a:lnTo>
                <a:lnTo>
                  <a:pt x="0" y="105"/>
                </a:lnTo>
                <a:lnTo>
                  <a:pt x="9" y="85"/>
                </a:lnTo>
                <a:lnTo>
                  <a:pt x="15" y="69"/>
                </a:lnTo>
                <a:lnTo>
                  <a:pt x="22" y="55"/>
                </a:lnTo>
                <a:lnTo>
                  <a:pt x="72" y="0"/>
                </a:lnTo>
                <a:lnTo>
                  <a:pt x="79" y="36"/>
                </a:lnTo>
                <a:lnTo>
                  <a:pt x="87" y="71"/>
                </a:lnTo>
                <a:lnTo>
                  <a:pt x="107" y="96"/>
                </a:lnTo>
                <a:lnTo>
                  <a:pt x="129" y="128"/>
                </a:lnTo>
                <a:lnTo>
                  <a:pt x="170" y="162"/>
                </a:lnTo>
                <a:lnTo>
                  <a:pt x="207" y="193"/>
                </a:lnTo>
                <a:lnTo>
                  <a:pt x="260" y="227"/>
                </a:lnTo>
                <a:lnTo>
                  <a:pt x="323" y="266"/>
                </a:lnTo>
                <a:lnTo>
                  <a:pt x="393" y="302"/>
                </a:lnTo>
                <a:lnTo>
                  <a:pt x="462" y="337"/>
                </a:lnTo>
                <a:lnTo>
                  <a:pt x="552" y="380"/>
                </a:lnTo>
                <a:lnTo>
                  <a:pt x="646" y="421"/>
                </a:lnTo>
                <a:lnTo>
                  <a:pt x="753" y="462"/>
                </a:lnTo>
                <a:lnTo>
                  <a:pt x="883" y="509"/>
                </a:lnTo>
                <a:lnTo>
                  <a:pt x="995" y="545"/>
                </a:lnTo>
                <a:lnTo>
                  <a:pt x="1141" y="590"/>
                </a:lnTo>
                <a:lnTo>
                  <a:pt x="1300" y="636"/>
                </a:lnTo>
                <a:lnTo>
                  <a:pt x="1438" y="669"/>
                </a:lnTo>
                <a:lnTo>
                  <a:pt x="1575" y="703"/>
                </a:lnTo>
                <a:lnTo>
                  <a:pt x="1688" y="730"/>
                </a:lnTo>
                <a:lnTo>
                  <a:pt x="1852" y="768"/>
                </a:lnTo>
                <a:lnTo>
                  <a:pt x="1760" y="858"/>
                </a:lnTo>
              </a:path>
            </a:pathLst>
          </a:custGeom>
          <a:gradFill rotWithShape="0">
            <a:gsLst>
              <a:gs pos="0">
                <a:srgbClr val="CC0000"/>
              </a:gs>
              <a:gs pos="50000">
                <a:srgbClr val="E99191"/>
              </a:gs>
              <a:gs pos="100000">
                <a:srgbClr val="CC0000"/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8199" name="Rectangle 8"/>
          <p:cNvSpPr/>
          <p:nvPr/>
        </p:nvSpPr>
        <p:spPr>
          <a:xfrm>
            <a:off x="1360488" y="5359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体验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200" name="Rectangle 9"/>
          <p:cNvSpPr/>
          <p:nvPr/>
        </p:nvSpPr>
        <p:spPr>
          <a:xfrm>
            <a:off x="6313488" y="476885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分享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201" name="Rectangle 10"/>
          <p:cNvSpPr/>
          <p:nvPr/>
        </p:nvSpPr>
        <p:spPr>
          <a:xfrm>
            <a:off x="1500188" y="4191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提升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8202" name="Rectangle 11"/>
          <p:cNvSpPr/>
          <p:nvPr/>
        </p:nvSpPr>
        <p:spPr>
          <a:xfrm>
            <a:off x="6029325" y="30384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华文细黑" panose="02010600040101010101" pitchFamily="2" charset="-122"/>
              </a:rPr>
              <a:t>应用</a:t>
            </a:r>
            <a:endParaRPr lang="zh-CN" altLang="en-US" sz="24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grpSp>
        <p:nvGrpSpPr>
          <p:cNvPr id="8203" name="Group 12"/>
          <p:cNvGrpSpPr/>
          <p:nvPr/>
        </p:nvGrpSpPr>
        <p:grpSpPr>
          <a:xfrm>
            <a:off x="6969125" y="4419600"/>
            <a:ext cx="1838325" cy="1069975"/>
            <a:chOff x="0" y="0"/>
            <a:chExt cx="849" cy="379"/>
          </a:xfrm>
        </p:grpSpPr>
        <p:grpSp>
          <p:nvGrpSpPr>
            <p:cNvPr id="8204" name="Group 13"/>
            <p:cNvGrpSpPr/>
            <p:nvPr/>
          </p:nvGrpSpPr>
          <p:grpSpPr>
            <a:xfrm>
              <a:off x="293" y="32"/>
              <a:ext cx="259" cy="226"/>
              <a:chOff x="0" y="0"/>
              <a:chExt cx="259" cy="226"/>
            </a:xfrm>
          </p:grpSpPr>
          <p:grpSp>
            <p:nvGrpSpPr>
              <p:cNvPr id="8205" name="Group 14"/>
              <p:cNvGrpSpPr/>
              <p:nvPr/>
            </p:nvGrpSpPr>
            <p:grpSpPr>
              <a:xfrm>
                <a:off x="0" y="69"/>
                <a:ext cx="259" cy="157"/>
                <a:chOff x="0" y="0"/>
                <a:chExt cx="259" cy="157"/>
              </a:xfrm>
            </p:grpSpPr>
            <p:grpSp>
              <p:nvGrpSpPr>
                <p:cNvPr id="8206" name="Group 15"/>
                <p:cNvGrpSpPr/>
                <p:nvPr/>
              </p:nvGrpSpPr>
              <p:grpSpPr>
                <a:xfrm>
                  <a:off x="77" y="6"/>
                  <a:ext cx="97" cy="148"/>
                  <a:chOff x="0" y="0"/>
                  <a:chExt cx="97" cy="148"/>
                </a:xfrm>
              </p:grpSpPr>
              <p:sp>
                <p:nvSpPr>
                  <p:cNvPr id="8207" name="未知"/>
                  <p:cNvSpPr/>
                  <p:nvPr/>
                </p:nvSpPr>
                <p:spPr>
                  <a:xfrm>
                    <a:off x="0" y="0"/>
                    <a:ext cx="97" cy="148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57" y="19"/>
                      </a:cxn>
                      <a:cxn ang="0">
                        <a:pos x="78" y="3"/>
                      </a:cxn>
                      <a:cxn ang="0">
                        <a:pos x="84" y="74"/>
                      </a:cxn>
                      <a:cxn ang="0">
                        <a:pos x="90" y="115"/>
                      </a:cxn>
                      <a:cxn ang="0">
                        <a:pos x="96" y="147"/>
                      </a:cxn>
                      <a:cxn ang="0">
                        <a:pos x="0" y="147"/>
                      </a:cxn>
                      <a:cxn ang="0">
                        <a:pos x="14" y="107"/>
                      </a:cxn>
                      <a:cxn ang="0">
                        <a:pos x="22" y="57"/>
                      </a:cxn>
                      <a:cxn ang="0">
                        <a:pos x="30" y="0"/>
                      </a:cxn>
                    </a:cxnLst>
                    <a:pathLst>
                      <a:path w="97" h="148">
                        <a:moveTo>
                          <a:pt x="30" y="0"/>
                        </a:moveTo>
                        <a:lnTo>
                          <a:pt x="57" y="19"/>
                        </a:lnTo>
                        <a:lnTo>
                          <a:pt x="78" y="3"/>
                        </a:lnTo>
                        <a:lnTo>
                          <a:pt x="84" y="74"/>
                        </a:lnTo>
                        <a:lnTo>
                          <a:pt x="90" y="115"/>
                        </a:lnTo>
                        <a:lnTo>
                          <a:pt x="96" y="147"/>
                        </a:lnTo>
                        <a:lnTo>
                          <a:pt x="0" y="147"/>
                        </a:lnTo>
                        <a:lnTo>
                          <a:pt x="14" y="107"/>
                        </a:lnTo>
                        <a:lnTo>
                          <a:pt x="22" y="57"/>
                        </a:lnTo>
                        <a:lnTo>
                          <a:pt x="30" y="0"/>
                        </a:lnTo>
                      </a:path>
                    </a:pathLst>
                  </a:custGeom>
                  <a:solidFill>
                    <a:srgbClr val="DFDFD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8" name="未知"/>
                  <p:cNvSpPr/>
                  <p:nvPr/>
                </p:nvSpPr>
                <p:spPr>
                  <a:xfrm>
                    <a:off x="61" y="13"/>
                    <a:ext cx="21" cy="25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3" y="12"/>
                      </a:cxn>
                      <a:cxn ang="0">
                        <a:pos x="4" y="13"/>
                      </a:cxn>
                      <a:cxn ang="0">
                        <a:pos x="5" y="16"/>
                      </a:cxn>
                      <a:cxn ang="0">
                        <a:pos x="6" y="19"/>
                      </a:cxn>
                      <a:cxn ang="0">
                        <a:pos x="7" y="23"/>
                      </a:cxn>
                      <a:cxn ang="0">
                        <a:pos x="9" y="24"/>
                      </a:cxn>
                      <a:cxn ang="0">
                        <a:pos x="20" y="10"/>
                      </a:cxn>
                      <a:cxn ang="0">
                        <a:pos x="14" y="0"/>
                      </a:cxn>
                      <a:cxn ang="0">
                        <a:pos x="0" y="9"/>
                      </a:cxn>
                    </a:cxnLst>
                    <a:pathLst>
                      <a:path w="21" h="25">
                        <a:moveTo>
                          <a:pt x="0" y="9"/>
                        </a:moveTo>
                        <a:lnTo>
                          <a:pt x="3" y="12"/>
                        </a:lnTo>
                        <a:lnTo>
                          <a:pt x="4" y="13"/>
                        </a:lnTo>
                        <a:lnTo>
                          <a:pt x="5" y="16"/>
                        </a:lnTo>
                        <a:lnTo>
                          <a:pt x="6" y="19"/>
                        </a:lnTo>
                        <a:lnTo>
                          <a:pt x="7" y="23"/>
                        </a:lnTo>
                        <a:lnTo>
                          <a:pt x="9" y="24"/>
                        </a:lnTo>
                        <a:lnTo>
                          <a:pt x="20" y="10"/>
                        </a:lnTo>
                        <a:lnTo>
                          <a:pt x="14" y="0"/>
                        </a:lnTo>
                        <a:lnTo>
                          <a:pt x="0" y="9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9" name="未知"/>
                  <p:cNvSpPr/>
                  <p:nvPr/>
                </p:nvSpPr>
                <p:spPr>
                  <a:xfrm>
                    <a:off x="27" y="2"/>
                    <a:ext cx="18" cy="36"/>
                  </a:xfrm>
                  <a:custGeom>
                    <a:avLst/>
                    <a:gdLst/>
                    <a:ahLst/>
                    <a:cxnLst>
                      <a:cxn ang="0">
                        <a:pos x="17" y="16"/>
                      </a:cxn>
                      <a:cxn ang="0">
                        <a:pos x="16" y="18"/>
                      </a:cxn>
                      <a:cxn ang="0">
                        <a:pos x="14" y="23"/>
                      </a:cxn>
                      <a:cxn ang="0">
                        <a:pos x="12" y="29"/>
                      </a:cxn>
                      <a:cxn ang="0">
                        <a:pos x="9" y="35"/>
                      </a:cxn>
                      <a:cxn ang="0">
                        <a:pos x="4" y="24"/>
                      </a:cxn>
                      <a:cxn ang="0">
                        <a:pos x="1" y="14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7" y="16"/>
                      </a:cxn>
                    </a:cxnLst>
                    <a:pathLst>
                      <a:path w="18" h="36">
                        <a:moveTo>
                          <a:pt x="17" y="16"/>
                        </a:moveTo>
                        <a:lnTo>
                          <a:pt x="16" y="18"/>
                        </a:lnTo>
                        <a:lnTo>
                          <a:pt x="14" y="23"/>
                        </a:lnTo>
                        <a:lnTo>
                          <a:pt x="12" y="29"/>
                        </a:lnTo>
                        <a:lnTo>
                          <a:pt x="9" y="35"/>
                        </a:lnTo>
                        <a:lnTo>
                          <a:pt x="4" y="24"/>
                        </a:lnTo>
                        <a:lnTo>
                          <a:pt x="1" y="14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7" y="16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8210" name="Group 19"/>
                  <p:cNvGrpSpPr/>
                  <p:nvPr/>
                </p:nvGrpSpPr>
                <p:grpSpPr>
                  <a:xfrm>
                    <a:off x="20" y="63"/>
                    <a:ext cx="63" cy="77"/>
                    <a:chOff x="0" y="0"/>
                    <a:chExt cx="63" cy="77"/>
                  </a:xfrm>
                </p:grpSpPr>
                <p:sp>
                  <p:nvSpPr>
                    <p:cNvPr id="8211" name="未知"/>
                    <p:cNvSpPr/>
                    <p:nvPr/>
                  </p:nvSpPr>
                  <p:spPr>
                    <a:xfrm>
                      <a:off x="7" y="0"/>
                      <a:ext cx="48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0"/>
                        </a:cxn>
                        <a:cxn ang="0">
                          <a:pos x="41" y="1"/>
                        </a:cxn>
                        <a:cxn ang="0">
                          <a:pos x="35" y="2"/>
                        </a:cxn>
                        <a:cxn ang="0">
                          <a:pos x="26" y="6"/>
                        </a:cxn>
                        <a:cxn ang="0">
                          <a:pos x="15" y="14"/>
                        </a:cxn>
                        <a:cxn ang="0">
                          <a:pos x="11" y="18"/>
                        </a:cxn>
                        <a:cxn ang="0">
                          <a:pos x="8" y="22"/>
                        </a:cxn>
                        <a:cxn ang="0">
                          <a:pos x="4" y="27"/>
                        </a:cxn>
                        <a:cxn ang="0">
                          <a:pos x="2" y="30"/>
                        </a:cxn>
                        <a:cxn ang="0">
                          <a:pos x="1" y="35"/>
                        </a:cxn>
                        <a:cxn ang="0">
                          <a:pos x="0" y="39"/>
                        </a:cxn>
                        <a:cxn ang="0">
                          <a:pos x="1" y="41"/>
                        </a:cxn>
                        <a:cxn ang="0">
                          <a:pos x="3" y="41"/>
                        </a:cxn>
                        <a:cxn ang="0">
                          <a:pos x="4" y="39"/>
                        </a:cxn>
                        <a:cxn ang="0">
                          <a:pos x="7" y="34"/>
                        </a:cxn>
                        <a:cxn ang="0">
                          <a:pos x="10" y="28"/>
                        </a:cxn>
                        <a:cxn ang="0">
                          <a:pos x="12" y="24"/>
                        </a:cxn>
                        <a:cxn ang="0">
                          <a:pos x="16" y="18"/>
                        </a:cxn>
                        <a:cxn ang="0">
                          <a:pos x="22" y="12"/>
                        </a:cxn>
                        <a:cxn ang="0">
                          <a:pos x="32" y="6"/>
                        </a:cxn>
                        <a:cxn ang="0">
                          <a:pos x="39" y="3"/>
                        </a:cxn>
                        <a:cxn ang="0">
                          <a:pos x="47" y="0"/>
                        </a:cxn>
                      </a:cxnLst>
                      <a:pathLst>
                        <a:path w="48" h="42">
                          <a:moveTo>
                            <a:pt x="47" y="0"/>
                          </a:moveTo>
                          <a:lnTo>
                            <a:pt x="41" y="1"/>
                          </a:lnTo>
                          <a:lnTo>
                            <a:pt x="35" y="2"/>
                          </a:lnTo>
                          <a:lnTo>
                            <a:pt x="26" y="6"/>
                          </a:lnTo>
                          <a:lnTo>
                            <a:pt x="15" y="14"/>
                          </a:lnTo>
                          <a:lnTo>
                            <a:pt x="11" y="18"/>
                          </a:lnTo>
                          <a:lnTo>
                            <a:pt x="8" y="22"/>
                          </a:lnTo>
                          <a:lnTo>
                            <a:pt x="4" y="27"/>
                          </a:lnTo>
                          <a:lnTo>
                            <a:pt x="2" y="30"/>
                          </a:lnTo>
                          <a:lnTo>
                            <a:pt x="1" y="35"/>
                          </a:lnTo>
                          <a:lnTo>
                            <a:pt x="0" y="39"/>
                          </a:lnTo>
                          <a:lnTo>
                            <a:pt x="1" y="41"/>
                          </a:lnTo>
                          <a:lnTo>
                            <a:pt x="3" y="41"/>
                          </a:lnTo>
                          <a:lnTo>
                            <a:pt x="4" y="39"/>
                          </a:lnTo>
                          <a:lnTo>
                            <a:pt x="7" y="34"/>
                          </a:lnTo>
                          <a:lnTo>
                            <a:pt x="10" y="28"/>
                          </a:lnTo>
                          <a:lnTo>
                            <a:pt x="12" y="24"/>
                          </a:lnTo>
                          <a:lnTo>
                            <a:pt x="16" y="18"/>
                          </a:lnTo>
                          <a:lnTo>
                            <a:pt x="22" y="12"/>
                          </a:lnTo>
                          <a:lnTo>
                            <a:pt x="32" y="6"/>
                          </a:lnTo>
                          <a:lnTo>
                            <a:pt x="39" y="3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2" name="未知"/>
                    <p:cNvSpPr/>
                    <p:nvPr/>
                  </p:nvSpPr>
                  <p:spPr>
                    <a:xfrm>
                      <a:off x="0" y="20"/>
                      <a:ext cx="6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53" y="8"/>
                        </a:cxn>
                        <a:cxn ang="0">
                          <a:pos x="48" y="10"/>
                        </a:cxn>
                        <a:cxn ang="0">
                          <a:pos x="44" y="12"/>
                        </a:cxn>
                        <a:cxn ang="0">
                          <a:pos x="39" y="15"/>
                        </a:cxn>
                        <a:cxn ang="0">
                          <a:pos x="21" y="26"/>
                        </a:cxn>
                        <a:cxn ang="0">
                          <a:pos x="18" y="30"/>
                        </a:cxn>
                        <a:cxn ang="0">
                          <a:pos x="12" y="33"/>
                        </a:cxn>
                        <a:cxn ang="0">
                          <a:pos x="8" y="36"/>
                        </a:cxn>
                        <a:cxn ang="0">
                          <a:pos x="4" y="38"/>
                        </a:cxn>
                        <a:cxn ang="0">
                          <a:pos x="1" y="41"/>
                        </a:cxn>
                        <a:cxn ang="0">
                          <a:pos x="0" y="42"/>
                        </a:cxn>
                        <a:cxn ang="0">
                          <a:pos x="0" y="44"/>
                        </a:cxn>
                        <a:cxn ang="0">
                          <a:pos x="2" y="44"/>
                        </a:cxn>
                        <a:cxn ang="0">
                          <a:pos x="6" y="42"/>
                        </a:cxn>
                        <a:cxn ang="0">
                          <a:pos x="9" y="40"/>
                        </a:cxn>
                        <a:cxn ang="0">
                          <a:pos x="13" y="38"/>
                        </a:cxn>
                        <a:cxn ang="0">
                          <a:pos x="12" y="41"/>
                        </a:cxn>
                        <a:cxn ang="0">
                          <a:pos x="10" y="45"/>
                        </a:cxn>
                        <a:cxn ang="0">
                          <a:pos x="7" y="47"/>
                        </a:cxn>
                        <a:cxn ang="0">
                          <a:pos x="7" y="48"/>
                        </a:cxn>
                        <a:cxn ang="0">
                          <a:pos x="4" y="50"/>
                        </a:cxn>
                        <a:cxn ang="0">
                          <a:pos x="2" y="54"/>
                        </a:cxn>
                        <a:cxn ang="0">
                          <a:pos x="2" y="56"/>
                        </a:cxn>
                        <a:cxn ang="0">
                          <a:pos x="9" y="55"/>
                        </a:cxn>
                        <a:cxn ang="0">
                          <a:pos x="11" y="51"/>
                        </a:cxn>
                        <a:cxn ang="0">
                          <a:pos x="16" y="47"/>
                        </a:cxn>
                        <a:cxn ang="0">
                          <a:pos x="15" y="44"/>
                        </a:cxn>
                        <a:cxn ang="0">
                          <a:pos x="21" y="39"/>
                        </a:cxn>
                        <a:cxn ang="0">
                          <a:pos x="54" y="18"/>
                        </a:cxn>
                        <a:cxn ang="0">
                          <a:pos x="49" y="18"/>
                        </a:cxn>
                        <a:cxn ang="0">
                          <a:pos x="47" y="14"/>
                        </a:cxn>
                        <a:cxn ang="0">
                          <a:pos x="52" y="12"/>
                        </a:cxn>
                        <a:cxn ang="0">
                          <a:pos x="53" y="11"/>
                        </a:cxn>
                        <a:cxn ang="0">
                          <a:pos x="55" y="11"/>
                        </a:cxn>
                        <a:cxn ang="0">
                          <a:pos x="62" y="3"/>
                        </a:cxn>
                        <a:cxn ang="0">
                          <a:pos x="61" y="0"/>
                        </a:cxn>
                      </a:cxnLst>
                      <a:pathLst>
                        <a:path w="63" h="57">
                          <a:moveTo>
                            <a:pt x="61" y="0"/>
                          </a:moveTo>
                          <a:lnTo>
                            <a:pt x="53" y="8"/>
                          </a:lnTo>
                          <a:lnTo>
                            <a:pt x="48" y="10"/>
                          </a:lnTo>
                          <a:lnTo>
                            <a:pt x="44" y="12"/>
                          </a:lnTo>
                          <a:lnTo>
                            <a:pt x="39" y="15"/>
                          </a:lnTo>
                          <a:lnTo>
                            <a:pt x="21" y="26"/>
                          </a:lnTo>
                          <a:lnTo>
                            <a:pt x="18" y="30"/>
                          </a:lnTo>
                          <a:lnTo>
                            <a:pt x="12" y="33"/>
                          </a:lnTo>
                          <a:lnTo>
                            <a:pt x="8" y="36"/>
                          </a:lnTo>
                          <a:lnTo>
                            <a:pt x="4" y="38"/>
                          </a:lnTo>
                          <a:lnTo>
                            <a:pt x="1" y="41"/>
                          </a:lnTo>
                          <a:lnTo>
                            <a:pt x="0" y="42"/>
                          </a:lnTo>
                          <a:lnTo>
                            <a:pt x="0" y="44"/>
                          </a:lnTo>
                          <a:lnTo>
                            <a:pt x="2" y="44"/>
                          </a:lnTo>
                          <a:lnTo>
                            <a:pt x="6" y="42"/>
                          </a:lnTo>
                          <a:lnTo>
                            <a:pt x="9" y="40"/>
                          </a:lnTo>
                          <a:lnTo>
                            <a:pt x="13" y="38"/>
                          </a:lnTo>
                          <a:lnTo>
                            <a:pt x="12" y="41"/>
                          </a:lnTo>
                          <a:lnTo>
                            <a:pt x="10" y="45"/>
                          </a:lnTo>
                          <a:lnTo>
                            <a:pt x="7" y="47"/>
                          </a:lnTo>
                          <a:lnTo>
                            <a:pt x="7" y="48"/>
                          </a:lnTo>
                          <a:lnTo>
                            <a:pt x="4" y="50"/>
                          </a:lnTo>
                          <a:lnTo>
                            <a:pt x="2" y="54"/>
                          </a:lnTo>
                          <a:lnTo>
                            <a:pt x="2" y="56"/>
                          </a:lnTo>
                          <a:lnTo>
                            <a:pt x="9" y="55"/>
                          </a:lnTo>
                          <a:lnTo>
                            <a:pt x="11" y="51"/>
                          </a:lnTo>
                          <a:lnTo>
                            <a:pt x="16" y="47"/>
                          </a:lnTo>
                          <a:lnTo>
                            <a:pt x="15" y="44"/>
                          </a:lnTo>
                          <a:lnTo>
                            <a:pt x="21" y="39"/>
                          </a:lnTo>
                          <a:lnTo>
                            <a:pt x="54" y="18"/>
                          </a:lnTo>
                          <a:lnTo>
                            <a:pt x="49" y="18"/>
                          </a:lnTo>
                          <a:lnTo>
                            <a:pt x="47" y="14"/>
                          </a:lnTo>
                          <a:lnTo>
                            <a:pt x="52" y="12"/>
                          </a:lnTo>
                          <a:lnTo>
                            <a:pt x="53" y="11"/>
                          </a:lnTo>
                          <a:lnTo>
                            <a:pt x="55" y="11"/>
                          </a:lnTo>
                          <a:lnTo>
                            <a:pt x="62" y="3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213" name="未知"/>
                  <p:cNvSpPr/>
                  <p:nvPr/>
                </p:nvSpPr>
                <p:spPr>
                  <a:xfrm>
                    <a:off x="41" y="21"/>
                    <a:ext cx="29" cy="119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8" y="3"/>
                      </a:cxn>
                      <a:cxn ang="0">
                        <a:pos x="11" y="4"/>
                      </a:cxn>
                      <a:cxn ang="0">
                        <a:pos x="15" y="4"/>
                      </a:cxn>
                      <a:cxn ang="0">
                        <a:pos x="19" y="3"/>
                      </a:cxn>
                      <a:cxn ang="0">
                        <a:pos x="20" y="5"/>
                      </a:cxn>
                      <a:cxn ang="0">
                        <a:pos x="20" y="8"/>
                      </a:cxn>
                      <a:cxn ang="0">
                        <a:pos x="19" y="11"/>
                      </a:cxn>
                      <a:cxn ang="0">
                        <a:pos x="18" y="12"/>
                      </a:cxn>
                      <a:cxn ang="0">
                        <a:pos x="15" y="14"/>
                      </a:cxn>
                      <a:cxn ang="0">
                        <a:pos x="20" y="21"/>
                      </a:cxn>
                      <a:cxn ang="0">
                        <a:pos x="23" y="25"/>
                      </a:cxn>
                      <a:cxn ang="0">
                        <a:pos x="24" y="28"/>
                      </a:cxn>
                      <a:cxn ang="0">
                        <a:pos x="25" y="38"/>
                      </a:cxn>
                      <a:cxn ang="0">
                        <a:pos x="27" y="58"/>
                      </a:cxn>
                      <a:cxn ang="0">
                        <a:pos x="28" y="70"/>
                      </a:cxn>
                      <a:cxn ang="0">
                        <a:pos x="28" y="84"/>
                      </a:cxn>
                      <a:cxn ang="0">
                        <a:pos x="28" y="100"/>
                      </a:cxn>
                      <a:cxn ang="0">
                        <a:pos x="27" y="118"/>
                      </a:cxn>
                      <a:cxn ang="0">
                        <a:pos x="1" y="118"/>
                      </a:cxn>
                      <a:cxn ang="0">
                        <a:pos x="0" y="100"/>
                      </a:cxn>
                      <a:cxn ang="0">
                        <a:pos x="1" y="89"/>
                      </a:cxn>
                      <a:cxn ang="0">
                        <a:pos x="2" y="76"/>
                      </a:cxn>
                      <a:cxn ang="0">
                        <a:pos x="2" y="54"/>
                      </a:cxn>
                      <a:cxn ang="0">
                        <a:pos x="2" y="47"/>
                      </a:cxn>
                      <a:cxn ang="0">
                        <a:pos x="2" y="30"/>
                      </a:cxn>
                      <a:cxn ang="0">
                        <a:pos x="4" y="24"/>
                      </a:cxn>
                      <a:cxn ang="0">
                        <a:pos x="7" y="15"/>
                      </a:cxn>
                      <a:cxn ang="0">
                        <a:pos x="3" y="10"/>
                      </a:cxn>
                      <a:cxn ang="0">
                        <a:pos x="1" y="8"/>
                      </a:cxn>
                      <a:cxn ang="0">
                        <a:pos x="5" y="0"/>
                      </a:cxn>
                    </a:cxnLst>
                    <a:pathLst>
                      <a:path w="29" h="119">
                        <a:moveTo>
                          <a:pt x="5" y="0"/>
                        </a:moveTo>
                        <a:lnTo>
                          <a:pt x="8" y="3"/>
                        </a:lnTo>
                        <a:lnTo>
                          <a:pt x="11" y="4"/>
                        </a:lnTo>
                        <a:lnTo>
                          <a:pt x="15" y="4"/>
                        </a:lnTo>
                        <a:lnTo>
                          <a:pt x="19" y="3"/>
                        </a:lnTo>
                        <a:lnTo>
                          <a:pt x="20" y="5"/>
                        </a:lnTo>
                        <a:lnTo>
                          <a:pt x="20" y="8"/>
                        </a:lnTo>
                        <a:lnTo>
                          <a:pt x="19" y="11"/>
                        </a:lnTo>
                        <a:lnTo>
                          <a:pt x="18" y="12"/>
                        </a:lnTo>
                        <a:lnTo>
                          <a:pt x="15" y="14"/>
                        </a:lnTo>
                        <a:lnTo>
                          <a:pt x="20" y="21"/>
                        </a:lnTo>
                        <a:lnTo>
                          <a:pt x="23" y="25"/>
                        </a:lnTo>
                        <a:lnTo>
                          <a:pt x="24" y="28"/>
                        </a:lnTo>
                        <a:lnTo>
                          <a:pt x="25" y="38"/>
                        </a:lnTo>
                        <a:lnTo>
                          <a:pt x="27" y="58"/>
                        </a:lnTo>
                        <a:lnTo>
                          <a:pt x="28" y="70"/>
                        </a:lnTo>
                        <a:lnTo>
                          <a:pt x="28" y="84"/>
                        </a:lnTo>
                        <a:lnTo>
                          <a:pt x="28" y="100"/>
                        </a:lnTo>
                        <a:lnTo>
                          <a:pt x="27" y="118"/>
                        </a:lnTo>
                        <a:lnTo>
                          <a:pt x="1" y="118"/>
                        </a:lnTo>
                        <a:lnTo>
                          <a:pt x="0" y="100"/>
                        </a:lnTo>
                        <a:lnTo>
                          <a:pt x="1" y="89"/>
                        </a:lnTo>
                        <a:lnTo>
                          <a:pt x="2" y="76"/>
                        </a:lnTo>
                        <a:lnTo>
                          <a:pt x="2" y="54"/>
                        </a:lnTo>
                        <a:lnTo>
                          <a:pt x="2" y="47"/>
                        </a:lnTo>
                        <a:lnTo>
                          <a:pt x="2" y="30"/>
                        </a:lnTo>
                        <a:lnTo>
                          <a:pt x="4" y="24"/>
                        </a:lnTo>
                        <a:lnTo>
                          <a:pt x="7" y="15"/>
                        </a:lnTo>
                        <a:lnTo>
                          <a:pt x="3" y="10"/>
                        </a:lnTo>
                        <a:lnTo>
                          <a:pt x="1" y="8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8214" name="Group 23"/>
                <p:cNvGrpSpPr/>
                <p:nvPr/>
              </p:nvGrpSpPr>
              <p:grpSpPr>
                <a:xfrm>
                  <a:off x="0" y="0"/>
                  <a:ext cx="259" cy="157"/>
                  <a:chOff x="0" y="0"/>
                  <a:chExt cx="259" cy="157"/>
                </a:xfrm>
              </p:grpSpPr>
              <p:grpSp>
                <p:nvGrpSpPr>
                  <p:cNvPr id="8215" name="Group 24"/>
                  <p:cNvGrpSpPr/>
                  <p:nvPr/>
                </p:nvGrpSpPr>
                <p:grpSpPr>
                  <a:xfrm>
                    <a:off x="0" y="4"/>
                    <a:ext cx="110" cy="153"/>
                    <a:chOff x="0" y="0"/>
                    <a:chExt cx="110" cy="153"/>
                  </a:xfrm>
                </p:grpSpPr>
                <p:sp>
                  <p:nvSpPr>
                    <p:cNvPr id="8216" name="未知"/>
                    <p:cNvSpPr/>
                    <p:nvPr/>
                  </p:nvSpPr>
                  <p:spPr>
                    <a:xfrm>
                      <a:off x="0" y="2"/>
                      <a:ext cx="108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95" y="0"/>
                        </a:cxn>
                        <a:cxn ang="0">
                          <a:pos x="91" y="5"/>
                        </a:cxn>
                        <a:cxn ang="0">
                          <a:pos x="81" y="8"/>
                        </a:cxn>
                        <a:cxn ang="0">
                          <a:pos x="72" y="10"/>
                        </a:cxn>
                        <a:cxn ang="0">
                          <a:pos x="65" y="11"/>
                        </a:cxn>
                        <a:cxn ang="0">
                          <a:pos x="52" y="12"/>
                        </a:cxn>
                        <a:cxn ang="0">
                          <a:pos x="47" y="14"/>
                        </a:cxn>
                        <a:cxn ang="0">
                          <a:pos x="46" y="15"/>
                        </a:cxn>
                        <a:cxn ang="0">
                          <a:pos x="45" y="16"/>
                        </a:cxn>
                        <a:cxn ang="0">
                          <a:pos x="41" y="31"/>
                        </a:cxn>
                        <a:cxn ang="0">
                          <a:pos x="39" y="39"/>
                        </a:cxn>
                        <a:cxn ang="0">
                          <a:pos x="36" y="47"/>
                        </a:cxn>
                        <a:cxn ang="0">
                          <a:pos x="35" y="51"/>
                        </a:cxn>
                        <a:cxn ang="0">
                          <a:pos x="34" y="52"/>
                        </a:cxn>
                        <a:cxn ang="0">
                          <a:pos x="31" y="53"/>
                        </a:cxn>
                        <a:cxn ang="0">
                          <a:pos x="30" y="56"/>
                        </a:cxn>
                        <a:cxn ang="0">
                          <a:pos x="29" y="59"/>
                        </a:cxn>
                        <a:cxn ang="0">
                          <a:pos x="22" y="74"/>
                        </a:cxn>
                        <a:cxn ang="0">
                          <a:pos x="21" y="79"/>
                        </a:cxn>
                        <a:cxn ang="0">
                          <a:pos x="20" y="82"/>
                        </a:cxn>
                        <a:cxn ang="0">
                          <a:pos x="12" y="90"/>
                        </a:cxn>
                        <a:cxn ang="0">
                          <a:pos x="11" y="93"/>
                        </a:cxn>
                        <a:cxn ang="0">
                          <a:pos x="9" y="96"/>
                        </a:cxn>
                        <a:cxn ang="0">
                          <a:pos x="7" y="99"/>
                        </a:cxn>
                        <a:cxn ang="0">
                          <a:pos x="5" y="102"/>
                        </a:cxn>
                        <a:cxn ang="0">
                          <a:pos x="3" y="108"/>
                        </a:cxn>
                        <a:cxn ang="0">
                          <a:pos x="1" y="113"/>
                        </a:cxn>
                        <a:cxn ang="0">
                          <a:pos x="0" y="116"/>
                        </a:cxn>
                        <a:cxn ang="0">
                          <a:pos x="0" y="120"/>
                        </a:cxn>
                        <a:cxn ang="0">
                          <a:pos x="1" y="123"/>
                        </a:cxn>
                        <a:cxn ang="0">
                          <a:pos x="2" y="127"/>
                        </a:cxn>
                        <a:cxn ang="0">
                          <a:pos x="4" y="130"/>
                        </a:cxn>
                        <a:cxn ang="0">
                          <a:pos x="5" y="133"/>
                        </a:cxn>
                        <a:cxn ang="0">
                          <a:pos x="9" y="137"/>
                        </a:cxn>
                        <a:cxn ang="0">
                          <a:pos x="44" y="138"/>
                        </a:cxn>
                        <a:cxn ang="0">
                          <a:pos x="51" y="119"/>
                        </a:cxn>
                        <a:cxn ang="0">
                          <a:pos x="57" y="109"/>
                        </a:cxn>
                        <a:cxn ang="0">
                          <a:pos x="61" y="96"/>
                        </a:cxn>
                        <a:cxn ang="0">
                          <a:pos x="55" y="122"/>
                        </a:cxn>
                        <a:cxn ang="0">
                          <a:pos x="53" y="131"/>
                        </a:cxn>
                        <a:cxn ang="0">
                          <a:pos x="51" y="141"/>
                        </a:cxn>
                        <a:cxn ang="0">
                          <a:pos x="47" y="150"/>
                        </a:cxn>
                        <a:cxn ang="0">
                          <a:pos x="74" y="150"/>
                        </a:cxn>
                        <a:cxn ang="0">
                          <a:pos x="83" y="136"/>
                        </a:cxn>
                        <a:cxn ang="0">
                          <a:pos x="88" y="129"/>
                        </a:cxn>
                        <a:cxn ang="0">
                          <a:pos x="92" y="120"/>
                        </a:cxn>
                        <a:cxn ang="0">
                          <a:pos x="97" y="109"/>
                        </a:cxn>
                        <a:cxn ang="0">
                          <a:pos x="99" y="99"/>
                        </a:cxn>
                        <a:cxn ang="0">
                          <a:pos x="101" y="90"/>
                        </a:cxn>
                        <a:cxn ang="0">
                          <a:pos x="104" y="80"/>
                        </a:cxn>
                        <a:cxn ang="0">
                          <a:pos x="105" y="70"/>
                        </a:cxn>
                        <a:cxn ang="0">
                          <a:pos x="107" y="58"/>
                        </a:cxn>
                        <a:cxn ang="0">
                          <a:pos x="107" y="50"/>
                        </a:cxn>
                        <a:cxn ang="0">
                          <a:pos x="107" y="43"/>
                        </a:cxn>
                        <a:cxn ang="0">
                          <a:pos x="107" y="32"/>
                        </a:cxn>
                        <a:cxn ang="0">
                          <a:pos x="107" y="25"/>
                        </a:cxn>
                        <a:cxn ang="0">
                          <a:pos x="103" y="3"/>
                        </a:cxn>
                        <a:cxn ang="0">
                          <a:pos x="95" y="0"/>
                        </a:cxn>
                      </a:cxnLst>
                      <a:pathLst>
                        <a:path w="108" h="151">
                          <a:moveTo>
                            <a:pt x="95" y="0"/>
                          </a:moveTo>
                          <a:lnTo>
                            <a:pt x="91" y="5"/>
                          </a:lnTo>
                          <a:lnTo>
                            <a:pt x="81" y="8"/>
                          </a:lnTo>
                          <a:lnTo>
                            <a:pt x="72" y="10"/>
                          </a:lnTo>
                          <a:lnTo>
                            <a:pt x="65" y="11"/>
                          </a:lnTo>
                          <a:lnTo>
                            <a:pt x="52" y="12"/>
                          </a:lnTo>
                          <a:lnTo>
                            <a:pt x="47" y="14"/>
                          </a:lnTo>
                          <a:lnTo>
                            <a:pt x="46" y="15"/>
                          </a:lnTo>
                          <a:lnTo>
                            <a:pt x="45" y="16"/>
                          </a:lnTo>
                          <a:lnTo>
                            <a:pt x="41" y="31"/>
                          </a:lnTo>
                          <a:lnTo>
                            <a:pt x="39" y="39"/>
                          </a:lnTo>
                          <a:lnTo>
                            <a:pt x="36" y="47"/>
                          </a:lnTo>
                          <a:lnTo>
                            <a:pt x="35" y="51"/>
                          </a:lnTo>
                          <a:lnTo>
                            <a:pt x="34" y="52"/>
                          </a:lnTo>
                          <a:lnTo>
                            <a:pt x="31" y="53"/>
                          </a:lnTo>
                          <a:lnTo>
                            <a:pt x="30" y="56"/>
                          </a:lnTo>
                          <a:lnTo>
                            <a:pt x="29" y="59"/>
                          </a:lnTo>
                          <a:lnTo>
                            <a:pt x="22" y="74"/>
                          </a:lnTo>
                          <a:lnTo>
                            <a:pt x="21" y="79"/>
                          </a:lnTo>
                          <a:lnTo>
                            <a:pt x="20" y="82"/>
                          </a:lnTo>
                          <a:lnTo>
                            <a:pt x="12" y="90"/>
                          </a:lnTo>
                          <a:lnTo>
                            <a:pt x="11" y="93"/>
                          </a:lnTo>
                          <a:lnTo>
                            <a:pt x="9" y="96"/>
                          </a:lnTo>
                          <a:lnTo>
                            <a:pt x="7" y="99"/>
                          </a:lnTo>
                          <a:lnTo>
                            <a:pt x="5" y="102"/>
                          </a:lnTo>
                          <a:lnTo>
                            <a:pt x="3" y="108"/>
                          </a:lnTo>
                          <a:lnTo>
                            <a:pt x="1" y="113"/>
                          </a:lnTo>
                          <a:lnTo>
                            <a:pt x="0" y="116"/>
                          </a:lnTo>
                          <a:lnTo>
                            <a:pt x="0" y="120"/>
                          </a:lnTo>
                          <a:lnTo>
                            <a:pt x="1" y="123"/>
                          </a:lnTo>
                          <a:lnTo>
                            <a:pt x="2" y="127"/>
                          </a:lnTo>
                          <a:lnTo>
                            <a:pt x="4" y="130"/>
                          </a:lnTo>
                          <a:lnTo>
                            <a:pt x="5" y="133"/>
                          </a:lnTo>
                          <a:lnTo>
                            <a:pt x="9" y="137"/>
                          </a:lnTo>
                          <a:lnTo>
                            <a:pt x="44" y="138"/>
                          </a:lnTo>
                          <a:lnTo>
                            <a:pt x="51" y="119"/>
                          </a:lnTo>
                          <a:lnTo>
                            <a:pt x="57" y="109"/>
                          </a:lnTo>
                          <a:lnTo>
                            <a:pt x="61" y="96"/>
                          </a:lnTo>
                          <a:lnTo>
                            <a:pt x="55" y="122"/>
                          </a:lnTo>
                          <a:lnTo>
                            <a:pt x="53" y="131"/>
                          </a:lnTo>
                          <a:lnTo>
                            <a:pt x="51" y="141"/>
                          </a:lnTo>
                          <a:lnTo>
                            <a:pt x="47" y="150"/>
                          </a:lnTo>
                          <a:lnTo>
                            <a:pt x="74" y="150"/>
                          </a:lnTo>
                          <a:lnTo>
                            <a:pt x="83" y="136"/>
                          </a:lnTo>
                          <a:lnTo>
                            <a:pt x="88" y="129"/>
                          </a:lnTo>
                          <a:lnTo>
                            <a:pt x="92" y="120"/>
                          </a:lnTo>
                          <a:lnTo>
                            <a:pt x="97" y="109"/>
                          </a:lnTo>
                          <a:lnTo>
                            <a:pt x="99" y="99"/>
                          </a:lnTo>
                          <a:lnTo>
                            <a:pt x="101" y="90"/>
                          </a:lnTo>
                          <a:lnTo>
                            <a:pt x="104" y="80"/>
                          </a:lnTo>
                          <a:lnTo>
                            <a:pt x="105" y="70"/>
                          </a:lnTo>
                          <a:lnTo>
                            <a:pt x="107" y="58"/>
                          </a:lnTo>
                          <a:lnTo>
                            <a:pt x="107" y="50"/>
                          </a:lnTo>
                          <a:lnTo>
                            <a:pt x="107" y="43"/>
                          </a:lnTo>
                          <a:lnTo>
                            <a:pt x="107" y="32"/>
                          </a:lnTo>
                          <a:lnTo>
                            <a:pt x="107" y="25"/>
                          </a:lnTo>
                          <a:lnTo>
                            <a:pt x="103" y="3"/>
                          </a:lnTo>
                          <a:lnTo>
                            <a:pt x="95" y="0"/>
                          </a:lnTo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7" name="未知"/>
                    <p:cNvSpPr/>
                    <p:nvPr/>
                  </p:nvSpPr>
                  <p:spPr>
                    <a:xfrm>
                      <a:off x="29" y="73"/>
                      <a:ext cx="44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4" y="0"/>
                        </a:cxn>
                        <a:cxn ang="0">
                          <a:pos x="19" y="1"/>
                        </a:cxn>
                        <a:cxn ang="0">
                          <a:pos x="22" y="2"/>
                        </a:cxn>
                        <a:cxn ang="0">
                          <a:pos x="24" y="3"/>
                        </a:cxn>
                        <a:cxn ang="0">
                          <a:pos x="27" y="5"/>
                        </a:cxn>
                        <a:cxn ang="0">
                          <a:pos x="29" y="6"/>
                        </a:cxn>
                        <a:cxn ang="0">
                          <a:pos x="31" y="7"/>
                        </a:cxn>
                        <a:cxn ang="0">
                          <a:pos x="34" y="3"/>
                        </a:cxn>
                        <a:cxn ang="0">
                          <a:pos x="34" y="8"/>
                        </a:cxn>
                        <a:cxn ang="0">
                          <a:pos x="35" y="12"/>
                        </a:cxn>
                        <a:cxn ang="0">
                          <a:pos x="38" y="9"/>
                        </a:cxn>
                        <a:cxn ang="0">
                          <a:pos x="41" y="6"/>
                        </a:cxn>
                        <a:cxn ang="0">
                          <a:pos x="43" y="4"/>
                        </a:cxn>
                        <a:cxn ang="0">
                          <a:pos x="43" y="8"/>
                        </a:cxn>
                        <a:cxn ang="0">
                          <a:pos x="41" y="13"/>
                        </a:cxn>
                        <a:cxn ang="0">
                          <a:pos x="39" y="17"/>
                        </a:cxn>
                        <a:cxn ang="0">
                          <a:pos x="36" y="19"/>
                        </a:cxn>
                        <a:cxn ang="0">
                          <a:pos x="35" y="21"/>
                        </a:cxn>
                        <a:cxn ang="0">
                          <a:pos x="32" y="21"/>
                        </a:cxn>
                        <a:cxn ang="0">
                          <a:pos x="28" y="33"/>
                        </a:cxn>
                        <a:cxn ang="0">
                          <a:pos x="24" y="33"/>
                        </a:cxn>
                        <a:cxn ang="0">
                          <a:pos x="20" y="32"/>
                        </a:cxn>
                        <a:cxn ang="0">
                          <a:pos x="17" y="30"/>
                        </a:cxn>
                        <a:cxn ang="0">
                          <a:pos x="21" y="29"/>
                        </a:cxn>
                        <a:cxn ang="0">
                          <a:pos x="22" y="28"/>
                        </a:cxn>
                        <a:cxn ang="0">
                          <a:pos x="14" y="21"/>
                        </a:cxn>
                        <a:cxn ang="0">
                          <a:pos x="9" y="20"/>
                        </a:cxn>
                        <a:cxn ang="0">
                          <a:pos x="3" y="20"/>
                        </a:cxn>
                        <a:cxn ang="0">
                          <a:pos x="2" y="20"/>
                        </a:cxn>
                        <a:cxn ang="0">
                          <a:pos x="0" y="19"/>
                        </a:cxn>
                        <a:cxn ang="0">
                          <a:pos x="0" y="17"/>
                        </a:cxn>
                        <a:cxn ang="0">
                          <a:pos x="8" y="17"/>
                        </a:cxn>
                        <a:cxn ang="0">
                          <a:pos x="11" y="17"/>
                        </a:cxn>
                        <a:cxn ang="0">
                          <a:pos x="10" y="17"/>
                        </a:cxn>
                        <a:cxn ang="0">
                          <a:pos x="14" y="20"/>
                        </a:cxn>
                        <a:cxn ang="0">
                          <a:pos x="19" y="23"/>
                        </a:cxn>
                        <a:cxn ang="0">
                          <a:pos x="22" y="25"/>
                        </a:cxn>
                        <a:cxn ang="0">
                          <a:pos x="25" y="20"/>
                        </a:cxn>
                        <a:cxn ang="0">
                          <a:pos x="25" y="19"/>
                        </a:cxn>
                        <a:cxn ang="0">
                          <a:pos x="25" y="14"/>
                        </a:cxn>
                        <a:cxn ang="0">
                          <a:pos x="28" y="15"/>
                        </a:cxn>
                        <a:cxn ang="0">
                          <a:pos x="30" y="13"/>
                        </a:cxn>
                        <a:cxn ang="0">
                          <a:pos x="27" y="11"/>
                        </a:cxn>
                        <a:cxn ang="0">
                          <a:pos x="25" y="9"/>
                        </a:cxn>
                        <a:cxn ang="0">
                          <a:pos x="20" y="6"/>
                        </a:cxn>
                        <a:cxn ang="0">
                          <a:pos x="18" y="3"/>
                        </a:cxn>
                        <a:cxn ang="0">
                          <a:pos x="14" y="0"/>
                        </a:cxn>
                      </a:cxnLst>
                      <a:pathLst>
                        <a:path w="44" h="34">
                          <a:moveTo>
                            <a:pt x="14" y="0"/>
                          </a:moveTo>
                          <a:lnTo>
                            <a:pt x="19" y="1"/>
                          </a:lnTo>
                          <a:lnTo>
                            <a:pt x="22" y="2"/>
                          </a:lnTo>
                          <a:lnTo>
                            <a:pt x="24" y="3"/>
                          </a:lnTo>
                          <a:lnTo>
                            <a:pt x="27" y="5"/>
                          </a:lnTo>
                          <a:lnTo>
                            <a:pt x="29" y="6"/>
                          </a:lnTo>
                          <a:lnTo>
                            <a:pt x="31" y="7"/>
                          </a:lnTo>
                          <a:lnTo>
                            <a:pt x="34" y="3"/>
                          </a:lnTo>
                          <a:lnTo>
                            <a:pt x="34" y="8"/>
                          </a:lnTo>
                          <a:lnTo>
                            <a:pt x="35" y="12"/>
                          </a:lnTo>
                          <a:lnTo>
                            <a:pt x="38" y="9"/>
                          </a:lnTo>
                          <a:lnTo>
                            <a:pt x="41" y="6"/>
                          </a:lnTo>
                          <a:lnTo>
                            <a:pt x="43" y="4"/>
                          </a:lnTo>
                          <a:lnTo>
                            <a:pt x="43" y="8"/>
                          </a:lnTo>
                          <a:lnTo>
                            <a:pt x="41" y="13"/>
                          </a:lnTo>
                          <a:lnTo>
                            <a:pt x="39" y="17"/>
                          </a:lnTo>
                          <a:lnTo>
                            <a:pt x="36" y="19"/>
                          </a:lnTo>
                          <a:lnTo>
                            <a:pt x="35" y="21"/>
                          </a:lnTo>
                          <a:lnTo>
                            <a:pt x="32" y="21"/>
                          </a:lnTo>
                          <a:lnTo>
                            <a:pt x="28" y="33"/>
                          </a:lnTo>
                          <a:lnTo>
                            <a:pt x="24" y="33"/>
                          </a:lnTo>
                          <a:lnTo>
                            <a:pt x="20" y="32"/>
                          </a:lnTo>
                          <a:lnTo>
                            <a:pt x="17" y="30"/>
                          </a:lnTo>
                          <a:lnTo>
                            <a:pt x="21" y="29"/>
                          </a:lnTo>
                          <a:lnTo>
                            <a:pt x="22" y="28"/>
                          </a:lnTo>
                          <a:lnTo>
                            <a:pt x="14" y="21"/>
                          </a:lnTo>
                          <a:lnTo>
                            <a:pt x="9" y="20"/>
                          </a:lnTo>
                          <a:lnTo>
                            <a:pt x="3" y="20"/>
                          </a:lnTo>
                          <a:lnTo>
                            <a:pt x="2" y="20"/>
                          </a:lnTo>
                          <a:lnTo>
                            <a:pt x="0" y="19"/>
                          </a:lnTo>
                          <a:lnTo>
                            <a:pt x="0" y="17"/>
                          </a:lnTo>
                          <a:lnTo>
                            <a:pt x="8" y="17"/>
                          </a:lnTo>
                          <a:lnTo>
                            <a:pt x="11" y="17"/>
                          </a:lnTo>
                          <a:lnTo>
                            <a:pt x="10" y="17"/>
                          </a:lnTo>
                          <a:lnTo>
                            <a:pt x="14" y="20"/>
                          </a:lnTo>
                          <a:lnTo>
                            <a:pt x="19" y="23"/>
                          </a:lnTo>
                          <a:lnTo>
                            <a:pt x="22" y="25"/>
                          </a:lnTo>
                          <a:lnTo>
                            <a:pt x="25" y="20"/>
                          </a:lnTo>
                          <a:lnTo>
                            <a:pt x="25" y="19"/>
                          </a:lnTo>
                          <a:lnTo>
                            <a:pt x="25" y="14"/>
                          </a:lnTo>
                          <a:lnTo>
                            <a:pt x="28" y="15"/>
                          </a:lnTo>
                          <a:lnTo>
                            <a:pt x="30" y="13"/>
                          </a:lnTo>
                          <a:lnTo>
                            <a:pt x="27" y="11"/>
                          </a:lnTo>
                          <a:lnTo>
                            <a:pt x="25" y="9"/>
                          </a:lnTo>
                          <a:lnTo>
                            <a:pt x="20" y="6"/>
                          </a:lnTo>
                          <a:lnTo>
                            <a:pt x="18" y="3"/>
                          </a:lnTo>
                          <a:lnTo>
                            <a:pt x="14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8" name="未知"/>
                    <p:cNvSpPr/>
                    <p:nvPr/>
                  </p:nvSpPr>
                  <p:spPr>
                    <a:xfrm>
                      <a:off x="43" y="23"/>
                      <a:ext cx="21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15" y="14"/>
                        </a:cxn>
                        <a:cxn ang="0">
                          <a:pos x="17" y="22"/>
                        </a:cxn>
                        <a:cxn ang="0">
                          <a:pos x="19" y="29"/>
                        </a:cxn>
                        <a:cxn ang="0">
                          <a:pos x="20" y="35"/>
                        </a:cxn>
                        <a:cxn ang="0">
                          <a:pos x="20" y="46"/>
                        </a:cxn>
                        <a:cxn ang="0">
                          <a:pos x="19" y="42"/>
                        </a:cxn>
                        <a:cxn ang="0">
                          <a:pos x="11" y="39"/>
                        </a:cxn>
                        <a:cxn ang="0">
                          <a:pos x="8" y="38"/>
                        </a:cxn>
                        <a:cxn ang="0">
                          <a:pos x="2" y="34"/>
                        </a:cxn>
                        <a:cxn ang="0">
                          <a:pos x="0" y="29"/>
                        </a:cxn>
                        <a:cxn ang="0">
                          <a:pos x="2" y="26"/>
                        </a:cxn>
                        <a:cxn ang="0">
                          <a:pos x="7" y="33"/>
                        </a:cxn>
                        <a:cxn ang="0">
                          <a:pos x="10" y="36"/>
                        </a:cxn>
                        <a:cxn ang="0">
                          <a:pos x="15" y="39"/>
                        </a:cxn>
                        <a:cxn ang="0">
                          <a:pos x="17" y="39"/>
                        </a:cxn>
                        <a:cxn ang="0">
                          <a:pos x="19" y="41"/>
                        </a:cxn>
                        <a:cxn ang="0">
                          <a:pos x="17" y="26"/>
                        </a:cxn>
                        <a:cxn ang="0">
                          <a:pos x="13" y="16"/>
                        </a:cxn>
                        <a:cxn ang="0">
                          <a:pos x="10" y="10"/>
                        </a:cxn>
                        <a:cxn ang="0">
                          <a:pos x="7" y="0"/>
                        </a:cxn>
                      </a:cxnLst>
                      <a:pathLst>
                        <a:path w="21" h="47">
                          <a:moveTo>
                            <a:pt x="7" y="0"/>
                          </a:moveTo>
                          <a:lnTo>
                            <a:pt x="15" y="14"/>
                          </a:lnTo>
                          <a:lnTo>
                            <a:pt x="17" y="22"/>
                          </a:lnTo>
                          <a:lnTo>
                            <a:pt x="19" y="29"/>
                          </a:lnTo>
                          <a:lnTo>
                            <a:pt x="20" y="35"/>
                          </a:lnTo>
                          <a:lnTo>
                            <a:pt x="20" y="46"/>
                          </a:lnTo>
                          <a:lnTo>
                            <a:pt x="19" y="42"/>
                          </a:lnTo>
                          <a:lnTo>
                            <a:pt x="11" y="39"/>
                          </a:lnTo>
                          <a:lnTo>
                            <a:pt x="8" y="38"/>
                          </a:lnTo>
                          <a:lnTo>
                            <a:pt x="2" y="34"/>
                          </a:lnTo>
                          <a:lnTo>
                            <a:pt x="0" y="29"/>
                          </a:lnTo>
                          <a:lnTo>
                            <a:pt x="2" y="26"/>
                          </a:lnTo>
                          <a:lnTo>
                            <a:pt x="7" y="33"/>
                          </a:lnTo>
                          <a:lnTo>
                            <a:pt x="10" y="36"/>
                          </a:lnTo>
                          <a:lnTo>
                            <a:pt x="15" y="39"/>
                          </a:lnTo>
                          <a:lnTo>
                            <a:pt x="17" y="39"/>
                          </a:lnTo>
                          <a:lnTo>
                            <a:pt x="19" y="41"/>
                          </a:lnTo>
                          <a:lnTo>
                            <a:pt x="17" y="26"/>
                          </a:lnTo>
                          <a:lnTo>
                            <a:pt x="13" y="16"/>
                          </a:lnTo>
                          <a:lnTo>
                            <a:pt x="10" y="1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8219" name="Group 28"/>
                    <p:cNvGrpSpPr/>
                    <p:nvPr/>
                  </p:nvGrpSpPr>
                  <p:grpSpPr>
                    <a:xfrm>
                      <a:off x="63" y="0"/>
                      <a:ext cx="47" cy="153"/>
                      <a:chOff x="0" y="0"/>
                      <a:chExt cx="47" cy="153"/>
                    </a:xfrm>
                  </p:grpSpPr>
                  <p:sp>
                    <p:nvSpPr>
                      <p:cNvPr id="8220" name="未知"/>
                      <p:cNvSpPr/>
                      <p:nvPr/>
                    </p:nvSpPr>
                    <p:spPr>
                      <a:xfrm>
                        <a:off x="0" y="2"/>
                        <a:ext cx="45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4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1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2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5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1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4" y="109"/>
                          </a:cxn>
                          <a:cxn ang="0">
                            <a:pos x="36" y="99"/>
                          </a:cxn>
                          <a:cxn ang="0">
                            <a:pos x="38" y="90"/>
                          </a:cxn>
                          <a:cxn ang="0">
                            <a:pos x="41" y="80"/>
                          </a:cxn>
                          <a:cxn ang="0">
                            <a:pos x="42" y="70"/>
                          </a:cxn>
                          <a:cxn ang="0">
                            <a:pos x="44" y="58"/>
                          </a:cxn>
                          <a:cxn ang="0">
                            <a:pos x="44" y="50"/>
                          </a:cxn>
                          <a:cxn ang="0">
                            <a:pos x="44" y="43"/>
                          </a:cxn>
                          <a:cxn ang="0">
                            <a:pos x="44" y="32"/>
                          </a:cxn>
                          <a:cxn ang="0">
                            <a:pos x="44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pathLst>
                          <a:path w="45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4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1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2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5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1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4" y="109"/>
                            </a:lnTo>
                            <a:lnTo>
                              <a:pt x="36" y="99"/>
                            </a:lnTo>
                            <a:lnTo>
                              <a:pt x="38" y="90"/>
                            </a:lnTo>
                            <a:lnTo>
                              <a:pt x="41" y="80"/>
                            </a:lnTo>
                            <a:lnTo>
                              <a:pt x="42" y="70"/>
                            </a:lnTo>
                            <a:lnTo>
                              <a:pt x="44" y="58"/>
                            </a:lnTo>
                            <a:lnTo>
                              <a:pt x="44" y="50"/>
                            </a:lnTo>
                            <a:lnTo>
                              <a:pt x="44" y="43"/>
                            </a:lnTo>
                            <a:lnTo>
                              <a:pt x="44" y="32"/>
                            </a:lnTo>
                            <a:lnTo>
                              <a:pt x="44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21" name="未知"/>
                      <p:cNvSpPr/>
                      <p:nvPr/>
                    </p:nvSpPr>
                    <p:spPr>
                      <a:xfrm>
                        <a:off x="1" y="0"/>
                        <a:ext cx="46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5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2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1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6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2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5" y="109"/>
                          </a:cxn>
                          <a:cxn ang="0">
                            <a:pos x="37" y="99"/>
                          </a:cxn>
                          <a:cxn ang="0">
                            <a:pos x="39" y="90"/>
                          </a:cxn>
                          <a:cxn ang="0">
                            <a:pos x="42" y="80"/>
                          </a:cxn>
                          <a:cxn ang="0">
                            <a:pos x="43" y="70"/>
                          </a:cxn>
                          <a:cxn ang="0">
                            <a:pos x="45" y="58"/>
                          </a:cxn>
                          <a:cxn ang="0">
                            <a:pos x="45" y="50"/>
                          </a:cxn>
                          <a:cxn ang="0">
                            <a:pos x="45" y="43"/>
                          </a:cxn>
                          <a:cxn ang="0">
                            <a:pos x="45" y="32"/>
                          </a:cxn>
                          <a:cxn ang="0">
                            <a:pos x="45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pathLst>
                          <a:path w="46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5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2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1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6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2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5" y="109"/>
                            </a:lnTo>
                            <a:lnTo>
                              <a:pt x="37" y="99"/>
                            </a:lnTo>
                            <a:lnTo>
                              <a:pt x="39" y="90"/>
                            </a:lnTo>
                            <a:lnTo>
                              <a:pt x="42" y="80"/>
                            </a:lnTo>
                            <a:lnTo>
                              <a:pt x="43" y="70"/>
                            </a:lnTo>
                            <a:lnTo>
                              <a:pt x="45" y="58"/>
                            </a:lnTo>
                            <a:lnTo>
                              <a:pt x="45" y="50"/>
                            </a:lnTo>
                            <a:lnTo>
                              <a:pt x="45" y="43"/>
                            </a:lnTo>
                            <a:lnTo>
                              <a:pt x="45" y="32"/>
                            </a:lnTo>
                            <a:lnTo>
                              <a:pt x="45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8222" name="Group 31"/>
                  <p:cNvGrpSpPr/>
                  <p:nvPr/>
                </p:nvGrpSpPr>
                <p:grpSpPr>
                  <a:xfrm>
                    <a:off x="150" y="0"/>
                    <a:ext cx="109" cy="151"/>
                    <a:chOff x="0" y="0"/>
                    <a:chExt cx="109" cy="151"/>
                  </a:xfrm>
                </p:grpSpPr>
                <p:sp>
                  <p:nvSpPr>
                    <p:cNvPr id="8223" name="未知"/>
                    <p:cNvSpPr/>
                    <p:nvPr/>
                  </p:nvSpPr>
                  <p:spPr>
                    <a:xfrm>
                      <a:off x="1" y="3"/>
                      <a:ext cx="108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2"/>
                        </a:cxn>
                        <a:cxn ang="0">
                          <a:pos x="4" y="0"/>
                        </a:cxn>
                        <a:cxn ang="0">
                          <a:pos x="2" y="7"/>
                        </a:cxn>
                        <a:cxn ang="0">
                          <a:pos x="0" y="18"/>
                        </a:cxn>
                        <a:cxn ang="0">
                          <a:pos x="1" y="36"/>
                        </a:cxn>
                        <a:cxn ang="0">
                          <a:pos x="2" y="43"/>
                        </a:cxn>
                        <a:cxn ang="0">
                          <a:pos x="6" y="55"/>
                        </a:cxn>
                        <a:cxn ang="0">
                          <a:pos x="6" y="67"/>
                        </a:cxn>
                        <a:cxn ang="0">
                          <a:pos x="6" y="83"/>
                        </a:cxn>
                        <a:cxn ang="0">
                          <a:pos x="8" y="99"/>
                        </a:cxn>
                        <a:cxn ang="0">
                          <a:pos x="9" y="107"/>
                        </a:cxn>
                        <a:cxn ang="0">
                          <a:pos x="13" y="119"/>
                        </a:cxn>
                        <a:cxn ang="0">
                          <a:pos x="16" y="129"/>
                        </a:cxn>
                        <a:cxn ang="0">
                          <a:pos x="19" y="142"/>
                        </a:cxn>
                        <a:cxn ang="0">
                          <a:pos x="22" y="147"/>
                        </a:cxn>
                        <a:cxn ang="0">
                          <a:pos x="99" y="147"/>
                        </a:cxn>
                        <a:cxn ang="0">
                          <a:pos x="107" y="143"/>
                        </a:cxn>
                        <a:cxn ang="0">
                          <a:pos x="102" y="112"/>
                        </a:cxn>
                        <a:cxn ang="0">
                          <a:pos x="99" y="100"/>
                        </a:cxn>
                        <a:cxn ang="0">
                          <a:pos x="99" y="93"/>
                        </a:cxn>
                        <a:cxn ang="0">
                          <a:pos x="98" y="90"/>
                        </a:cxn>
                        <a:cxn ang="0">
                          <a:pos x="97" y="87"/>
                        </a:cxn>
                        <a:cxn ang="0">
                          <a:pos x="96" y="86"/>
                        </a:cxn>
                        <a:cxn ang="0">
                          <a:pos x="92" y="82"/>
                        </a:cxn>
                        <a:cxn ang="0">
                          <a:pos x="91" y="78"/>
                        </a:cxn>
                        <a:cxn ang="0">
                          <a:pos x="90" y="74"/>
                        </a:cxn>
                        <a:cxn ang="0">
                          <a:pos x="88" y="69"/>
                        </a:cxn>
                        <a:cxn ang="0">
                          <a:pos x="85" y="64"/>
                        </a:cxn>
                        <a:cxn ang="0">
                          <a:pos x="81" y="49"/>
                        </a:cxn>
                        <a:cxn ang="0">
                          <a:pos x="78" y="46"/>
                        </a:cxn>
                        <a:cxn ang="0">
                          <a:pos x="76" y="44"/>
                        </a:cxn>
                        <a:cxn ang="0">
                          <a:pos x="73" y="42"/>
                        </a:cxn>
                        <a:cxn ang="0">
                          <a:pos x="74" y="38"/>
                        </a:cxn>
                        <a:cxn ang="0">
                          <a:pos x="73" y="36"/>
                        </a:cxn>
                        <a:cxn ang="0">
                          <a:pos x="70" y="31"/>
                        </a:cxn>
                        <a:cxn ang="0">
                          <a:pos x="71" y="28"/>
                        </a:cxn>
                        <a:cxn ang="0">
                          <a:pos x="72" y="26"/>
                        </a:cxn>
                        <a:cxn ang="0">
                          <a:pos x="72" y="23"/>
                        </a:cxn>
                        <a:cxn ang="0">
                          <a:pos x="71" y="21"/>
                        </a:cxn>
                        <a:cxn ang="0">
                          <a:pos x="69" y="17"/>
                        </a:cxn>
                        <a:cxn ang="0">
                          <a:pos x="68" y="15"/>
                        </a:cxn>
                        <a:cxn ang="0">
                          <a:pos x="67" y="14"/>
                        </a:cxn>
                        <a:cxn ang="0">
                          <a:pos x="65" y="13"/>
                        </a:cxn>
                        <a:cxn ang="0">
                          <a:pos x="62" y="13"/>
                        </a:cxn>
                        <a:cxn ang="0">
                          <a:pos x="54" y="12"/>
                        </a:cxn>
                        <a:cxn ang="0">
                          <a:pos x="44" y="11"/>
                        </a:cxn>
                        <a:cxn ang="0">
                          <a:pos x="34" y="9"/>
                        </a:cxn>
                        <a:cxn ang="0">
                          <a:pos x="25" y="6"/>
                        </a:cxn>
                        <a:cxn ang="0">
                          <a:pos x="16" y="2"/>
                        </a:cxn>
                      </a:cxnLst>
                      <a:pathLst>
                        <a:path w="108" h="148">
                          <a:moveTo>
                            <a:pt x="16" y="2"/>
                          </a:moveTo>
                          <a:lnTo>
                            <a:pt x="4" y="0"/>
                          </a:lnTo>
                          <a:lnTo>
                            <a:pt x="2" y="7"/>
                          </a:lnTo>
                          <a:lnTo>
                            <a:pt x="0" y="18"/>
                          </a:lnTo>
                          <a:lnTo>
                            <a:pt x="1" y="36"/>
                          </a:lnTo>
                          <a:lnTo>
                            <a:pt x="2" y="43"/>
                          </a:lnTo>
                          <a:lnTo>
                            <a:pt x="6" y="55"/>
                          </a:lnTo>
                          <a:lnTo>
                            <a:pt x="6" y="67"/>
                          </a:lnTo>
                          <a:lnTo>
                            <a:pt x="6" y="83"/>
                          </a:lnTo>
                          <a:lnTo>
                            <a:pt x="8" y="99"/>
                          </a:lnTo>
                          <a:lnTo>
                            <a:pt x="9" y="107"/>
                          </a:lnTo>
                          <a:lnTo>
                            <a:pt x="13" y="119"/>
                          </a:lnTo>
                          <a:lnTo>
                            <a:pt x="16" y="129"/>
                          </a:lnTo>
                          <a:lnTo>
                            <a:pt x="19" y="142"/>
                          </a:lnTo>
                          <a:lnTo>
                            <a:pt x="22" y="147"/>
                          </a:lnTo>
                          <a:lnTo>
                            <a:pt x="99" y="147"/>
                          </a:lnTo>
                          <a:lnTo>
                            <a:pt x="107" y="143"/>
                          </a:lnTo>
                          <a:lnTo>
                            <a:pt x="102" y="112"/>
                          </a:lnTo>
                          <a:lnTo>
                            <a:pt x="99" y="100"/>
                          </a:lnTo>
                          <a:lnTo>
                            <a:pt x="99" y="93"/>
                          </a:lnTo>
                          <a:lnTo>
                            <a:pt x="98" y="90"/>
                          </a:lnTo>
                          <a:lnTo>
                            <a:pt x="97" y="87"/>
                          </a:lnTo>
                          <a:lnTo>
                            <a:pt x="96" y="86"/>
                          </a:lnTo>
                          <a:lnTo>
                            <a:pt x="92" y="82"/>
                          </a:lnTo>
                          <a:lnTo>
                            <a:pt x="91" y="78"/>
                          </a:lnTo>
                          <a:lnTo>
                            <a:pt x="90" y="74"/>
                          </a:lnTo>
                          <a:lnTo>
                            <a:pt x="88" y="69"/>
                          </a:lnTo>
                          <a:lnTo>
                            <a:pt x="85" y="64"/>
                          </a:lnTo>
                          <a:lnTo>
                            <a:pt x="81" y="49"/>
                          </a:lnTo>
                          <a:lnTo>
                            <a:pt x="78" y="46"/>
                          </a:lnTo>
                          <a:lnTo>
                            <a:pt x="76" y="44"/>
                          </a:lnTo>
                          <a:lnTo>
                            <a:pt x="73" y="42"/>
                          </a:lnTo>
                          <a:lnTo>
                            <a:pt x="74" y="38"/>
                          </a:lnTo>
                          <a:lnTo>
                            <a:pt x="73" y="36"/>
                          </a:lnTo>
                          <a:lnTo>
                            <a:pt x="70" y="31"/>
                          </a:lnTo>
                          <a:lnTo>
                            <a:pt x="71" y="28"/>
                          </a:lnTo>
                          <a:lnTo>
                            <a:pt x="72" y="26"/>
                          </a:lnTo>
                          <a:lnTo>
                            <a:pt x="72" y="23"/>
                          </a:lnTo>
                          <a:lnTo>
                            <a:pt x="71" y="21"/>
                          </a:lnTo>
                          <a:lnTo>
                            <a:pt x="69" y="17"/>
                          </a:lnTo>
                          <a:lnTo>
                            <a:pt x="68" y="15"/>
                          </a:lnTo>
                          <a:lnTo>
                            <a:pt x="67" y="14"/>
                          </a:lnTo>
                          <a:lnTo>
                            <a:pt x="65" y="13"/>
                          </a:lnTo>
                          <a:lnTo>
                            <a:pt x="62" y="13"/>
                          </a:lnTo>
                          <a:lnTo>
                            <a:pt x="54" y="12"/>
                          </a:lnTo>
                          <a:lnTo>
                            <a:pt x="44" y="11"/>
                          </a:lnTo>
                          <a:lnTo>
                            <a:pt x="34" y="9"/>
                          </a:lnTo>
                          <a:lnTo>
                            <a:pt x="25" y="6"/>
                          </a:lnTo>
                          <a:lnTo>
                            <a:pt x="16" y="2"/>
                          </a:lnTo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24" name="未知"/>
                    <p:cNvSpPr/>
                    <p:nvPr/>
                  </p:nvSpPr>
                  <p:spPr>
                    <a:xfrm>
                      <a:off x="42" y="19"/>
                      <a:ext cx="51" cy="102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"/>
                        </a:cxn>
                        <a:cxn ang="0">
                          <a:pos x="19" y="11"/>
                        </a:cxn>
                        <a:cxn ang="0">
                          <a:pos x="17" y="23"/>
                        </a:cxn>
                        <a:cxn ang="0">
                          <a:pos x="24" y="21"/>
                        </a:cxn>
                        <a:cxn ang="0">
                          <a:pos x="20" y="28"/>
                        </a:cxn>
                        <a:cxn ang="0">
                          <a:pos x="17" y="41"/>
                        </a:cxn>
                        <a:cxn ang="0">
                          <a:pos x="25" y="36"/>
                        </a:cxn>
                        <a:cxn ang="0">
                          <a:pos x="33" y="33"/>
                        </a:cxn>
                        <a:cxn ang="0">
                          <a:pos x="33" y="36"/>
                        </a:cxn>
                        <a:cxn ang="0">
                          <a:pos x="27" y="41"/>
                        </a:cxn>
                        <a:cxn ang="0">
                          <a:pos x="20" y="44"/>
                        </a:cxn>
                        <a:cxn ang="0">
                          <a:pos x="16" y="53"/>
                        </a:cxn>
                        <a:cxn ang="0">
                          <a:pos x="15" y="63"/>
                        </a:cxn>
                        <a:cxn ang="0">
                          <a:pos x="17" y="67"/>
                        </a:cxn>
                        <a:cxn ang="0">
                          <a:pos x="18" y="71"/>
                        </a:cxn>
                        <a:cxn ang="0">
                          <a:pos x="15" y="77"/>
                        </a:cxn>
                        <a:cxn ang="0">
                          <a:pos x="17" y="87"/>
                        </a:cxn>
                        <a:cxn ang="0">
                          <a:pos x="29" y="91"/>
                        </a:cxn>
                        <a:cxn ang="0">
                          <a:pos x="42" y="89"/>
                        </a:cxn>
                        <a:cxn ang="0">
                          <a:pos x="48" y="91"/>
                        </a:cxn>
                        <a:cxn ang="0">
                          <a:pos x="44" y="93"/>
                        </a:cxn>
                        <a:cxn ang="0">
                          <a:pos x="33" y="92"/>
                        </a:cxn>
                        <a:cxn ang="0">
                          <a:pos x="26" y="96"/>
                        </a:cxn>
                        <a:cxn ang="0">
                          <a:pos x="20" y="100"/>
                        </a:cxn>
                        <a:cxn ang="0">
                          <a:pos x="16" y="96"/>
                        </a:cxn>
                        <a:cxn ang="0">
                          <a:pos x="12" y="86"/>
                        </a:cxn>
                        <a:cxn ang="0">
                          <a:pos x="13" y="67"/>
                        </a:cxn>
                        <a:cxn ang="0">
                          <a:pos x="12" y="62"/>
                        </a:cxn>
                        <a:cxn ang="0">
                          <a:pos x="4" y="57"/>
                        </a:cxn>
                        <a:cxn ang="0">
                          <a:pos x="14" y="54"/>
                        </a:cxn>
                        <a:cxn ang="0">
                          <a:pos x="14" y="46"/>
                        </a:cxn>
                        <a:cxn ang="0">
                          <a:pos x="16" y="19"/>
                        </a:cxn>
                        <a:cxn ang="0">
                          <a:pos x="19" y="0"/>
                        </a:cxn>
                      </a:cxnLst>
                      <a:pathLst>
                        <a:path w="51" h="102">
                          <a:moveTo>
                            <a:pt x="19" y="0"/>
                          </a:moveTo>
                          <a:lnTo>
                            <a:pt x="23" y="4"/>
                          </a:lnTo>
                          <a:lnTo>
                            <a:pt x="20" y="7"/>
                          </a:lnTo>
                          <a:lnTo>
                            <a:pt x="19" y="11"/>
                          </a:lnTo>
                          <a:lnTo>
                            <a:pt x="18" y="16"/>
                          </a:lnTo>
                          <a:lnTo>
                            <a:pt x="17" y="23"/>
                          </a:lnTo>
                          <a:lnTo>
                            <a:pt x="21" y="22"/>
                          </a:lnTo>
                          <a:lnTo>
                            <a:pt x="24" y="21"/>
                          </a:lnTo>
                          <a:lnTo>
                            <a:pt x="27" y="22"/>
                          </a:lnTo>
                          <a:lnTo>
                            <a:pt x="20" y="28"/>
                          </a:lnTo>
                          <a:lnTo>
                            <a:pt x="17" y="32"/>
                          </a:lnTo>
                          <a:lnTo>
                            <a:pt x="17" y="41"/>
                          </a:lnTo>
                          <a:lnTo>
                            <a:pt x="18" y="41"/>
                          </a:lnTo>
                          <a:lnTo>
                            <a:pt x="25" y="36"/>
                          </a:lnTo>
                          <a:lnTo>
                            <a:pt x="28" y="34"/>
                          </a:lnTo>
                          <a:lnTo>
                            <a:pt x="33" y="33"/>
                          </a:lnTo>
                          <a:lnTo>
                            <a:pt x="35" y="33"/>
                          </a:lnTo>
                          <a:lnTo>
                            <a:pt x="33" y="36"/>
                          </a:lnTo>
                          <a:lnTo>
                            <a:pt x="30" y="39"/>
                          </a:lnTo>
                          <a:lnTo>
                            <a:pt x="27" y="41"/>
                          </a:lnTo>
                          <a:lnTo>
                            <a:pt x="23" y="42"/>
                          </a:lnTo>
                          <a:lnTo>
                            <a:pt x="20" y="44"/>
                          </a:lnTo>
                          <a:lnTo>
                            <a:pt x="17" y="47"/>
                          </a:lnTo>
                          <a:lnTo>
                            <a:pt x="16" y="53"/>
                          </a:lnTo>
                          <a:lnTo>
                            <a:pt x="15" y="57"/>
                          </a:lnTo>
                          <a:lnTo>
                            <a:pt x="15" y="63"/>
                          </a:lnTo>
                          <a:lnTo>
                            <a:pt x="15" y="68"/>
                          </a:lnTo>
                          <a:lnTo>
                            <a:pt x="17" y="67"/>
                          </a:lnTo>
                          <a:lnTo>
                            <a:pt x="19" y="67"/>
                          </a:lnTo>
                          <a:lnTo>
                            <a:pt x="18" y="71"/>
                          </a:lnTo>
                          <a:lnTo>
                            <a:pt x="14" y="75"/>
                          </a:lnTo>
                          <a:lnTo>
                            <a:pt x="15" y="77"/>
                          </a:lnTo>
                          <a:lnTo>
                            <a:pt x="16" y="83"/>
                          </a:lnTo>
                          <a:lnTo>
                            <a:pt x="17" y="87"/>
                          </a:lnTo>
                          <a:lnTo>
                            <a:pt x="23" y="92"/>
                          </a:lnTo>
                          <a:lnTo>
                            <a:pt x="29" y="91"/>
                          </a:lnTo>
                          <a:lnTo>
                            <a:pt x="38" y="90"/>
                          </a:lnTo>
                          <a:lnTo>
                            <a:pt x="42" y="89"/>
                          </a:lnTo>
                          <a:lnTo>
                            <a:pt x="45" y="90"/>
                          </a:lnTo>
                          <a:lnTo>
                            <a:pt x="48" y="91"/>
                          </a:lnTo>
                          <a:lnTo>
                            <a:pt x="50" y="93"/>
                          </a:lnTo>
                          <a:lnTo>
                            <a:pt x="44" y="93"/>
                          </a:lnTo>
                          <a:lnTo>
                            <a:pt x="38" y="92"/>
                          </a:lnTo>
                          <a:lnTo>
                            <a:pt x="33" y="92"/>
                          </a:lnTo>
                          <a:lnTo>
                            <a:pt x="29" y="93"/>
                          </a:lnTo>
                          <a:lnTo>
                            <a:pt x="26" y="96"/>
                          </a:lnTo>
                          <a:lnTo>
                            <a:pt x="36" y="99"/>
                          </a:lnTo>
                          <a:lnTo>
                            <a:pt x="20" y="100"/>
                          </a:lnTo>
                          <a:lnTo>
                            <a:pt x="10" y="101"/>
                          </a:lnTo>
                          <a:lnTo>
                            <a:pt x="16" y="96"/>
                          </a:lnTo>
                          <a:lnTo>
                            <a:pt x="16" y="93"/>
                          </a:lnTo>
                          <a:lnTo>
                            <a:pt x="12" y="86"/>
                          </a:lnTo>
                          <a:lnTo>
                            <a:pt x="11" y="76"/>
                          </a:lnTo>
                          <a:lnTo>
                            <a:pt x="13" y="67"/>
                          </a:lnTo>
                          <a:lnTo>
                            <a:pt x="10" y="65"/>
                          </a:lnTo>
                          <a:lnTo>
                            <a:pt x="12" y="62"/>
                          </a:lnTo>
                          <a:lnTo>
                            <a:pt x="0" y="61"/>
                          </a:lnTo>
                          <a:lnTo>
                            <a:pt x="4" y="57"/>
                          </a:lnTo>
                          <a:lnTo>
                            <a:pt x="9" y="58"/>
                          </a:lnTo>
                          <a:lnTo>
                            <a:pt x="14" y="54"/>
                          </a:lnTo>
                          <a:lnTo>
                            <a:pt x="12" y="51"/>
                          </a:lnTo>
                          <a:lnTo>
                            <a:pt x="14" y="46"/>
                          </a:lnTo>
                          <a:lnTo>
                            <a:pt x="15" y="29"/>
                          </a:lnTo>
                          <a:lnTo>
                            <a:pt x="16" y="19"/>
                          </a:lnTo>
                          <a:lnTo>
                            <a:pt x="18" y="4"/>
                          </a:lnTo>
                          <a:lnTo>
                            <a:pt x="19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25" name="未知"/>
                    <p:cNvSpPr/>
                    <p:nvPr/>
                  </p:nvSpPr>
                  <p:spPr>
                    <a:xfrm>
                      <a:off x="29" y="69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0"/>
                        </a:cxn>
                        <a:cxn ang="0">
                          <a:pos x="0" y="16"/>
                        </a:cxn>
                        <a:cxn ang="0">
                          <a:pos x="12" y="16"/>
                        </a:cxn>
                        <a:cxn ang="0">
                          <a:pos x="21" y="0"/>
                        </a:cxn>
                      </a:cxnLst>
                      <a:pathLst>
                        <a:path w="22" h="17">
                          <a:moveTo>
                            <a:pt x="21" y="0"/>
                          </a:moveTo>
                          <a:lnTo>
                            <a:pt x="0" y="16"/>
                          </a:lnTo>
                          <a:lnTo>
                            <a:pt x="12" y="16"/>
                          </a:lnTo>
                          <a:lnTo>
                            <a:pt x="21" y="0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8226" name="Group 35"/>
                    <p:cNvGrpSpPr/>
                    <p:nvPr/>
                  </p:nvGrpSpPr>
                  <p:grpSpPr>
                    <a:xfrm>
                      <a:off x="0" y="0"/>
                      <a:ext cx="37" cy="151"/>
                      <a:chOff x="0" y="0"/>
                      <a:chExt cx="37" cy="151"/>
                    </a:xfrm>
                  </p:grpSpPr>
                  <p:sp>
                    <p:nvSpPr>
                      <p:cNvPr id="8227" name="未知"/>
                      <p:cNvSpPr/>
                      <p:nvPr/>
                    </p:nvSpPr>
                    <p:spPr>
                      <a:xfrm>
                        <a:off x="1" y="3"/>
                        <a:ext cx="36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" y="2"/>
                          </a:cxn>
                          <a:cxn ang="0">
                            <a:pos x="3" y="0"/>
                          </a:cxn>
                          <a:cxn ang="0">
                            <a:pos x="2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8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5" y="129"/>
                          </a:cxn>
                          <a:cxn ang="0">
                            <a:pos x="18" y="142"/>
                          </a:cxn>
                          <a:cxn ang="0">
                            <a:pos x="21" y="147"/>
                          </a:cxn>
                          <a:cxn ang="0">
                            <a:pos x="31" y="147"/>
                          </a:cxn>
                          <a:cxn ang="0">
                            <a:pos x="29" y="143"/>
                          </a:cxn>
                          <a:cxn ang="0">
                            <a:pos x="26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1" y="96"/>
                          </a:cxn>
                          <a:cxn ang="0">
                            <a:pos x="23" y="84"/>
                          </a:cxn>
                          <a:cxn ang="0">
                            <a:pos x="25" y="76"/>
                          </a:cxn>
                          <a:cxn ang="0">
                            <a:pos x="28" y="67"/>
                          </a:cxn>
                          <a:cxn ang="0">
                            <a:pos x="32" y="57"/>
                          </a:cxn>
                          <a:cxn ang="0">
                            <a:pos x="32" y="51"/>
                          </a:cxn>
                          <a:cxn ang="0">
                            <a:pos x="33" y="44"/>
                          </a:cxn>
                          <a:cxn ang="0">
                            <a:pos x="34" y="40"/>
                          </a:cxn>
                          <a:cxn ang="0">
                            <a:pos x="18" y="36"/>
                          </a:cxn>
                          <a:cxn ang="0">
                            <a:pos x="35" y="27"/>
                          </a:cxn>
                          <a:cxn ang="0">
                            <a:pos x="29" y="22"/>
                          </a:cxn>
                          <a:cxn ang="0">
                            <a:pos x="25" y="17"/>
                          </a:cxn>
                          <a:cxn ang="0">
                            <a:pos x="20" y="10"/>
                          </a:cxn>
                          <a:cxn ang="0">
                            <a:pos x="15" y="2"/>
                          </a:cxn>
                        </a:cxnLst>
                        <a:pathLst>
                          <a:path w="36" h="148">
                            <a:moveTo>
                              <a:pt x="15" y="2"/>
                            </a:moveTo>
                            <a:lnTo>
                              <a:pt x="3" y="0"/>
                            </a:lnTo>
                            <a:lnTo>
                              <a:pt x="2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8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5" y="129"/>
                            </a:lnTo>
                            <a:lnTo>
                              <a:pt x="18" y="142"/>
                            </a:lnTo>
                            <a:lnTo>
                              <a:pt x="21" y="147"/>
                            </a:lnTo>
                            <a:lnTo>
                              <a:pt x="31" y="147"/>
                            </a:lnTo>
                            <a:lnTo>
                              <a:pt x="29" y="143"/>
                            </a:lnTo>
                            <a:lnTo>
                              <a:pt x="26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1" y="96"/>
                            </a:lnTo>
                            <a:lnTo>
                              <a:pt x="23" y="84"/>
                            </a:lnTo>
                            <a:lnTo>
                              <a:pt x="25" y="76"/>
                            </a:lnTo>
                            <a:lnTo>
                              <a:pt x="28" y="67"/>
                            </a:lnTo>
                            <a:lnTo>
                              <a:pt x="32" y="57"/>
                            </a:lnTo>
                            <a:lnTo>
                              <a:pt x="32" y="51"/>
                            </a:lnTo>
                            <a:lnTo>
                              <a:pt x="33" y="44"/>
                            </a:lnTo>
                            <a:lnTo>
                              <a:pt x="34" y="40"/>
                            </a:lnTo>
                            <a:lnTo>
                              <a:pt x="18" y="36"/>
                            </a:lnTo>
                            <a:lnTo>
                              <a:pt x="35" y="27"/>
                            </a:lnTo>
                            <a:lnTo>
                              <a:pt x="29" y="22"/>
                            </a:lnTo>
                            <a:lnTo>
                              <a:pt x="25" y="17"/>
                            </a:lnTo>
                            <a:lnTo>
                              <a:pt x="20" y="10"/>
                            </a:lnTo>
                            <a:lnTo>
                              <a:pt x="15" y="2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28" name="未知"/>
                      <p:cNvSpPr/>
                      <p:nvPr/>
                    </p:nvSpPr>
                    <p:spPr>
                      <a:xfrm>
                        <a:off x="0" y="0"/>
                        <a:ext cx="35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"/>
                          </a:cxn>
                          <a:cxn ang="0">
                            <a:pos x="3" y="0"/>
                          </a:cxn>
                          <a:cxn ang="0">
                            <a:pos x="1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7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4" y="129"/>
                          </a:cxn>
                          <a:cxn ang="0">
                            <a:pos x="18" y="142"/>
                          </a:cxn>
                          <a:cxn ang="0">
                            <a:pos x="20" y="147"/>
                          </a:cxn>
                          <a:cxn ang="0">
                            <a:pos x="30" y="147"/>
                          </a:cxn>
                          <a:cxn ang="0">
                            <a:pos x="28" y="143"/>
                          </a:cxn>
                          <a:cxn ang="0">
                            <a:pos x="25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0" y="96"/>
                          </a:cxn>
                          <a:cxn ang="0">
                            <a:pos x="22" y="84"/>
                          </a:cxn>
                          <a:cxn ang="0">
                            <a:pos x="24" y="76"/>
                          </a:cxn>
                          <a:cxn ang="0">
                            <a:pos x="27" y="67"/>
                          </a:cxn>
                          <a:cxn ang="0">
                            <a:pos x="31" y="57"/>
                          </a:cxn>
                          <a:cxn ang="0">
                            <a:pos x="31" y="51"/>
                          </a:cxn>
                          <a:cxn ang="0">
                            <a:pos x="33" y="44"/>
                          </a:cxn>
                          <a:cxn ang="0">
                            <a:pos x="33" y="40"/>
                          </a:cxn>
                          <a:cxn ang="0">
                            <a:pos x="18" y="36"/>
                          </a:cxn>
                          <a:cxn ang="0">
                            <a:pos x="34" y="27"/>
                          </a:cxn>
                          <a:cxn ang="0">
                            <a:pos x="28" y="22"/>
                          </a:cxn>
                          <a:cxn ang="0">
                            <a:pos x="24" y="17"/>
                          </a:cxn>
                          <a:cxn ang="0">
                            <a:pos x="19" y="10"/>
                          </a:cxn>
                          <a:cxn ang="0">
                            <a:pos x="14" y="2"/>
                          </a:cxn>
                        </a:cxnLst>
                        <a:pathLst>
                          <a:path w="35" h="148">
                            <a:moveTo>
                              <a:pt x="14" y="2"/>
                            </a:moveTo>
                            <a:lnTo>
                              <a:pt x="3" y="0"/>
                            </a:lnTo>
                            <a:lnTo>
                              <a:pt x="1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7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4" y="129"/>
                            </a:lnTo>
                            <a:lnTo>
                              <a:pt x="18" y="142"/>
                            </a:lnTo>
                            <a:lnTo>
                              <a:pt x="20" y="147"/>
                            </a:lnTo>
                            <a:lnTo>
                              <a:pt x="30" y="147"/>
                            </a:lnTo>
                            <a:lnTo>
                              <a:pt x="28" y="143"/>
                            </a:lnTo>
                            <a:lnTo>
                              <a:pt x="25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0" y="96"/>
                            </a:lnTo>
                            <a:lnTo>
                              <a:pt x="22" y="84"/>
                            </a:lnTo>
                            <a:lnTo>
                              <a:pt x="24" y="76"/>
                            </a:lnTo>
                            <a:lnTo>
                              <a:pt x="27" y="67"/>
                            </a:lnTo>
                            <a:lnTo>
                              <a:pt x="31" y="57"/>
                            </a:lnTo>
                            <a:lnTo>
                              <a:pt x="31" y="51"/>
                            </a:lnTo>
                            <a:lnTo>
                              <a:pt x="33" y="44"/>
                            </a:lnTo>
                            <a:lnTo>
                              <a:pt x="33" y="40"/>
                            </a:lnTo>
                            <a:lnTo>
                              <a:pt x="18" y="36"/>
                            </a:lnTo>
                            <a:lnTo>
                              <a:pt x="34" y="27"/>
                            </a:lnTo>
                            <a:lnTo>
                              <a:pt x="28" y="22"/>
                            </a:lnTo>
                            <a:lnTo>
                              <a:pt x="24" y="17"/>
                            </a:lnTo>
                            <a:lnTo>
                              <a:pt x="19" y="10"/>
                            </a:lnTo>
                            <a:lnTo>
                              <a:pt x="14" y="2"/>
                            </a:lnTo>
                          </a:path>
                        </a:pathLst>
                      </a:custGeom>
                      <a:solidFill>
                        <a:srgbClr val="7F7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8229" name="Group 38"/>
              <p:cNvGrpSpPr/>
              <p:nvPr/>
            </p:nvGrpSpPr>
            <p:grpSpPr>
              <a:xfrm>
                <a:off x="81" y="0"/>
                <a:ext cx="87" cy="100"/>
                <a:chOff x="0" y="0"/>
                <a:chExt cx="87" cy="100"/>
              </a:xfrm>
            </p:grpSpPr>
            <p:sp>
              <p:nvSpPr>
                <p:cNvPr id="8230" name="未知"/>
                <p:cNvSpPr/>
                <p:nvPr/>
              </p:nvSpPr>
              <p:spPr>
                <a:xfrm>
                  <a:off x="3" y="3"/>
                  <a:ext cx="82" cy="97"/>
                </a:xfrm>
                <a:custGeom>
                  <a:avLst/>
                  <a:gdLst/>
                  <a:ahLst/>
                  <a:cxnLst>
                    <a:cxn ang="0">
                      <a:pos x="1" y="49"/>
                    </a:cxn>
                    <a:cxn ang="0">
                      <a:pos x="0" y="56"/>
                    </a:cxn>
                    <a:cxn ang="0">
                      <a:pos x="5" y="65"/>
                    </a:cxn>
                    <a:cxn ang="0">
                      <a:pos x="13" y="71"/>
                    </a:cxn>
                    <a:cxn ang="0">
                      <a:pos x="20" y="74"/>
                    </a:cxn>
                    <a:cxn ang="0">
                      <a:pos x="23" y="75"/>
                    </a:cxn>
                    <a:cxn ang="0">
                      <a:pos x="25" y="80"/>
                    </a:cxn>
                    <a:cxn ang="0">
                      <a:pos x="27" y="83"/>
                    </a:cxn>
                    <a:cxn ang="0">
                      <a:pos x="32" y="87"/>
                    </a:cxn>
                    <a:cxn ang="0">
                      <a:pos x="40" y="93"/>
                    </a:cxn>
                    <a:cxn ang="0">
                      <a:pos x="45" y="96"/>
                    </a:cxn>
                    <a:cxn ang="0">
                      <a:pos x="51" y="96"/>
                    </a:cxn>
                    <a:cxn ang="0">
                      <a:pos x="56" y="94"/>
                    </a:cxn>
                    <a:cxn ang="0">
                      <a:pos x="61" y="91"/>
                    </a:cxn>
                    <a:cxn ang="0">
                      <a:pos x="68" y="89"/>
                    </a:cxn>
                    <a:cxn ang="0">
                      <a:pos x="75" y="81"/>
                    </a:cxn>
                    <a:cxn ang="0">
                      <a:pos x="80" y="74"/>
                    </a:cxn>
                    <a:cxn ang="0">
                      <a:pos x="81" y="64"/>
                    </a:cxn>
                    <a:cxn ang="0">
                      <a:pos x="79" y="55"/>
                    </a:cxn>
                    <a:cxn ang="0">
                      <a:pos x="78" y="46"/>
                    </a:cxn>
                    <a:cxn ang="0">
                      <a:pos x="74" y="34"/>
                    </a:cxn>
                    <a:cxn ang="0">
                      <a:pos x="70" y="27"/>
                    </a:cxn>
                    <a:cxn ang="0">
                      <a:pos x="64" y="16"/>
                    </a:cxn>
                    <a:cxn ang="0">
                      <a:pos x="56" y="6"/>
                    </a:cxn>
                    <a:cxn ang="0">
                      <a:pos x="45" y="1"/>
                    </a:cxn>
                    <a:cxn ang="0">
                      <a:pos x="35" y="0"/>
                    </a:cxn>
                    <a:cxn ang="0">
                      <a:pos x="27" y="1"/>
                    </a:cxn>
                    <a:cxn ang="0">
                      <a:pos x="16" y="6"/>
                    </a:cxn>
                    <a:cxn ang="0">
                      <a:pos x="7" y="12"/>
                    </a:cxn>
                    <a:cxn ang="0">
                      <a:pos x="2" y="20"/>
                    </a:cxn>
                    <a:cxn ang="0">
                      <a:pos x="1" y="34"/>
                    </a:cxn>
                    <a:cxn ang="0">
                      <a:pos x="3" y="49"/>
                    </a:cxn>
                  </a:cxnLst>
                  <a:pathLst>
                    <a:path w="82" h="97">
                      <a:moveTo>
                        <a:pt x="3" y="49"/>
                      </a:move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5" y="65"/>
                      </a:lnTo>
                      <a:lnTo>
                        <a:pt x="8" y="68"/>
                      </a:lnTo>
                      <a:lnTo>
                        <a:pt x="13" y="71"/>
                      </a:lnTo>
                      <a:lnTo>
                        <a:pt x="16" y="73"/>
                      </a:lnTo>
                      <a:lnTo>
                        <a:pt x="20" y="74"/>
                      </a:lnTo>
                      <a:lnTo>
                        <a:pt x="22" y="74"/>
                      </a:lnTo>
                      <a:lnTo>
                        <a:pt x="23" y="75"/>
                      </a:lnTo>
                      <a:lnTo>
                        <a:pt x="24" y="77"/>
                      </a:lnTo>
                      <a:lnTo>
                        <a:pt x="25" y="80"/>
                      </a:lnTo>
                      <a:lnTo>
                        <a:pt x="26" y="82"/>
                      </a:lnTo>
                      <a:lnTo>
                        <a:pt x="27" y="83"/>
                      </a:lnTo>
                      <a:lnTo>
                        <a:pt x="29" y="85"/>
                      </a:lnTo>
                      <a:lnTo>
                        <a:pt x="32" y="87"/>
                      </a:lnTo>
                      <a:lnTo>
                        <a:pt x="36" y="89"/>
                      </a:lnTo>
                      <a:lnTo>
                        <a:pt x="40" y="93"/>
                      </a:lnTo>
                      <a:lnTo>
                        <a:pt x="43" y="95"/>
                      </a:lnTo>
                      <a:lnTo>
                        <a:pt x="45" y="96"/>
                      </a:lnTo>
                      <a:lnTo>
                        <a:pt x="48" y="96"/>
                      </a:lnTo>
                      <a:lnTo>
                        <a:pt x="51" y="96"/>
                      </a:lnTo>
                      <a:lnTo>
                        <a:pt x="53" y="95"/>
                      </a:lnTo>
                      <a:lnTo>
                        <a:pt x="56" y="94"/>
                      </a:lnTo>
                      <a:lnTo>
                        <a:pt x="59" y="93"/>
                      </a:lnTo>
                      <a:lnTo>
                        <a:pt x="61" y="91"/>
                      </a:lnTo>
                      <a:lnTo>
                        <a:pt x="64" y="89"/>
                      </a:lnTo>
                      <a:lnTo>
                        <a:pt x="68" y="89"/>
                      </a:lnTo>
                      <a:lnTo>
                        <a:pt x="72" y="87"/>
                      </a:lnTo>
                      <a:lnTo>
                        <a:pt x="75" y="81"/>
                      </a:lnTo>
                      <a:lnTo>
                        <a:pt x="77" y="78"/>
                      </a:lnTo>
                      <a:lnTo>
                        <a:pt x="80" y="74"/>
                      </a:lnTo>
                      <a:lnTo>
                        <a:pt x="81" y="69"/>
                      </a:lnTo>
                      <a:lnTo>
                        <a:pt x="81" y="64"/>
                      </a:lnTo>
                      <a:lnTo>
                        <a:pt x="80" y="59"/>
                      </a:lnTo>
                      <a:lnTo>
                        <a:pt x="79" y="55"/>
                      </a:lnTo>
                      <a:lnTo>
                        <a:pt x="78" y="51"/>
                      </a:lnTo>
                      <a:lnTo>
                        <a:pt x="78" y="46"/>
                      </a:lnTo>
                      <a:lnTo>
                        <a:pt x="76" y="39"/>
                      </a:lnTo>
                      <a:lnTo>
                        <a:pt x="74" y="34"/>
                      </a:lnTo>
                      <a:lnTo>
                        <a:pt x="71" y="31"/>
                      </a:lnTo>
                      <a:lnTo>
                        <a:pt x="70" y="27"/>
                      </a:lnTo>
                      <a:lnTo>
                        <a:pt x="68" y="21"/>
                      </a:lnTo>
                      <a:lnTo>
                        <a:pt x="64" y="16"/>
                      </a:lnTo>
                      <a:lnTo>
                        <a:pt x="60" y="11"/>
                      </a:lnTo>
                      <a:lnTo>
                        <a:pt x="56" y="6"/>
                      </a:lnTo>
                      <a:lnTo>
                        <a:pt x="51" y="3"/>
                      </a:lnTo>
                      <a:lnTo>
                        <a:pt x="45" y="1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4" y="15"/>
                      </a:lnTo>
                      <a:lnTo>
                        <a:pt x="2" y="20"/>
                      </a:lnTo>
                      <a:lnTo>
                        <a:pt x="1" y="27"/>
                      </a:lnTo>
                      <a:lnTo>
                        <a:pt x="1" y="34"/>
                      </a:lnTo>
                      <a:lnTo>
                        <a:pt x="1" y="41"/>
                      </a:lnTo>
                      <a:lnTo>
                        <a:pt x="3" y="49"/>
                      </a:lnTo>
                    </a:path>
                  </a:pathLst>
                </a:custGeom>
                <a:solidFill>
                  <a:srgbClr val="FFBFB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8231" name="Group 40"/>
                <p:cNvGrpSpPr/>
                <p:nvPr/>
              </p:nvGrpSpPr>
              <p:grpSpPr>
                <a:xfrm>
                  <a:off x="15" y="33"/>
                  <a:ext cx="72" cy="59"/>
                  <a:chOff x="0" y="0"/>
                  <a:chExt cx="72" cy="59"/>
                </a:xfrm>
              </p:grpSpPr>
              <p:grpSp>
                <p:nvGrpSpPr>
                  <p:cNvPr id="8232" name="Group 41"/>
                  <p:cNvGrpSpPr/>
                  <p:nvPr/>
                </p:nvGrpSpPr>
                <p:grpSpPr>
                  <a:xfrm>
                    <a:off x="0" y="0"/>
                    <a:ext cx="72" cy="59"/>
                    <a:chOff x="0" y="0"/>
                    <a:chExt cx="72" cy="59"/>
                  </a:xfrm>
                </p:grpSpPr>
                <p:sp>
                  <p:nvSpPr>
                    <p:cNvPr id="8233" name="未知"/>
                    <p:cNvSpPr/>
                    <p:nvPr/>
                  </p:nvSpPr>
                  <p:spPr>
                    <a:xfrm>
                      <a:off x="44" y="0"/>
                      <a:ext cx="1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2"/>
                        </a:cxn>
                        <a:cxn ang="0">
                          <a:pos x="11" y="4"/>
                        </a:cxn>
                        <a:cxn ang="0">
                          <a:pos x="9" y="4"/>
                        </a:cxn>
                        <a:cxn ang="0">
                          <a:pos x="7" y="6"/>
                        </a:cxn>
                        <a:cxn ang="0">
                          <a:pos x="5" y="8"/>
                        </a:cxn>
                        <a:cxn ang="0">
                          <a:pos x="16" y="6"/>
                        </a:cxn>
                        <a:cxn ang="0">
                          <a:pos x="17" y="7"/>
                        </a:cxn>
                        <a:cxn ang="0">
                          <a:pos x="15" y="8"/>
                        </a:cxn>
                        <a:cxn ang="0">
                          <a:pos x="13" y="9"/>
                        </a:cxn>
                        <a:cxn ang="0">
                          <a:pos x="12" y="10"/>
                        </a:cxn>
                        <a:cxn ang="0">
                          <a:pos x="10" y="11"/>
                        </a:cxn>
                        <a:cxn ang="0">
                          <a:pos x="8" y="11"/>
                        </a:cxn>
                        <a:cxn ang="0">
                          <a:pos x="5" y="11"/>
                        </a:cxn>
                        <a:cxn ang="0">
                          <a:pos x="9" y="11"/>
                        </a:cxn>
                        <a:cxn ang="0">
                          <a:pos x="10" y="12"/>
                        </a:cxn>
                        <a:cxn ang="0">
                          <a:pos x="12" y="12"/>
                        </a:cxn>
                        <a:cxn ang="0">
                          <a:pos x="14" y="11"/>
                        </a:cxn>
                        <a:cxn ang="0">
                          <a:pos x="15" y="10"/>
                        </a:cxn>
                        <a:cxn ang="0">
                          <a:pos x="17" y="9"/>
                        </a:cxn>
                        <a:cxn ang="0">
                          <a:pos x="13" y="12"/>
                        </a:cxn>
                        <a:cxn ang="0">
                          <a:pos x="11" y="13"/>
                        </a:cxn>
                        <a:cxn ang="0">
                          <a:pos x="10" y="13"/>
                        </a:cxn>
                        <a:cxn ang="0">
                          <a:pos x="8" y="12"/>
                        </a:cxn>
                        <a:cxn ang="0">
                          <a:pos x="7" y="12"/>
                        </a:cxn>
                        <a:cxn ang="0">
                          <a:pos x="6" y="12"/>
                        </a:cxn>
                        <a:cxn ang="0">
                          <a:pos x="4" y="12"/>
                        </a:cxn>
                        <a:cxn ang="0">
                          <a:pos x="5" y="16"/>
                        </a:cxn>
                        <a:cxn ang="0">
                          <a:pos x="7" y="18"/>
                        </a:cxn>
                        <a:cxn ang="0">
                          <a:pos x="8" y="19"/>
                        </a:cxn>
                        <a:cxn ang="0">
                          <a:pos x="9" y="20"/>
                        </a:cxn>
                        <a:cxn ang="0">
                          <a:pos x="10" y="21"/>
                        </a:cxn>
                        <a:cxn ang="0">
                          <a:pos x="11" y="23"/>
                        </a:cxn>
                        <a:cxn ang="0">
                          <a:pos x="11" y="25"/>
                        </a:cxn>
                        <a:cxn ang="0">
                          <a:pos x="10" y="26"/>
                        </a:cxn>
                        <a:cxn ang="0">
                          <a:pos x="10" y="23"/>
                        </a:cxn>
                        <a:cxn ang="0">
                          <a:pos x="9" y="21"/>
                        </a:cxn>
                        <a:cxn ang="0">
                          <a:pos x="8" y="21"/>
                        </a:cxn>
                        <a:cxn ang="0">
                          <a:pos x="6" y="20"/>
                        </a:cxn>
                        <a:cxn ang="0">
                          <a:pos x="5" y="20"/>
                        </a:cxn>
                        <a:cxn ang="0">
                          <a:pos x="3" y="19"/>
                        </a:cxn>
                        <a:cxn ang="0">
                          <a:pos x="2" y="17"/>
                        </a:cxn>
                        <a:cxn ang="0">
                          <a:pos x="1" y="16"/>
                        </a:cxn>
                        <a:cxn ang="0">
                          <a:pos x="0" y="14"/>
                        </a:cxn>
                        <a:cxn ang="0">
                          <a:pos x="0" y="12"/>
                        </a:cxn>
                        <a:cxn ang="0">
                          <a:pos x="0" y="10"/>
                        </a:cxn>
                        <a:cxn ang="0">
                          <a:pos x="1" y="7"/>
                        </a:cxn>
                        <a:cxn ang="0">
                          <a:pos x="11" y="0"/>
                        </a:cxn>
                      </a:cxnLst>
                      <a:pathLst>
                        <a:path w="18" h="27">
                          <a:moveTo>
                            <a:pt x="11" y="0"/>
                          </a:moveTo>
                          <a:lnTo>
                            <a:pt x="11" y="2"/>
                          </a:lnTo>
                          <a:lnTo>
                            <a:pt x="11" y="4"/>
                          </a:lnTo>
                          <a:lnTo>
                            <a:pt x="9" y="4"/>
                          </a:lnTo>
                          <a:lnTo>
                            <a:pt x="7" y="6"/>
                          </a:lnTo>
                          <a:lnTo>
                            <a:pt x="5" y="8"/>
                          </a:lnTo>
                          <a:lnTo>
                            <a:pt x="16" y="6"/>
                          </a:lnTo>
                          <a:lnTo>
                            <a:pt x="17" y="7"/>
                          </a:lnTo>
                          <a:lnTo>
                            <a:pt x="15" y="8"/>
                          </a:lnTo>
                          <a:lnTo>
                            <a:pt x="13" y="9"/>
                          </a:lnTo>
                          <a:lnTo>
                            <a:pt x="12" y="10"/>
                          </a:lnTo>
                          <a:lnTo>
                            <a:pt x="10" y="11"/>
                          </a:lnTo>
                          <a:lnTo>
                            <a:pt x="8" y="11"/>
                          </a:lnTo>
                          <a:lnTo>
                            <a:pt x="5" y="11"/>
                          </a:lnTo>
                          <a:lnTo>
                            <a:pt x="9" y="11"/>
                          </a:lnTo>
                          <a:lnTo>
                            <a:pt x="10" y="12"/>
                          </a:lnTo>
                          <a:lnTo>
                            <a:pt x="12" y="12"/>
                          </a:lnTo>
                          <a:lnTo>
                            <a:pt x="14" y="11"/>
                          </a:lnTo>
                          <a:lnTo>
                            <a:pt x="15" y="10"/>
                          </a:lnTo>
                          <a:lnTo>
                            <a:pt x="17" y="9"/>
                          </a:lnTo>
                          <a:lnTo>
                            <a:pt x="13" y="12"/>
                          </a:lnTo>
                          <a:lnTo>
                            <a:pt x="11" y="13"/>
                          </a:lnTo>
                          <a:lnTo>
                            <a:pt x="10" y="13"/>
                          </a:lnTo>
                          <a:lnTo>
                            <a:pt x="8" y="12"/>
                          </a:lnTo>
                          <a:lnTo>
                            <a:pt x="7" y="12"/>
                          </a:lnTo>
                          <a:lnTo>
                            <a:pt x="6" y="12"/>
                          </a:lnTo>
                          <a:lnTo>
                            <a:pt x="4" y="12"/>
                          </a:lnTo>
                          <a:lnTo>
                            <a:pt x="5" y="16"/>
                          </a:lnTo>
                          <a:lnTo>
                            <a:pt x="7" y="18"/>
                          </a:lnTo>
                          <a:lnTo>
                            <a:pt x="8" y="19"/>
                          </a:lnTo>
                          <a:lnTo>
                            <a:pt x="9" y="20"/>
                          </a:lnTo>
                          <a:lnTo>
                            <a:pt x="10" y="21"/>
                          </a:lnTo>
                          <a:lnTo>
                            <a:pt x="11" y="23"/>
                          </a:lnTo>
                          <a:lnTo>
                            <a:pt x="11" y="25"/>
                          </a:lnTo>
                          <a:lnTo>
                            <a:pt x="10" y="26"/>
                          </a:lnTo>
                          <a:lnTo>
                            <a:pt x="10" y="23"/>
                          </a:lnTo>
                          <a:lnTo>
                            <a:pt x="9" y="21"/>
                          </a:lnTo>
                          <a:lnTo>
                            <a:pt x="8" y="21"/>
                          </a:lnTo>
                          <a:lnTo>
                            <a:pt x="6" y="20"/>
                          </a:lnTo>
                          <a:lnTo>
                            <a:pt x="5" y="20"/>
                          </a:lnTo>
                          <a:lnTo>
                            <a:pt x="3" y="19"/>
                          </a:lnTo>
                          <a:lnTo>
                            <a:pt x="2" y="17"/>
                          </a:lnTo>
                          <a:lnTo>
                            <a:pt x="1" y="16"/>
                          </a:lnTo>
                          <a:lnTo>
                            <a:pt x="0" y="14"/>
                          </a:lnTo>
                          <a:lnTo>
                            <a:pt x="0" y="12"/>
                          </a:lnTo>
                          <a:lnTo>
                            <a:pt x="0" y="10"/>
                          </a:lnTo>
                          <a:lnTo>
                            <a:pt x="1" y="7"/>
                          </a:lnTo>
                          <a:lnTo>
                            <a:pt x="11" y="0"/>
                          </a:lnTo>
                        </a:path>
                      </a:pathLst>
                    </a:custGeom>
                    <a:solidFill>
                      <a:srgbClr val="DF9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8234" name="Group 43"/>
                    <p:cNvGrpSpPr/>
                    <p:nvPr/>
                  </p:nvGrpSpPr>
                  <p:grpSpPr>
                    <a:xfrm>
                      <a:off x="0" y="18"/>
                      <a:ext cx="72" cy="41"/>
                      <a:chOff x="0" y="0"/>
                      <a:chExt cx="72" cy="41"/>
                    </a:xfrm>
                  </p:grpSpPr>
                  <p:sp>
                    <p:nvSpPr>
                      <p:cNvPr id="8235" name="未知"/>
                      <p:cNvSpPr/>
                      <p:nvPr/>
                    </p:nvSpPr>
                    <p:spPr>
                      <a:xfrm>
                        <a:off x="0" y="0"/>
                        <a:ext cx="53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3" y="4"/>
                          </a:cxn>
                          <a:cxn ang="0">
                            <a:pos x="5" y="7"/>
                          </a:cxn>
                          <a:cxn ang="0">
                            <a:pos x="8" y="11"/>
                          </a:cxn>
                          <a:cxn ang="0">
                            <a:pos x="10" y="13"/>
                          </a:cxn>
                          <a:cxn ang="0">
                            <a:pos x="13" y="14"/>
                          </a:cxn>
                          <a:cxn ang="0">
                            <a:pos x="16" y="14"/>
                          </a:cxn>
                          <a:cxn ang="0">
                            <a:pos x="21" y="14"/>
                          </a:cxn>
                          <a:cxn ang="0">
                            <a:pos x="25" y="14"/>
                          </a:cxn>
                          <a:cxn ang="0">
                            <a:pos x="28" y="13"/>
                          </a:cxn>
                          <a:cxn ang="0">
                            <a:pos x="30" y="13"/>
                          </a:cxn>
                          <a:cxn ang="0">
                            <a:pos x="30" y="16"/>
                          </a:cxn>
                          <a:cxn ang="0">
                            <a:pos x="30" y="19"/>
                          </a:cxn>
                          <a:cxn ang="0">
                            <a:pos x="28" y="19"/>
                          </a:cxn>
                          <a:cxn ang="0">
                            <a:pos x="25" y="19"/>
                          </a:cxn>
                          <a:cxn ang="0">
                            <a:pos x="25" y="21"/>
                          </a:cxn>
                          <a:cxn ang="0">
                            <a:pos x="26" y="24"/>
                          </a:cxn>
                          <a:cxn ang="0">
                            <a:pos x="26" y="26"/>
                          </a:cxn>
                          <a:cxn ang="0">
                            <a:pos x="28" y="29"/>
                          </a:cxn>
                          <a:cxn ang="0">
                            <a:pos x="31" y="29"/>
                          </a:cxn>
                          <a:cxn ang="0">
                            <a:pos x="35" y="29"/>
                          </a:cxn>
                          <a:cxn ang="0">
                            <a:pos x="37" y="29"/>
                          </a:cxn>
                          <a:cxn ang="0">
                            <a:pos x="39" y="31"/>
                          </a:cxn>
                          <a:cxn ang="0">
                            <a:pos x="41" y="33"/>
                          </a:cxn>
                          <a:cxn ang="0">
                            <a:pos x="45" y="34"/>
                          </a:cxn>
                          <a:cxn ang="0">
                            <a:pos x="48" y="34"/>
                          </a:cxn>
                          <a:cxn ang="0">
                            <a:pos x="49" y="34"/>
                          </a:cxn>
                          <a:cxn ang="0">
                            <a:pos x="51" y="36"/>
                          </a:cxn>
                          <a:cxn ang="0">
                            <a:pos x="52" y="38"/>
                          </a:cxn>
                          <a:cxn ang="0">
                            <a:pos x="50" y="39"/>
                          </a:cxn>
                          <a:cxn ang="0">
                            <a:pos x="47" y="40"/>
                          </a:cxn>
                          <a:cxn ang="0">
                            <a:pos x="43" y="40"/>
                          </a:cxn>
                          <a:cxn ang="0">
                            <a:pos x="40" y="40"/>
                          </a:cxn>
                          <a:cxn ang="0">
                            <a:pos x="39" y="40"/>
                          </a:cxn>
                          <a:cxn ang="0">
                            <a:pos x="33" y="39"/>
                          </a:cxn>
                          <a:cxn ang="0">
                            <a:pos x="30" y="38"/>
                          </a:cxn>
                          <a:cxn ang="0">
                            <a:pos x="26" y="36"/>
                          </a:cxn>
                          <a:cxn ang="0">
                            <a:pos x="20" y="31"/>
                          </a:cxn>
                          <a:cxn ang="0">
                            <a:pos x="13" y="25"/>
                          </a:cxn>
                          <a:cxn ang="0">
                            <a:pos x="5" y="18"/>
                          </a:cxn>
                          <a:cxn ang="0">
                            <a:pos x="2" y="14"/>
                          </a:cxn>
                          <a:cxn ang="0">
                            <a:pos x="0" y="11"/>
                          </a:cxn>
                          <a:cxn ang="0">
                            <a:pos x="0" y="8"/>
                          </a:cxn>
                          <a:cxn ang="0">
                            <a:pos x="2" y="0"/>
                          </a:cxn>
                        </a:cxnLst>
                        <a:pathLst>
                          <a:path w="53" h="41">
                            <a:moveTo>
                              <a:pt x="2" y="0"/>
                            </a:moveTo>
                            <a:lnTo>
                              <a:pt x="3" y="4"/>
                            </a:lnTo>
                            <a:lnTo>
                              <a:pt x="5" y="7"/>
                            </a:lnTo>
                            <a:lnTo>
                              <a:pt x="8" y="11"/>
                            </a:lnTo>
                            <a:lnTo>
                              <a:pt x="10" y="13"/>
                            </a:lnTo>
                            <a:lnTo>
                              <a:pt x="13" y="14"/>
                            </a:lnTo>
                            <a:lnTo>
                              <a:pt x="16" y="14"/>
                            </a:lnTo>
                            <a:lnTo>
                              <a:pt x="21" y="14"/>
                            </a:lnTo>
                            <a:lnTo>
                              <a:pt x="25" y="14"/>
                            </a:lnTo>
                            <a:lnTo>
                              <a:pt x="28" y="13"/>
                            </a:lnTo>
                            <a:lnTo>
                              <a:pt x="30" y="13"/>
                            </a:lnTo>
                            <a:lnTo>
                              <a:pt x="30" y="16"/>
                            </a:lnTo>
                            <a:lnTo>
                              <a:pt x="30" y="19"/>
                            </a:lnTo>
                            <a:lnTo>
                              <a:pt x="28" y="19"/>
                            </a:lnTo>
                            <a:lnTo>
                              <a:pt x="25" y="19"/>
                            </a:lnTo>
                            <a:lnTo>
                              <a:pt x="25" y="21"/>
                            </a:lnTo>
                            <a:lnTo>
                              <a:pt x="26" y="24"/>
                            </a:lnTo>
                            <a:lnTo>
                              <a:pt x="26" y="26"/>
                            </a:lnTo>
                            <a:lnTo>
                              <a:pt x="28" y="29"/>
                            </a:lnTo>
                            <a:lnTo>
                              <a:pt x="31" y="29"/>
                            </a:lnTo>
                            <a:lnTo>
                              <a:pt x="35" y="29"/>
                            </a:lnTo>
                            <a:lnTo>
                              <a:pt x="37" y="29"/>
                            </a:lnTo>
                            <a:lnTo>
                              <a:pt x="39" y="31"/>
                            </a:lnTo>
                            <a:lnTo>
                              <a:pt x="41" y="33"/>
                            </a:lnTo>
                            <a:lnTo>
                              <a:pt x="45" y="34"/>
                            </a:lnTo>
                            <a:lnTo>
                              <a:pt x="48" y="34"/>
                            </a:lnTo>
                            <a:lnTo>
                              <a:pt x="49" y="34"/>
                            </a:lnTo>
                            <a:lnTo>
                              <a:pt x="51" y="36"/>
                            </a:lnTo>
                            <a:lnTo>
                              <a:pt x="52" y="38"/>
                            </a:lnTo>
                            <a:lnTo>
                              <a:pt x="50" y="39"/>
                            </a:lnTo>
                            <a:lnTo>
                              <a:pt x="47" y="40"/>
                            </a:lnTo>
                            <a:lnTo>
                              <a:pt x="43" y="40"/>
                            </a:lnTo>
                            <a:lnTo>
                              <a:pt x="40" y="40"/>
                            </a:lnTo>
                            <a:lnTo>
                              <a:pt x="39" y="40"/>
                            </a:lnTo>
                            <a:lnTo>
                              <a:pt x="33" y="39"/>
                            </a:lnTo>
                            <a:lnTo>
                              <a:pt x="30" y="38"/>
                            </a:lnTo>
                            <a:lnTo>
                              <a:pt x="26" y="36"/>
                            </a:lnTo>
                            <a:lnTo>
                              <a:pt x="20" y="31"/>
                            </a:lnTo>
                            <a:lnTo>
                              <a:pt x="13" y="25"/>
                            </a:lnTo>
                            <a:lnTo>
                              <a:pt x="5" y="18"/>
                            </a:lnTo>
                            <a:lnTo>
                              <a:pt x="2" y="14"/>
                            </a:lnTo>
                            <a:lnTo>
                              <a:pt x="0" y="11"/>
                            </a:lnTo>
                            <a:lnTo>
                              <a:pt x="0" y="8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6" name="未知"/>
                      <p:cNvSpPr/>
                      <p:nvPr/>
                    </p:nvSpPr>
                    <p:spPr>
                      <a:xfrm>
                        <a:off x="35" y="7"/>
                        <a:ext cx="17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" y="1"/>
                          </a:cxn>
                          <a:cxn ang="0">
                            <a:pos x="11" y="0"/>
                          </a:cxn>
                          <a:cxn ang="0">
                            <a:pos x="9" y="0"/>
                          </a:cxn>
                          <a:cxn ang="0">
                            <a:pos x="6" y="1"/>
                          </a:cxn>
                          <a:cxn ang="0">
                            <a:pos x="4" y="2"/>
                          </a:cxn>
                          <a:cxn ang="0">
                            <a:pos x="2" y="4"/>
                          </a:cxn>
                          <a:cxn ang="0">
                            <a:pos x="2" y="6"/>
                          </a:cxn>
                          <a:cxn ang="0">
                            <a:pos x="2" y="10"/>
                          </a:cxn>
                          <a:cxn ang="0">
                            <a:pos x="0" y="14"/>
                          </a:cxn>
                          <a:cxn ang="0">
                            <a:pos x="2" y="16"/>
                          </a:cxn>
                          <a:cxn ang="0">
                            <a:pos x="4" y="20"/>
                          </a:cxn>
                          <a:cxn ang="0">
                            <a:pos x="2" y="15"/>
                          </a:cxn>
                          <a:cxn ang="0">
                            <a:pos x="4" y="11"/>
                          </a:cxn>
                          <a:cxn ang="0">
                            <a:pos x="4" y="8"/>
                          </a:cxn>
                          <a:cxn ang="0">
                            <a:pos x="4" y="7"/>
                          </a:cxn>
                          <a:cxn ang="0">
                            <a:pos x="6" y="6"/>
                          </a:cxn>
                          <a:cxn ang="0">
                            <a:pos x="9" y="7"/>
                          </a:cxn>
                          <a:cxn ang="0">
                            <a:pos x="11" y="7"/>
                          </a:cxn>
                          <a:cxn ang="0">
                            <a:pos x="6" y="6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9" y="2"/>
                          </a:cxn>
                          <a:cxn ang="0">
                            <a:pos x="11" y="1"/>
                          </a:cxn>
                          <a:cxn ang="0">
                            <a:pos x="16" y="1"/>
                          </a:cxn>
                        </a:cxnLst>
                        <a:pathLst>
                          <a:path w="17" h="21">
                            <a:moveTo>
                              <a:pt x="16" y="1"/>
                            </a:moveTo>
                            <a:lnTo>
                              <a:pt x="11" y="0"/>
                            </a:lnTo>
                            <a:lnTo>
                              <a:pt x="9" y="0"/>
                            </a:lnTo>
                            <a:lnTo>
                              <a:pt x="6" y="1"/>
                            </a:lnTo>
                            <a:lnTo>
                              <a:pt x="4" y="2"/>
                            </a:lnTo>
                            <a:lnTo>
                              <a:pt x="2" y="4"/>
                            </a:lnTo>
                            <a:lnTo>
                              <a:pt x="2" y="6"/>
                            </a:lnTo>
                            <a:lnTo>
                              <a:pt x="2" y="10"/>
                            </a:lnTo>
                            <a:lnTo>
                              <a:pt x="0" y="14"/>
                            </a:lnTo>
                            <a:lnTo>
                              <a:pt x="2" y="16"/>
                            </a:lnTo>
                            <a:lnTo>
                              <a:pt x="4" y="20"/>
                            </a:lnTo>
                            <a:lnTo>
                              <a:pt x="2" y="15"/>
                            </a:lnTo>
                            <a:lnTo>
                              <a:pt x="4" y="11"/>
                            </a:lnTo>
                            <a:lnTo>
                              <a:pt x="4" y="8"/>
                            </a:lnTo>
                            <a:lnTo>
                              <a:pt x="4" y="7"/>
                            </a:lnTo>
                            <a:lnTo>
                              <a:pt x="6" y="6"/>
                            </a:lnTo>
                            <a:lnTo>
                              <a:pt x="9" y="7"/>
                            </a:lnTo>
                            <a:lnTo>
                              <a:pt x="11" y="7"/>
                            </a:lnTo>
                            <a:lnTo>
                              <a:pt x="6" y="6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9" y="2"/>
                            </a:lnTo>
                            <a:lnTo>
                              <a:pt x="11" y="1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7" name="未知"/>
                      <p:cNvSpPr/>
                      <p:nvPr/>
                    </p:nvSpPr>
                    <p:spPr>
                      <a:xfrm>
                        <a:off x="42" y="1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5" y="8"/>
                          </a:cxn>
                          <a:cxn ang="0">
                            <a:pos x="5" y="8"/>
                          </a:cxn>
                          <a:cxn ang="0">
                            <a:pos x="10" y="0"/>
                          </a:cxn>
                          <a:cxn ang="0">
                            <a:pos x="10" y="8"/>
                          </a:cxn>
                          <a:cxn ang="0">
                            <a:pos x="10" y="16"/>
                          </a:cxn>
                          <a:cxn ang="0">
                            <a:pos x="16" y="16"/>
                          </a:cxn>
                          <a:cxn ang="0">
                            <a:pos x="10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17" h="17">
                            <a:moveTo>
                              <a:pt x="0" y="16"/>
                            </a:moveTo>
                            <a:lnTo>
                              <a:pt x="5" y="8"/>
                            </a:lnTo>
                            <a:lnTo>
                              <a:pt x="10" y="0"/>
                            </a:lnTo>
                            <a:lnTo>
                              <a:pt x="10" y="8"/>
                            </a:lnTo>
                            <a:lnTo>
                              <a:pt x="10" y="16"/>
                            </a:lnTo>
                            <a:lnTo>
                              <a:pt x="16" y="16"/>
                            </a:lnTo>
                            <a:lnTo>
                              <a:pt x="10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8" name="未知"/>
                      <p:cNvSpPr/>
                      <p:nvPr/>
                    </p:nvSpPr>
                    <p:spPr>
                      <a:xfrm>
                        <a:off x="46" y="11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" y="0"/>
                          </a:cxn>
                          <a:cxn ang="0">
                            <a:pos x="13" y="0"/>
                          </a:cxn>
                          <a:cxn ang="0">
                            <a:pos x="16" y="0"/>
                          </a:cxn>
                          <a:cxn ang="0">
                            <a:pos x="13" y="0"/>
                          </a:cxn>
                          <a:cxn ang="0">
                            <a:pos x="10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">
                            <a:moveTo>
                              <a:pt x="0" y="0"/>
                            </a:moveTo>
                            <a:lnTo>
                              <a:pt x="10" y="0"/>
                            </a:lnTo>
                            <a:lnTo>
                              <a:pt x="13" y="0"/>
                            </a:lnTo>
                            <a:lnTo>
                              <a:pt x="16" y="0"/>
                            </a:lnTo>
                            <a:lnTo>
                              <a:pt x="13" y="0"/>
                            </a:lnTo>
                            <a:lnTo>
                              <a:pt x="10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9" name="未知"/>
                      <p:cNvSpPr/>
                      <p:nvPr/>
                    </p:nvSpPr>
                    <p:spPr>
                      <a:xfrm>
                        <a:off x="55" y="11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3" y="2"/>
                          </a:cxn>
                          <a:cxn ang="0">
                            <a:pos x="7" y="4"/>
                          </a:cxn>
                          <a:cxn ang="0">
                            <a:pos x="8" y="6"/>
                          </a:cxn>
                          <a:cxn ang="0">
                            <a:pos x="12" y="11"/>
                          </a:cxn>
                          <a:cxn ang="0">
                            <a:pos x="16" y="16"/>
                          </a:cxn>
                          <a:cxn ang="0">
                            <a:pos x="14" y="11"/>
                          </a:cxn>
                          <a:cxn ang="0">
                            <a:pos x="12" y="6"/>
                          </a:cxn>
                          <a:cxn ang="0">
                            <a:pos x="8" y="4"/>
                          </a:cxn>
                          <a:cxn ang="0">
                            <a:pos x="7" y="2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3" y="2"/>
                            </a:lnTo>
                            <a:lnTo>
                              <a:pt x="7" y="4"/>
                            </a:lnTo>
                            <a:lnTo>
                              <a:pt x="8" y="6"/>
                            </a:lnTo>
                            <a:lnTo>
                              <a:pt x="12" y="11"/>
                            </a:lnTo>
                            <a:lnTo>
                              <a:pt x="16" y="16"/>
                            </a:lnTo>
                            <a:lnTo>
                              <a:pt x="14" y="11"/>
                            </a:lnTo>
                            <a:lnTo>
                              <a:pt x="12" y="6"/>
                            </a:lnTo>
                            <a:lnTo>
                              <a:pt x="8" y="4"/>
                            </a:lnTo>
                            <a:lnTo>
                              <a:pt x="7" y="2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40" name="未知"/>
                      <p:cNvSpPr/>
                      <p:nvPr/>
                    </p:nvSpPr>
                    <p:spPr>
                      <a:xfrm>
                        <a:off x="49" y="16"/>
                        <a:ext cx="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"/>
                          </a:cxn>
                          <a:cxn ang="0">
                            <a:pos x="0" y="16"/>
                          </a:cxn>
                          <a:cxn ang="0">
                            <a:pos x="0" y="8"/>
                          </a:cxn>
                          <a:cxn ang="0">
                            <a:pos x="0" y="0"/>
                          </a:cxn>
                        </a:cxnLst>
                        <a:pathLst>
                          <a:path w="1" h="17">
                            <a:moveTo>
                              <a:pt x="0" y="0"/>
                            </a:moveTo>
                            <a:lnTo>
                              <a:pt x="0" y="8"/>
                            </a:lnTo>
                            <a:lnTo>
                              <a:pt x="0" y="16"/>
                            </a:lnTo>
                            <a:lnTo>
                              <a:pt x="0" y="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41" name="未知"/>
                      <p:cNvSpPr/>
                      <p:nvPr/>
                    </p:nvSpPr>
                    <p:spPr>
                      <a:xfrm>
                        <a:off x="40" y="18"/>
                        <a:ext cx="22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3" y="13"/>
                          </a:cxn>
                          <a:cxn ang="0">
                            <a:pos x="5" y="13"/>
                          </a:cxn>
                          <a:cxn ang="0">
                            <a:pos x="8" y="8"/>
                          </a:cxn>
                          <a:cxn ang="0">
                            <a:pos x="10" y="5"/>
                          </a:cxn>
                          <a:cxn ang="0">
                            <a:pos x="13" y="5"/>
                          </a:cxn>
                          <a:cxn ang="0">
                            <a:pos x="13" y="2"/>
                          </a:cxn>
                          <a:cxn ang="0">
                            <a:pos x="15" y="2"/>
                          </a:cxn>
                          <a:cxn ang="0">
                            <a:pos x="18" y="0"/>
                          </a:cxn>
                          <a:cxn ang="0">
                            <a:pos x="20" y="0"/>
                          </a:cxn>
                          <a:cxn ang="0">
                            <a:pos x="21" y="0"/>
                          </a:cxn>
                          <a:cxn ang="0">
                            <a:pos x="18" y="2"/>
                          </a:cxn>
                          <a:cxn ang="0">
                            <a:pos x="16" y="5"/>
                          </a:cxn>
                          <a:cxn ang="0">
                            <a:pos x="14" y="8"/>
                          </a:cxn>
                          <a:cxn ang="0">
                            <a:pos x="13" y="10"/>
                          </a:cxn>
                          <a:cxn ang="0">
                            <a:pos x="11" y="10"/>
                          </a:cxn>
                          <a:cxn ang="0">
                            <a:pos x="8" y="13"/>
                          </a:cxn>
                          <a:cxn ang="0">
                            <a:pos x="6" y="16"/>
                          </a:cxn>
                          <a:cxn ang="0">
                            <a:pos x="4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22" h="17">
                            <a:moveTo>
                              <a:pt x="0" y="16"/>
                            </a:moveTo>
                            <a:lnTo>
                              <a:pt x="3" y="13"/>
                            </a:lnTo>
                            <a:lnTo>
                              <a:pt x="5" y="13"/>
                            </a:lnTo>
                            <a:lnTo>
                              <a:pt x="8" y="8"/>
                            </a:lnTo>
                            <a:lnTo>
                              <a:pt x="10" y="5"/>
                            </a:lnTo>
                            <a:lnTo>
                              <a:pt x="13" y="5"/>
                            </a:lnTo>
                            <a:lnTo>
                              <a:pt x="13" y="2"/>
                            </a:lnTo>
                            <a:lnTo>
                              <a:pt x="15" y="2"/>
                            </a:lnTo>
                            <a:lnTo>
                              <a:pt x="18" y="0"/>
                            </a:lnTo>
                            <a:lnTo>
                              <a:pt x="20" y="0"/>
                            </a:lnTo>
                            <a:lnTo>
                              <a:pt x="21" y="0"/>
                            </a:lnTo>
                            <a:lnTo>
                              <a:pt x="18" y="2"/>
                            </a:lnTo>
                            <a:lnTo>
                              <a:pt x="16" y="5"/>
                            </a:lnTo>
                            <a:lnTo>
                              <a:pt x="14" y="8"/>
                            </a:lnTo>
                            <a:lnTo>
                              <a:pt x="13" y="10"/>
                            </a:lnTo>
                            <a:lnTo>
                              <a:pt x="11" y="10"/>
                            </a:lnTo>
                            <a:lnTo>
                              <a:pt x="8" y="13"/>
                            </a:lnTo>
                            <a:lnTo>
                              <a:pt x="6" y="16"/>
                            </a:lnTo>
                            <a:lnTo>
                              <a:pt x="4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42" name="未知"/>
                      <p:cNvSpPr/>
                      <p:nvPr/>
                    </p:nvSpPr>
                    <p:spPr>
                      <a:xfrm>
                        <a:off x="43" y="24"/>
                        <a:ext cx="18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4" y="16"/>
                          </a:cxn>
                          <a:cxn ang="0">
                            <a:pos x="8" y="16"/>
                          </a:cxn>
                          <a:cxn ang="0">
                            <a:pos x="10" y="8"/>
                          </a:cxn>
                          <a:cxn ang="0">
                            <a:pos x="11" y="8"/>
                          </a:cxn>
                          <a:cxn ang="0">
                            <a:pos x="13" y="0"/>
                          </a:cxn>
                          <a:cxn ang="0">
                            <a:pos x="15" y="0"/>
                          </a:cxn>
                          <a:cxn ang="0">
                            <a:pos x="17" y="0"/>
                          </a:cxn>
                          <a:cxn ang="0">
                            <a:pos x="15" y="8"/>
                          </a:cxn>
                          <a:cxn ang="0">
                            <a:pos x="13" y="8"/>
                          </a:cxn>
                          <a:cxn ang="0">
                            <a:pos x="11" y="8"/>
                          </a:cxn>
                          <a:cxn ang="0">
                            <a:pos x="9" y="16"/>
                          </a:cxn>
                          <a:cxn ang="0">
                            <a:pos x="8" y="16"/>
                          </a:cxn>
                          <a:cxn ang="0">
                            <a:pos x="5" y="16"/>
                          </a:cxn>
                          <a:cxn ang="0">
                            <a:pos x="3" y="16"/>
                          </a:cxn>
                          <a:cxn ang="0">
                            <a:pos x="0" y="16"/>
                          </a:cxn>
                        </a:cxnLst>
                        <a:pathLst>
                          <a:path w="18" h="17">
                            <a:moveTo>
                              <a:pt x="0" y="16"/>
                            </a:moveTo>
                            <a:lnTo>
                              <a:pt x="4" y="16"/>
                            </a:lnTo>
                            <a:lnTo>
                              <a:pt x="8" y="16"/>
                            </a:lnTo>
                            <a:lnTo>
                              <a:pt x="10" y="8"/>
                            </a:lnTo>
                            <a:lnTo>
                              <a:pt x="11" y="8"/>
                            </a:lnTo>
                            <a:lnTo>
                              <a:pt x="13" y="0"/>
                            </a:lnTo>
                            <a:lnTo>
                              <a:pt x="15" y="0"/>
                            </a:lnTo>
                            <a:lnTo>
                              <a:pt x="17" y="0"/>
                            </a:lnTo>
                            <a:lnTo>
                              <a:pt x="15" y="8"/>
                            </a:lnTo>
                            <a:lnTo>
                              <a:pt x="13" y="8"/>
                            </a:lnTo>
                            <a:lnTo>
                              <a:pt x="11" y="8"/>
                            </a:lnTo>
                            <a:lnTo>
                              <a:pt x="9" y="16"/>
                            </a:lnTo>
                            <a:lnTo>
                              <a:pt x="8" y="16"/>
                            </a:lnTo>
                            <a:lnTo>
                              <a:pt x="5" y="16"/>
                            </a:lnTo>
                            <a:lnTo>
                              <a:pt x="3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243" name="未知"/>
                    <p:cNvSpPr/>
                    <p:nvPr/>
                  </p:nvSpPr>
                  <p:spPr>
                    <a:xfrm>
                      <a:off x="17" y="18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16" y="6"/>
                        </a:cxn>
                        <a:cxn ang="0">
                          <a:pos x="14" y="10"/>
                        </a:cxn>
                        <a:cxn ang="0">
                          <a:pos x="13" y="14"/>
                        </a:cxn>
                        <a:cxn ang="0">
                          <a:pos x="11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2" y="14"/>
                        </a:cxn>
                        <a:cxn ang="0">
                          <a:pos x="1" y="12"/>
                        </a:cxn>
                        <a:cxn ang="0">
                          <a:pos x="0" y="12"/>
                        </a:cxn>
                        <a:cxn ang="0">
                          <a:pos x="1" y="10"/>
                        </a:cxn>
                        <a:cxn ang="0">
                          <a:pos x="2" y="12"/>
                        </a:cxn>
                        <a:cxn ang="0">
                          <a:pos x="4" y="14"/>
                        </a:cxn>
                        <a:cxn ang="0">
                          <a:pos x="7" y="16"/>
                        </a:cxn>
                        <a:cxn ang="0">
                          <a:pos x="11" y="14"/>
                        </a:cxn>
                        <a:cxn ang="0">
                          <a:pos x="12" y="12"/>
                        </a:cxn>
                        <a:cxn ang="0">
                          <a:pos x="13" y="10"/>
                        </a:cxn>
                        <a:cxn ang="0">
                          <a:pos x="14" y="6"/>
                        </a:cxn>
                        <a:cxn ang="0">
                          <a:pos x="14" y="4"/>
                        </a:cxn>
                        <a:cxn ang="0">
                          <a:pos x="12" y="6"/>
                        </a:cxn>
                        <a:cxn ang="0">
                          <a:pos x="11" y="8"/>
                        </a:cxn>
                        <a:cxn ang="0">
                          <a:pos x="8" y="8"/>
                        </a:cxn>
                        <a:cxn ang="0">
                          <a:pos x="4" y="8"/>
                        </a:cxn>
                        <a:cxn ang="0">
                          <a:pos x="12" y="4"/>
                        </a:cxn>
                        <a:cxn ang="0">
                          <a:pos x="16" y="0"/>
                        </a:cxn>
                      </a:cxnLst>
                      <a:pathLst>
                        <a:path w="17" h="17">
                          <a:moveTo>
                            <a:pt x="16" y="0"/>
                          </a:moveTo>
                          <a:lnTo>
                            <a:pt x="16" y="6"/>
                          </a:lnTo>
                          <a:lnTo>
                            <a:pt x="14" y="10"/>
                          </a:lnTo>
                          <a:lnTo>
                            <a:pt x="13" y="14"/>
                          </a:lnTo>
                          <a:lnTo>
                            <a:pt x="11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2" y="14"/>
                          </a:lnTo>
                          <a:lnTo>
                            <a:pt x="1" y="12"/>
                          </a:lnTo>
                          <a:lnTo>
                            <a:pt x="0" y="12"/>
                          </a:lnTo>
                          <a:lnTo>
                            <a:pt x="1" y="10"/>
                          </a:lnTo>
                          <a:lnTo>
                            <a:pt x="2" y="12"/>
                          </a:lnTo>
                          <a:lnTo>
                            <a:pt x="4" y="14"/>
                          </a:lnTo>
                          <a:lnTo>
                            <a:pt x="7" y="16"/>
                          </a:lnTo>
                          <a:lnTo>
                            <a:pt x="11" y="14"/>
                          </a:lnTo>
                          <a:lnTo>
                            <a:pt x="12" y="12"/>
                          </a:lnTo>
                          <a:lnTo>
                            <a:pt x="13" y="10"/>
                          </a:lnTo>
                          <a:lnTo>
                            <a:pt x="14" y="6"/>
                          </a:lnTo>
                          <a:lnTo>
                            <a:pt x="14" y="4"/>
                          </a:lnTo>
                          <a:lnTo>
                            <a:pt x="12" y="6"/>
                          </a:lnTo>
                          <a:lnTo>
                            <a:pt x="11" y="8"/>
                          </a:lnTo>
                          <a:lnTo>
                            <a:pt x="8" y="8"/>
                          </a:lnTo>
                          <a:lnTo>
                            <a:pt x="4" y="8"/>
                          </a:lnTo>
                          <a:lnTo>
                            <a:pt x="12" y="4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DF9F7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4" name="Group 53"/>
                  <p:cNvGrpSpPr/>
                  <p:nvPr/>
                </p:nvGrpSpPr>
                <p:grpSpPr>
                  <a:xfrm>
                    <a:off x="47" y="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45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2" y="8"/>
                        </a:cxn>
                        <a:cxn ang="0">
                          <a:pos x="9" y="8"/>
                        </a:cxn>
                        <a:cxn ang="0">
                          <a:pos x="8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2" y="8"/>
                          </a:lnTo>
                          <a:lnTo>
                            <a:pt x="9" y="8"/>
                          </a:lnTo>
                          <a:lnTo>
                            <a:pt x="8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46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1" y="0"/>
                        </a:cxn>
                        <a:cxn ang="0">
                          <a:pos x="11" y="8"/>
                        </a:cxn>
                        <a:cxn ang="0">
                          <a:pos x="11" y="8"/>
                        </a:cxn>
                        <a:cxn ang="0">
                          <a:pos x="8" y="16"/>
                        </a:cxn>
                        <a:cxn ang="0">
                          <a:pos x="6" y="16"/>
                        </a:cxn>
                        <a:cxn ang="0">
                          <a:pos x="4" y="16"/>
                        </a:cxn>
                        <a:cxn ang="0">
                          <a:pos x="3" y="8"/>
                        </a:cxn>
                        <a:cxn ang="0">
                          <a:pos x="3" y="8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1" y="0"/>
                          </a:lnTo>
                          <a:lnTo>
                            <a:pt x="11" y="8"/>
                          </a:lnTo>
                          <a:lnTo>
                            <a:pt x="8" y="16"/>
                          </a:lnTo>
                          <a:lnTo>
                            <a:pt x="6" y="16"/>
                          </a:lnTo>
                          <a:lnTo>
                            <a:pt x="4" y="16"/>
                          </a:lnTo>
                          <a:lnTo>
                            <a:pt x="3" y="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7" name="Group 56"/>
                  <p:cNvGrpSpPr/>
                  <p:nvPr/>
                </p:nvGrpSpPr>
                <p:grpSpPr>
                  <a:xfrm>
                    <a:off x="16" y="1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48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3"/>
                        </a:cxn>
                        <a:cxn ang="0">
                          <a:pos x="16" y="6"/>
                        </a:cxn>
                        <a:cxn ang="0">
                          <a:pos x="14" y="9"/>
                        </a:cxn>
                        <a:cxn ang="0">
                          <a:pos x="14" y="12"/>
                        </a:cxn>
                        <a:cxn ang="0">
                          <a:pos x="12" y="12"/>
                        </a:cxn>
                        <a:cxn ang="0">
                          <a:pos x="12" y="12"/>
                        </a:cxn>
                        <a:cxn ang="0">
                          <a:pos x="8" y="16"/>
                        </a:cxn>
                        <a:cxn ang="0">
                          <a:pos x="3" y="16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3"/>
                          </a:lnTo>
                          <a:lnTo>
                            <a:pt x="16" y="6"/>
                          </a:lnTo>
                          <a:lnTo>
                            <a:pt x="14" y="9"/>
                          </a:lnTo>
                          <a:lnTo>
                            <a:pt x="14" y="12"/>
                          </a:lnTo>
                          <a:lnTo>
                            <a:pt x="12" y="12"/>
                          </a:lnTo>
                          <a:lnTo>
                            <a:pt x="8" y="16"/>
                          </a:lnTo>
                          <a:lnTo>
                            <a:pt x="3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49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0"/>
                        </a:cxn>
                        <a:cxn ang="0">
                          <a:pos x="13" y="3"/>
                        </a:cxn>
                        <a:cxn ang="0">
                          <a:pos x="14" y="3"/>
                        </a:cxn>
                        <a:cxn ang="0">
                          <a:pos x="14" y="6"/>
                        </a:cxn>
                        <a:cxn ang="0">
                          <a:pos x="14" y="12"/>
                        </a:cxn>
                        <a:cxn ang="0">
                          <a:pos x="12" y="16"/>
                        </a:cxn>
                        <a:cxn ang="0">
                          <a:pos x="9" y="16"/>
                        </a:cxn>
                        <a:cxn ang="0">
                          <a:pos x="8" y="12"/>
                        </a:cxn>
                        <a:cxn ang="0">
                          <a:pos x="7" y="9"/>
                        </a:cxn>
                        <a:cxn ang="0">
                          <a:pos x="3" y="12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0"/>
                          </a:lnTo>
                          <a:lnTo>
                            <a:pt x="13" y="3"/>
                          </a:lnTo>
                          <a:lnTo>
                            <a:pt x="14" y="3"/>
                          </a:lnTo>
                          <a:lnTo>
                            <a:pt x="14" y="6"/>
                          </a:lnTo>
                          <a:lnTo>
                            <a:pt x="14" y="12"/>
                          </a:lnTo>
                          <a:lnTo>
                            <a:pt x="12" y="16"/>
                          </a:lnTo>
                          <a:lnTo>
                            <a:pt x="9" y="16"/>
                          </a:lnTo>
                          <a:lnTo>
                            <a:pt x="8" y="12"/>
                          </a:lnTo>
                          <a:lnTo>
                            <a:pt x="7" y="9"/>
                          </a:lnTo>
                          <a:lnTo>
                            <a:pt x="3" y="12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250" name="Group 59"/>
                <p:cNvGrpSpPr/>
                <p:nvPr/>
              </p:nvGrpSpPr>
              <p:grpSpPr>
                <a:xfrm>
                  <a:off x="0" y="0"/>
                  <a:ext cx="78" cy="62"/>
                  <a:chOff x="0" y="0"/>
                  <a:chExt cx="78" cy="62"/>
                </a:xfrm>
              </p:grpSpPr>
              <p:grpSp>
                <p:nvGrpSpPr>
                  <p:cNvPr id="8251" name="Group 60"/>
                  <p:cNvGrpSpPr/>
                  <p:nvPr/>
                </p:nvGrpSpPr>
                <p:grpSpPr>
                  <a:xfrm>
                    <a:off x="25" y="30"/>
                    <a:ext cx="49" cy="32"/>
                    <a:chOff x="0" y="0"/>
                    <a:chExt cx="49" cy="32"/>
                  </a:xfrm>
                </p:grpSpPr>
                <p:sp>
                  <p:nvSpPr>
                    <p:cNvPr id="8252" name="未知"/>
                    <p:cNvSpPr/>
                    <p:nvPr/>
                  </p:nvSpPr>
                  <p:spPr>
                    <a:xfrm>
                      <a:off x="0" y="15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2"/>
                        </a:cxn>
                        <a:cxn ang="0">
                          <a:pos x="19" y="0"/>
                        </a:cxn>
                        <a:cxn ang="0">
                          <a:pos x="18" y="0"/>
                        </a:cxn>
                        <a:cxn ang="0">
                          <a:pos x="16" y="0"/>
                        </a:cxn>
                        <a:cxn ang="0">
                          <a:pos x="13" y="0"/>
                        </a:cxn>
                        <a:cxn ang="0">
                          <a:pos x="9" y="2"/>
                        </a:cxn>
                        <a:cxn ang="0">
                          <a:pos x="6" y="2"/>
                        </a:cxn>
                        <a:cxn ang="0">
                          <a:pos x="5" y="0"/>
                        </a:cxn>
                        <a:cxn ang="0">
                          <a:pos x="3" y="0"/>
                        </a:cxn>
                        <a:cxn ang="0">
                          <a:pos x="3" y="2"/>
                        </a:cxn>
                        <a:cxn ang="0">
                          <a:pos x="2" y="5"/>
                        </a:cxn>
                        <a:cxn ang="0">
                          <a:pos x="2" y="8"/>
                        </a:cxn>
                        <a:cxn ang="0">
                          <a:pos x="1" y="10"/>
                        </a:cxn>
                        <a:cxn ang="0">
                          <a:pos x="0" y="13"/>
                        </a:cxn>
                        <a:cxn ang="0">
                          <a:pos x="1" y="13"/>
                        </a:cxn>
                        <a:cxn ang="0">
                          <a:pos x="1" y="16"/>
                        </a:cxn>
                        <a:cxn ang="0">
                          <a:pos x="2" y="13"/>
                        </a:cxn>
                        <a:cxn ang="0">
                          <a:pos x="5" y="10"/>
                        </a:cxn>
                        <a:cxn ang="0">
                          <a:pos x="6" y="8"/>
                        </a:cxn>
                        <a:cxn ang="0">
                          <a:pos x="7" y="8"/>
                        </a:cxn>
                        <a:cxn ang="0">
                          <a:pos x="9" y="5"/>
                        </a:cxn>
                        <a:cxn ang="0">
                          <a:pos x="12" y="5"/>
                        </a:cxn>
                        <a:cxn ang="0">
                          <a:pos x="14" y="5"/>
                        </a:cxn>
                        <a:cxn ang="0">
                          <a:pos x="16" y="5"/>
                        </a:cxn>
                        <a:cxn ang="0">
                          <a:pos x="18" y="5"/>
                        </a:cxn>
                        <a:cxn ang="0">
                          <a:pos x="19" y="2"/>
                        </a:cxn>
                        <a:cxn ang="0">
                          <a:pos x="21" y="2"/>
                        </a:cxn>
                      </a:cxnLst>
                      <a:pathLst>
                        <a:path w="22" h="17">
                          <a:moveTo>
                            <a:pt x="21" y="2"/>
                          </a:moveTo>
                          <a:lnTo>
                            <a:pt x="19" y="0"/>
                          </a:lnTo>
                          <a:lnTo>
                            <a:pt x="18" y="0"/>
                          </a:lnTo>
                          <a:lnTo>
                            <a:pt x="16" y="0"/>
                          </a:lnTo>
                          <a:lnTo>
                            <a:pt x="13" y="0"/>
                          </a:lnTo>
                          <a:lnTo>
                            <a:pt x="9" y="2"/>
                          </a:lnTo>
                          <a:lnTo>
                            <a:pt x="6" y="2"/>
                          </a:lnTo>
                          <a:lnTo>
                            <a:pt x="5" y="0"/>
                          </a:lnTo>
                          <a:lnTo>
                            <a:pt x="3" y="0"/>
                          </a:lnTo>
                          <a:lnTo>
                            <a:pt x="3" y="2"/>
                          </a:lnTo>
                          <a:lnTo>
                            <a:pt x="2" y="5"/>
                          </a:lnTo>
                          <a:lnTo>
                            <a:pt x="2" y="8"/>
                          </a:lnTo>
                          <a:lnTo>
                            <a:pt x="1" y="10"/>
                          </a:lnTo>
                          <a:lnTo>
                            <a:pt x="0" y="13"/>
                          </a:lnTo>
                          <a:lnTo>
                            <a:pt x="1" y="13"/>
                          </a:lnTo>
                          <a:lnTo>
                            <a:pt x="1" y="16"/>
                          </a:lnTo>
                          <a:lnTo>
                            <a:pt x="2" y="13"/>
                          </a:lnTo>
                          <a:lnTo>
                            <a:pt x="5" y="10"/>
                          </a:lnTo>
                          <a:lnTo>
                            <a:pt x="6" y="8"/>
                          </a:lnTo>
                          <a:lnTo>
                            <a:pt x="7" y="8"/>
                          </a:lnTo>
                          <a:lnTo>
                            <a:pt x="9" y="5"/>
                          </a:lnTo>
                          <a:lnTo>
                            <a:pt x="12" y="5"/>
                          </a:lnTo>
                          <a:lnTo>
                            <a:pt x="14" y="5"/>
                          </a:lnTo>
                          <a:lnTo>
                            <a:pt x="16" y="5"/>
                          </a:lnTo>
                          <a:lnTo>
                            <a:pt x="18" y="5"/>
                          </a:lnTo>
                          <a:lnTo>
                            <a:pt x="19" y="2"/>
                          </a:lnTo>
                          <a:lnTo>
                            <a:pt x="21" y="2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53" name="未知"/>
                    <p:cNvSpPr/>
                    <p:nvPr/>
                  </p:nvSpPr>
                  <p:spPr>
                    <a:xfrm>
                      <a:off x="32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3" y="10"/>
                        </a:cxn>
                        <a:cxn ang="0">
                          <a:pos x="7" y="9"/>
                        </a:cxn>
                        <a:cxn ang="0">
                          <a:pos x="9" y="8"/>
                        </a:cxn>
                        <a:cxn ang="0">
                          <a:pos x="12" y="6"/>
                        </a:cxn>
                        <a:cxn ang="0">
                          <a:pos x="13" y="5"/>
                        </a:cxn>
                        <a:cxn ang="0">
                          <a:pos x="16" y="4"/>
                        </a:cxn>
                        <a:cxn ang="0">
                          <a:pos x="14" y="4"/>
                        </a:cxn>
                        <a:cxn ang="0">
                          <a:pos x="16" y="1"/>
                        </a:cxn>
                        <a:cxn ang="0">
                          <a:pos x="16" y="1"/>
                        </a:cxn>
                        <a:cxn ang="0">
                          <a:pos x="14" y="0"/>
                        </a:cxn>
                        <a:cxn ang="0">
                          <a:pos x="14" y="0"/>
                        </a:cxn>
                        <a:cxn ang="0">
                          <a:pos x="12" y="0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8" y="4"/>
                        </a:cxn>
                        <a:cxn ang="0">
                          <a:pos x="6" y="6"/>
                        </a:cxn>
                        <a:cxn ang="0">
                          <a:pos x="4" y="9"/>
                        </a:cxn>
                        <a:cxn ang="0">
                          <a:pos x="2" y="12"/>
                        </a:cxn>
                        <a:cxn ang="0">
                          <a:pos x="1" y="13"/>
                        </a:cxn>
                        <a:cxn ang="0">
                          <a:pos x="0" y="16"/>
                        </a:cxn>
                      </a:cxnLst>
                      <a:pathLst>
                        <a:path w="17" h="17">
                          <a:moveTo>
                            <a:pt x="0" y="16"/>
                          </a:moveTo>
                          <a:lnTo>
                            <a:pt x="3" y="10"/>
                          </a:lnTo>
                          <a:lnTo>
                            <a:pt x="7" y="9"/>
                          </a:lnTo>
                          <a:lnTo>
                            <a:pt x="9" y="8"/>
                          </a:lnTo>
                          <a:lnTo>
                            <a:pt x="12" y="6"/>
                          </a:lnTo>
                          <a:lnTo>
                            <a:pt x="13" y="5"/>
                          </a:lnTo>
                          <a:lnTo>
                            <a:pt x="16" y="4"/>
                          </a:lnTo>
                          <a:lnTo>
                            <a:pt x="14" y="4"/>
                          </a:lnTo>
                          <a:lnTo>
                            <a:pt x="16" y="1"/>
                          </a:lnTo>
                          <a:lnTo>
                            <a:pt x="14" y="0"/>
                          </a:lnTo>
                          <a:lnTo>
                            <a:pt x="12" y="0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8" y="4"/>
                          </a:lnTo>
                          <a:lnTo>
                            <a:pt x="6" y="6"/>
                          </a:lnTo>
                          <a:lnTo>
                            <a:pt x="4" y="9"/>
                          </a:lnTo>
                          <a:lnTo>
                            <a:pt x="2" y="12"/>
                          </a:lnTo>
                          <a:lnTo>
                            <a:pt x="1" y="13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54" name="Group 63"/>
                  <p:cNvGrpSpPr/>
                  <p:nvPr/>
                </p:nvGrpSpPr>
                <p:grpSpPr>
                  <a:xfrm>
                    <a:off x="0" y="0"/>
                    <a:ext cx="78" cy="62"/>
                    <a:chOff x="0" y="0"/>
                    <a:chExt cx="78" cy="62"/>
                  </a:xfrm>
                </p:grpSpPr>
                <p:grpSp>
                  <p:nvGrpSpPr>
                    <p:cNvPr id="8255" name="Group 64"/>
                    <p:cNvGrpSpPr/>
                    <p:nvPr/>
                  </p:nvGrpSpPr>
                  <p:grpSpPr>
                    <a:xfrm>
                      <a:off x="0" y="0"/>
                      <a:ext cx="78" cy="62"/>
                      <a:chOff x="0" y="0"/>
                      <a:chExt cx="78" cy="62"/>
                    </a:xfrm>
                  </p:grpSpPr>
                  <p:sp>
                    <p:nvSpPr>
                      <p:cNvPr id="8256" name="未知"/>
                      <p:cNvSpPr/>
                      <p:nvPr/>
                    </p:nvSpPr>
                    <p:spPr>
                      <a:xfrm>
                        <a:off x="0" y="0"/>
                        <a:ext cx="78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52"/>
                          </a:cxn>
                          <a:cxn ang="0">
                            <a:pos x="8" y="55"/>
                          </a:cxn>
                          <a:cxn ang="0">
                            <a:pos x="10" y="58"/>
                          </a:cxn>
                          <a:cxn ang="0">
                            <a:pos x="14" y="60"/>
                          </a:cxn>
                          <a:cxn ang="0">
                            <a:pos x="16" y="61"/>
                          </a:cxn>
                          <a:cxn ang="0">
                            <a:pos x="17" y="55"/>
                          </a:cxn>
                          <a:cxn ang="0">
                            <a:pos x="18" y="50"/>
                          </a:cxn>
                          <a:cxn ang="0">
                            <a:pos x="19" y="45"/>
                          </a:cxn>
                          <a:cxn ang="0">
                            <a:pos x="20" y="42"/>
                          </a:cxn>
                          <a:cxn ang="0">
                            <a:pos x="19" y="37"/>
                          </a:cxn>
                          <a:cxn ang="0">
                            <a:pos x="18" y="34"/>
                          </a:cxn>
                          <a:cxn ang="0">
                            <a:pos x="16" y="32"/>
                          </a:cxn>
                          <a:cxn ang="0">
                            <a:pos x="21" y="33"/>
                          </a:cxn>
                          <a:cxn ang="0">
                            <a:pos x="27" y="32"/>
                          </a:cxn>
                          <a:cxn ang="0">
                            <a:pos x="30" y="30"/>
                          </a:cxn>
                          <a:cxn ang="0">
                            <a:pos x="34" y="29"/>
                          </a:cxn>
                          <a:cxn ang="0">
                            <a:pos x="39" y="27"/>
                          </a:cxn>
                          <a:cxn ang="0">
                            <a:pos x="43" y="26"/>
                          </a:cxn>
                          <a:cxn ang="0">
                            <a:pos x="46" y="24"/>
                          </a:cxn>
                          <a:cxn ang="0">
                            <a:pos x="50" y="20"/>
                          </a:cxn>
                          <a:cxn ang="0">
                            <a:pos x="50" y="20"/>
                          </a:cxn>
                          <a:cxn ang="0">
                            <a:pos x="52" y="16"/>
                          </a:cxn>
                          <a:cxn ang="0">
                            <a:pos x="54" y="13"/>
                          </a:cxn>
                          <a:cxn ang="0">
                            <a:pos x="57" y="14"/>
                          </a:cxn>
                          <a:cxn ang="0">
                            <a:pos x="62" y="16"/>
                          </a:cxn>
                          <a:cxn ang="0">
                            <a:pos x="66" y="19"/>
                          </a:cxn>
                          <a:cxn ang="0">
                            <a:pos x="70" y="22"/>
                          </a:cxn>
                          <a:cxn ang="0">
                            <a:pos x="72" y="26"/>
                          </a:cxn>
                          <a:cxn ang="0">
                            <a:pos x="74" y="29"/>
                          </a:cxn>
                          <a:cxn ang="0">
                            <a:pos x="75" y="33"/>
                          </a:cxn>
                          <a:cxn ang="0">
                            <a:pos x="77" y="36"/>
                          </a:cxn>
                          <a:cxn ang="0">
                            <a:pos x="76" y="30"/>
                          </a:cxn>
                          <a:cxn ang="0">
                            <a:pos x="75" y="26"/>
                          </a:cxn>
                          <a:cxn ang="0">
                            <a:pos x="73" y="22"/>
                          </a:cxn>
                          <a:cxn ang="0">
                            <a:pos x="72" y="18"/>
                          </a:cxn>
                          <a:cxn ang="0">
                            <a:pos x="68" y="13"/>
                          </a:cxn>
                          <a:cxn ang="0">
                            <a:pos x="63" y="8"/>
                          </a:cxn>
                          <a:cxn ang="0">
                            <a:pos x="60" y="5"/>
                          </a:cxn>
                          <a:cxn ang="0">
                            <a:pos x="57" y="2"/>
                          </a:cxn>
                          <a:cxn ang="0">
                            <a:pos x="54" y="1"/>
                          </a:cxn>
                          <a:cxn ang="0">
                            <a:pos x="51" y="0"/>
                          </a:cxn>
                          <a:cxn ang="0">
                            <a:pos x="47" y="0"/>
                          </a:cxn>
                          <a:cxn ang="0">
                            <a:pos x="46" y="0"/>
                          </a:cxn>
                          <a:cxn ang="0">
                            <a:pos x="40" y="0"/>
                          </a:cxn>
                          <a:cxn ang="0">
                            <a:pos x="33" y="0"/>
                          </a:cxn>
                          <a:cxn ang="0">
                            <a:pos x="27" y="2"/>
                          </a:cxn>
                          <a:cxn ang="0">
                            <a:pos x="21" y="3"/>
                          </a:cxn>
                          <a:cxn ang="0">
                            <a:pos x="16" y="5"/>
                          </a:cxn>
                          <a:cxn ang="0">
                            <a:pos x="12" y="7"/>
                          </a:cxn>
                          <a:cxn ang="0">
                            <a:pos x="10" y="8"/>
                          </a:cxn>
                          <a:cxn ang="0">
                            <a:pos x="7" y="10"/>
                          </a:cxn>
                          <a:cxn ang="0">
                            <a:pos x="5" y="13"/>
                          </a:cxn>
                          <a:cxn ang="0">
                            <a:pos x="3" y="16"/>
                          </a:cxn>
                          <a:cxn ang="0">
                            <a:pos x="1" y="18"/>
                          </a:cxn>
                          <a:cxn ang="0">
                            <a:pos x="0" y="22"/>
                          </a:cxn>
                          <a:cxn ang="0">
                            <a:pos x="0" y="26"/>
                          </a:cxn>
                          <a:cxn ang="0">
                            <a:pos x="0" y="31"/>
                          </a:cxn>
                          <a:cxn ang="0">
                            <a:pos x="1" y="35"/>
                          </a:cxn>
                          <a:cxn ang="0">
                            <a:pos x="1" y="40"/>
                          </a:cxn>
                          <a:cxn ang="0">
                            <a:pos x="1" y="44"/>
                          </a:cxn>
                          <a:cxn ang="0">
                            <a:pos x="2" y="47"/>
                          </a:cxn>
                          <a:cxn ang="0">
                            <a:pos x="4" y="52"/>
                          </a:cxn>
                        </a:cxnLst>
                        <a:pathLst>
                          <a:path w="78" h="62">
                            <a:moveTo>
                              <a:pt x="4" y="52"/>
                            </a:moveTo>
                            <a:lnTo>
                              <a:pt x="8" y="55"/>
                            </a:lnTo>
                            <a:lnTo>
                              <a:pt x="10" y="58"/>
                            </a:lnTo>
                            <a:lnTo>
                              <a:pt x="14" y="60"/>
                            </a:lnTo>
                            <a:lnTo>
                              <a:pt x="16" y="61"/>
                            </a:lnTo>
                            <a:lnTo>
                              <a:pt x="17" y="55"/>
                            </a:lnTo>
                            <a:lnTo>
                              <a:pt x="18" y="50"/>
                            </a:lnTo>
                            <a:lnTo>
                              <a:pt x="19" y="45"/>
                            </a:lnTo>
                            <a:lnTo>
                              <a:pt x="20" y="42"/>
                            </a:lnTo>
                            <a:lnTo>
                              <a:pt x="19" y="37"/>
                            </a:lnTo>
                            <a:lnTo>
                              <a:pt x="18" y="34"/>
                            </a:lnTo>
                            <a:lnTo>
                              <a:pt x="16" y="32"/>
                            </a:lnTo>
                            <a:lnTo>
                              <a:pt x="21" y="33"/>
                            </a:lnTo>
                            <a:lnTo>
                              <a:pt x="27" y="32"/>
                            </a:lnTo>
                            <a:lnTo>
                              <a:pt x="30" y="30"/>
                            </a:lnTo>
                            <a:lnTo>
                              <a:pt x="34" y="29"/>
                            </a:lnTo>
                            <a:lnTo>
                              <a:pt x="39" y="27"/>
                            </a:lnTo>
                            <a:lnTo>
                              <a:pt x="43" y="26"/>
                            </a:lnTo>
                            <a:lnTo>
                              <a:pt x="46" y="24"/>
                            </a:lnTo>
                            <a:lnTo>
                              <a:pt x="50" y="20"/>
                            </a:lnTo>
                            <a:lnTo>
                              <a:pt x="52" y="16"/>
                            </a:lnTo>
                            <a:lnTo>
                              <a:pt x="54" y="13"/>
                            </a:lnTo>
                            <a:lnTo>
                              <a:pt x="57" y="14"/>
                            </a:lnTo>
                            <a:lnTo>
                              <a:pt x="62" y="16"/>
                            </a:lnTo>
                            <a:lnTo>
                              <a:pt x="66" y="19"/>
                            </a:lnTo>
                            <a:lnTo>
                              <a:pt x="70" y="22"/>
                            </a:lnTo>
                            <a:lnTo>
                              <a:pt x="72" y="26"/>
                            </a:lnTo>
                            <a:lnTo>
                              <a:pt x="74" y="29"/>
                            </a:lnTo>
                            <a:lnTo>
                              <a:pt x="75" y="33"/>
                            </a:lnTo>
                            <a:lnTo>
                              <a:pt x="77" y="36"/>
                            </a:lnTo>
                            <a:lnTo>
                              <a:pt x="76" y="30"/>
                            </a:lnTo>
                            <a:lnTo>
                              <a:pt x="75" y="26"/>
                            </a:lnTo>
                            <a:lnTo>
                              <a:pt x="73" y="22"/>
                            </a:lnTo>
                            <a:lnTo>
                              <a:pt x="72" y="18"/>
                            </a:lnTo>
                            <a:lnTo>
                              <a:pt x="68" y="13"/>
                            </a:lnTo>
                            <a:lnTo>
                              <a:pt x="63" y="8"/>
                            </a:lnTo>
                            <a:lnTo>
                              <a:pt x="60" y="5"/>
                            </a:lnTo>
                            <a:lnTo>
                              <a:pt x="57" y="2"/>
                            </a:lnTo>
                            <a:lnTo>
                              <a:pt x="54" y="1"/>
                            </a:lnTo>
                            <a:lnTo>
                              <a:pt x="51" y="0"/>
                            </a:lnTo>
                            <a:lnTo>
                              <a:pt x="47" y="0"/>
                            </a:lnTo>
                            <a:lnTo>
                              <a:pt x="46" y="0"/>
                            </a:lnTo>
                            <a:lnTo>
                              <a:pt x="40" y="0"/>
                            </a:lnTo>
                            <a:lnTo>
                              <a:pt x="33" y="0"/>
                            </a:lnTo>
                            <a:lnTo>
                              <a:pt x="27" y="2"/>
                            </a:lnTo>
                            <a:lnTo>
                              <a:pt x="21" y="3"/>
                            </a:lnTo>
                            <a:lnTo>
                              <a:pt x="16" y="5"/>
                            </a:lnTo>
                            <a:lnTo>
                              <a:pt x="12" y="7"/>
                            </a:lnTo>
                            <a:lnTo>
                              <a:pt x="10" y="8"/>
                            </a:lnTo>
                            <a:lnTo>
                              <a:pt x="7" y="10"/>
                            </a:lnTo>
                            <a:lnTo>
                              <a:pt x="5" y="13"/>
                            </a:lnTo>
                            <a:lnTo>
                              <a:pt x="3" y="16"/>
                            </a:lnTo>
                            <a:lnTo>
                              <a:pt x="1" y="18"/>
                            </a:lnTo>
                            <a:lnTo>
                              <a:pt x="0" y="22"/>
                            </a:lnTo>
                            <a:lnTo>
                              <a:pt x="0" y="26"/>
                            </a:lnTo>
                            <a:lnTo>
                              <a:pt x="0" y="31"/>
                            </a:lnTo>
                            <a:lnTo>
                              <a:pt x="1" y="35"/>
                            </a:lnTo>
                            <a:lnTo>
                              <a:pt x="1" y="40"/>
                            </a:lnTo>
                            <a:lnTo>
                              <a:pt x="1" y="44"/>
                            </a:lnTo>
                            <a:lnTo>
                              <a:pt x="2" y="47"/>
                            </a:lnTo>
                            <a:lnTo>
                              <a:pt x="4" y="52"/>
                            </a:lnTo>
                          </a:path>
                        </a:pathLst>
                      </a:custGeom>
                      <a:solidFill>
                        <a:srgbClr val="5F5F5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57" name="未知"/>
                      <p:cNvSpPr/>
                      <p:nvPr/>
                    </p:nvSpPr>
                    <p:spPr>
                      <a:xfrm>
                        <a:off x="3" y="1"/>
                        <a:ext cx="47" cy="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1" y="0"/>
                          </a:cxn>
                          <a:cxn ang="0">
                            <a:pos x="36" y="0"/>
                          </a:cxn>
                          <a:cxn ang="0">
                            <a:pos x="42" y="1"/>
                          </a:cxn>
                          <a:cxn ang="0">
                            <a:pos x="45" y="6"/>
                          </a:cxn>
                          <a:cxn ang="0">
                            <a:pos x="46" y="10"/>
                          </a:cxn>
                          <a:cxn ang="0">
                            <a:pos x="44" y="15"/>
                          </a:cxn>
                          <a:cxn ang="0">
                            <a:pos x="40" y="20"/>
                          </a:cxn>
                          <a:cxn ang="0">
                            <a:pos x="35" y="23"/>
                          </a:cxn>
                          <a:cxn ang="0">
                            <a:pos x="29" y="25"/>
                          </a:cxn>
                          <a:cxn ang="0">
                            <a:pos x="23" y="27"/>
                          </a:cxn>
                          <a:cxn ang="0">
                            <a:pos x="20" y="28"/>
                          </a:cxn>
                          <a:cxn ang="0">
                            <a:pos x="22" y="28"/>
                          </a:cxn>
                          <a:cxn ang="0">
                            <a:pos x="18" y="30"/>
                          </a:cxn>
                          <a:cxn ang="0">
                            <a:pos x="11" y="30"/>
                          </a:cxn>
                          <a:cxn ang="0">
                            <a:pos x="12" y="34"/>
                          </a:cxn>
                          <a:cxn ang="0">
                            <a:pos x="13" y="41"/>
                          </a:cxn>
                          <a:cxn ang="0">
                            <a:pos x="14" y="47"/>
                          </a:cxn>
                          <a:cxn ang="0">
                            <a:pos x="11" y="55"/>
                          </a:cxn>
                          <a:cxn ang="0">
                            <a:pos x="9" y="54"/>
                          </a:cxn>
                          <a:cxn ang="0">
                            <a:pos x="1" y="48"/>
                          </a:cxn>
                          <a:cxn ang="0">
                            <a:pos x="4" y="44"/>
                          </a:cxn>
                          <a:cxn ang="0">
                            <a:pos x="3" y="39"/>
                          </a:cxn>
                          <a:cxn ang="0">
                            <a:pos x="4" y="38"/>
                          </a:cxn>
                          <a:cxn ang="0">
                            <a:pos x="4" y="34"/>
                          </a:cxn>
                          <a:cxn ang="0">
                            <a:pos x="0" y="25"/>
                          </a:cxn>
                          <a:cxn ang="0">
                            <a:pos x="1" y="24"/>
                          </a:cxn>
                          <a:cxn ang="0">
                            <a:pos x="7" y="24"/>
                          </a:cxn>
                          <a:cxn ang="0">
                            <a:pos x="8" y="21"/>
                          </a:cxn>
                          <a:cxn ang="0">
                            <a:pos x="3" y="17"/>
                          </a:cxn>
                          <a:cxn ang="0">
                            <a:pos x="12" y="20"/>
                          </a:cxn>
                          <a:cxn ang="0">
                            <a:pos x="19" y="20"/>
                          </a:cxn>
                          <a:cxn ang="0">
                            <a:pos x="24" y="19"/>
                          </a:cxn>
                          <a:cxn ang="0">
                            <a:pos x="27" y="17"/>
                          </a:cxn>
                          <a:cxn ang="0">
                            <a:pos x="20" y="16"/>
                          </a:cxn>
                          <a:cxn ang="0">
                            <a:pos x="12" y="16"/>
                          </a:cxn>
                          <a:cxn ang="0">
                            <a:pos x="11" y="15"/>
                          </a:cxn>
                          <a:cxn ang="0">
                            <a:pos x="5" y="14"/>
                          </a:cxn>
                          <a:cxn ang="0">
                            <a:pos x="7" y="13"/>
                          </a:cxn>
                          <a:cxn ang="0">
                            <a:pos x="12" y="12"/>
                          </a:cxn>
                          <a:cxn ang="0">
                            <a:pos x="11" y="11"/>
                          </a:cxn>
                          <a:cxn ang="0">
                            <a:pos x="13" y="9"/>
                          </a:cxn>
                          <a:cxn ang="0">
                            <a:pos x="15" y="8"/>
                          </a:cxn>
                          <a:cxn ang="0">
                            <a:pos x="22" y="9"/>
                          </a:cxn>
                          <a:cxn ang="0">
                            <a:pos x="27" y="9"/>
                          </a:cxn>
                          <a:cxn ang="0">
                            <a:pos x="31" y="8"/>
                          </a:cxn>
                          <a:cxn ang="0">
                            <a:pos x="34" y="7"/>
                          </a:cxn>
                          <a:cxn ang="0">
                            <a:pos x="28" y="6"/>
                          </a:cxn>
                          <a:cxn ang="0">
                            <a:pos x="30" y="6"/>
                          </a:cxn>
                          <a:cxn ang="0">
                            <a:pos x="35" y="5"/>
                          </a:cxn>
                          <a:cxn ang="0">
                            <a:pos x="34" y="4"/>
                          </a:cxn>
                          <a:cxn ang="0">
                            <a:pos x="37" y="2"/>
                          </a:cxn>
                          <a:cxn ang="0">
                            <a:pos x="31" y="2"/>
                          </a:cxn>
                        </a:cxnLst>
                        <a:pathLst>
                          <a:path w="47" h="56">
                            <a:moveTo>
                              <a:pt x="29" y="2"/>
                            </a:moveTo>
                            <a:lnTo>
                              <a:pt x="31" y="0"/>
                            </a:lnTo>
                            <a:lnTo>
                              <a:pt x="34" y="0"/>
                            </a:lnTo>
                            <a:lnTo>
                              <a:pt x="36" y="0"/>
                            </a:lnTo>
                            <a:lnTo>
                              <a:pt x="40" y="1"/>
                            </a:lnTo>
                            <a:lnTo>
                              <a:pt x="42" y="1"/>
                            </a:lnTo>
                            <a:lnTo>
                              <a:pt x="43" y="3"/>
                            </a:lnTo>
                            <a:lnTo>
                              <a:pt x="45" y="6"/>
                            </a:lnTo>
                            <a:lnTo>
                              <a:pt x="46" y="8"/>
                            </a:lnTo>
                            <a:lnTo>
                              <a:pt x="46" y="10"/>
                            </a:lnTo>
                            <a:lnTo>
                              <a:pt x="46" y="12"/>
                            </a:lnTo>
                            <a:lnTo>
                              <a:pt x="44" y="15"/>
                            </a:lnTo>
                            <a:lnTo>
                              <a:pt x="42" y="18"/>
                            </a:lnTo>
                            <a:lnTo>
                              <a:pt x="40" y="20"/>
                            </a:lnTo>
                            <a:lnTo>
                              <a:pt x="37" y="21"/>
                            </a:lnTo>
                            <a:lnTo>
                              <a:pt x="35" y="23"/>
                            </a:lnTo>
                            <a:lnTo>
                              <a:pt x="32" y="24"/>
                            </a:lnTo>
                            <a:lnTo>
                              <a:pt x="29" y="25"/>
                            </a:lnTo>
                            <a:lnTo>
                              <a:pt x="26" y="26"/>
                            </a:lnTo>
                            <a:lnTo>
                              <a:pt x="23" y="27"/>
                            </a:lnTo>
                            <a:lnTo>
                              <a:pt x="21" y="27"/>
                            </a:lnTo>
                            <a:lnTo>
                              <a:pt x="20" y="28"/>
                            </a:lnTo>
                            <a:lnTo>
                              <a:pt x="19" y="28"/>
                            </a:lnTo>
                            <a:lnTo>
                              <a:pt x="22" y="28"/>
                            </a:lnTo>
                            <a:lnTo>
                              <a:pt x="20" y="29"/>
                            </a:lnTo>
                            <a:lnTo>
                              <a:pt x="18" y="30"/>
                            </a:lnTo>
                            <a:lnTo>
                              <a:pt x="14" y="30"/>
                            </a:lnTo>
                            <a:lnTo>
                              <a:pt x="11" y="30"/>
                            </a:lnTo>
                            <a:lnTo>
                              <a:pt x="10" y="31"/>
                            </a:lnTo>
                            <a:lnTo>
                              <a:pt x="12" y="34"/>
                            </a:lnTo>
                            <a:lnTo>
                              <a:pt x="13" y="38"/>
                            </a:lnTo>
                            <a:lnTo>
                              <a:pt x="13" y="41"/>
                            </a:lnTo>
                            <a:lnTo>
                              <a:pt x="13" y="45"/>
                            </a:lnTo>
                            <a:lnTo>
                              <a:pt x="14" y="47"/>
                            </a:lnTo>
                            <a:lnTo>
                              <a:pt x="13" y="51"/>
                            </a:lnTo>
                            <a:lnTo>
                              <a:pt x="11" y="55"/>
                            </a:lnTo>
                            <a:lnTo>
                              <a:pt x="10" y="55"/>
                            </a:lnTo>
                            <a:lnTo>
                              <a:pt x="9" y="54"/>
                            </a:lnTo>
                            <a:lnTo>
                              <a:pt x="5" y="50"/>
                            </a:lnTo>
                            <a:lnTo>
                              <a:pt x="1" y="48"/>
                            </a:lnTo>
                            <a:lnTo>
                              <a:pt x="6" y="48"/>
                            </a:lnTo>
                            <a:lnTo>
                              <a:pt x="4" y="44"/>
                            </a:lnTo>
                            <a:lnTo>
                              <a:pt x="2" y="42"/>
                            </a:lnTo>
                            <a:lnTo>
                              <a:pt x="3" y="39"/>
                            </a:lnTo>
                            <a:lnTo>
                              <a:pt x="2" y="38"/>
                            </a:lnTo>
                            <a:lnTo>
                              <a:pt x="4" y="38"/>
                            </a:lnTo>
                            <a:lnTo>
                              <a:pt x="2" y="34"/>
                            </a:lnTo>
                            <a:lnTo>
                              <a:pt x="4" y="34"/>
                            </a:lnTo>
                            <a:lnTo>
                              <a:pt x="0" y="30"/>
                            </a:lnTo>
                            <a:lnTo>
                              <a:pt x="0" y="25"/>
                            </a:lnTo>
                            <a:lnTo>
                              <a:pt x="2" y="27"/>
                            </a:lnTo>
                            <a:lnTo>
                              <a:pt x="1" y="24"/>
                            </a:lnTo>
                            <a:lnTo>
                              <a:pt x="5" y="24"/>
                            </a:lnTo>
                            <a:lnTo>
                              <a:pt x="7" y="24"/>
                            </a:lnTo>
                            <a:lnTo>
                              <a:pt x="5" y="21"/>
                            </a:lnTo>
                            <a:lnTo>
                              <a:pt x="8" y="21"/>
                            </a:lnTo>
                            <a:lnTo>
                              <a:pt x="5" y="19"/>
                            </a:lnTo>
                            <a:lnTo>
                              <a:pt x="3" y="17"/>
                            </a:lnTo>
                            <a:lnTo>
                              <a:pt x="8" y="19"/>
                            </a:lnTo>
                            <a:lnTo>
                              <a:pt x="12" y="20"/>
                            </a:lnTo>
                            <a:lnTo>
                              <a:pt x="15" y="20"/>
                            </a:lnTo>
                            <a:lnTo>
                              <a:pt x="19" y="20"/>
                            </a:lnTo>
                            <a:lnTo>
                              <a:pt x="22" y="20"/>
                            </a:lnTo>
                            <a:lnTo>
                              <a:pt x="24" y="19"/>
                            </a:lnTo>
                            <a:lnTo>
                              <a:pt x="23" y="18"/>
                            </a:lnTo>
                            <a:lnTo>
                              <a:pt x="27" y="17"/>
                            </a:lnTo>
                            <a:lnTo>
                              <a:pt x="23" y="17"/>
                            </a:lnTo>
                            <a:lnTo>
                              <a:pt x="20" y="16"/>
                            </a:lnTo>
                            <a:lnTo>
                              <a:pt x="16" y="16"/>
                            </a:lnTo>
                            <a:lnTo>
                              <a:pt x="12" y="16"/>
                            </a:lnTo>
                            <a:lnTo>
                              <a:pt x="15" y="14"/>
                            </a:lnTo>
                            <a:lnTo>
                              <a:pt x="11" y="15"/>
                            </a:lnTo>
                            <a:lnTo>
                              <a:pt x="8" y="15"/>
                            </a:lnTo>
                            <a:lnTo>
                              <a:pt x="5" y="14"/>
                            </a:lnTo>
                            <a:lnTo>
                              <a:pt x="4" y="14"/>
                            </a:lnTo>
                            <a:lnTo>
                              <a:pt x="7" y="13"/>
                            </a:lnTo>
                            <a:lnTo>
                              <a:pt x="10" y="13"/>
                            </a:lnTo>
                            <a:lnTo>
                              <a:pt x="12" y="12"/>
                            </a:lnTo>
                            <a:lnTo>
                              <a:pt x="13" y="11"/>
                            </a:lnTo>
                            <a:lnTo>
                              <a:pt x="11" y="11"/>
                            </a:lnTo>
                            <a:lnTo>
                              <a:pt x="15" y="9"/>
                            </a:lnTo>
                            <a:lnTo>
                              <a:pt x="13" y="9"/>
                            </a:lnTo>
                            <a:lnTo>
                              <a:pt x="11" y="9"/>
                            </a:lnTo>
                            <a:lnTo>
                              <a:pt x="15" y="8"/>
                            </a:lnTo>
                            <a:lnTo>
                              <a:pt x="19" y="8"/>
                            </a:lnTo>
                            <a:lnTo>
                              <a:pt x="22" y="9"/>
                            </a:lnTo>
                            <a:lnTo>
                              <a:pt x="24" y="9"/>
                            </a:lnTo>
                            <a:lnTo>
                              <a:pt x="27" y="9"/>
                            </a:lnTo>
                            <a:lnTo>
                              <a:pt x="29" y="9"/>
                            </a:lnTo>
                            <a:lnTo>
                              <a:pt x="31" y="8"/>
                            </a:lnTo>
                            <a:lnTo>
                              <a:pt x="33" y="8"/>
                            </a:lnTo>
                            <a:lnTo>
                              <a:pt x="34" y="7"/>
                            </a:lnTo>
                            <a:lnTo>
                              <a:pt x="31" y="7"/>
                            </a:lnTo>
                            <a:lnTo>
                              <a:pt x="28" y="6"/>
                            </a:lnTo>
                            <a:lnTo>
                              <a:pt x="24" y="6"/>
                            </a:lnTo>
                            <a:lnTo>
                              <a:pt x="30" y="6"/>
                            </a:lnTo>
                            <a:lnTo>
                              <a:pt x="33" y="5"/>
                            </a:lnTo>
                            <a:lnTo>
                              <a:pt x="35" y="5"/>
                            </a:lnTo>
                            <a:lnTo>
                              <a:pt x="37" y="4"/>
                            </a:lnTo>
                            <a:lnTo>
                              <a:pt x="34" y="4"/>
                            </a:lnTo>
                            <a:lnTo>
                              <a:pt x="35" y="2"/>
                            </a:lnTo>
                            <a:lnTo>
                              <a:pt x="37" y="2"/>
                            </a:lnTo>
                            <a:lnTo>
                              <a:pt x="33" y="2"/>
                            </a:lnTo>
                            <a:lnTo>
                              <a:pt x="31" y="2"/>
                            </a:lnTo>
                            <a:lnTo>
                              <a:pt x="29" y="2"/>
                            </a:lnTo>
                          </a:path>
                        </a:pathLst>
                      </a:custGeom>
                      <a:solidFill>
                        <a:srgbClr val="3F3F3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258" name="未知"/>
                    <p:cNvSpPr/>
                    <p:nvPr/>
                  </p:nvSpPr>
                  <p:spPr>
                    <a:xfrm>
                      <a:off x="53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" y="3"/>
                        </a:cxn>
                        <a:cxn ang="0">
                          <a:pos x="5" y="4"/>
                        </a:cxn>
                        <a:cxn ang="0">
                          <a:pos x="7" y="6"/>
                        </a:cxn>
                        <a:cxn ang="0">
                          <a:pos x="10" y="7"/>
                        </a:cxn>
                        <a:cxn ang="0">
                          <a:pos x="13" y="8"/>
                        </a:cxn>
                        <a:cxn ang="0">
                          <a:pos x="8" y="7"/>
                        </a:cxn>
                        <a:cxn ang="0">
                          <a:pos x="5" y="7"/>
                        </a:cxn>
                        <a:cxn ang="0">
                          <a:pos x="5" y="7"/>
                        </a:cxn>
                        <a:cxn ang="0">
                          <a:pos x="7" y="9"/>
                        </a:cxn>
                        <a:cxn ang="0">
                          <a:pos x="8" y="12"/>
                        </a:cxn>
                        <a:cxn ang="0">
                          <a:pos x="11" y="13"/>
                        </a:cxn>
                        <a:cxn ang="0">
                          <a:pos x="16" y="16"/>
                        </a:cxn>
                        <a:cxn ang="0">
                          <a:pos x="10" y="13"/>
                        </a:cxn>
                        <a:cxn ang="0">
                          <a:pos x="7" y="12"/>
                        </a:cxn>
                        <a:cxn ang="0">
                          <a:pos x="4" y="11"/>
                        </a:cxn>
                        <a:cxn ang="0">
                          <a:pos x="2" y="8"/>
                        </a:cxn>
                        <a:cxn ang="0">
                          <a:pos x="2" y="6"/>
                        </a:cxn>
                        <a:cxn ang="0">
                          <a:pos x="1" y="3"/>
                        </a:cxn>
                        <a:cxn ang="0">
                          <a:pos x="0" y="0"/>
                        </a:cxn>
                      </a:cxnLst>
                      <a:pathLst>
                        <a:path w="17" h="17">
                          <a:moveTo>
                            <a:pt x="0" y="0"/>
                          </a:moveTo>
                          <a:lnTo>
                            <a:pt x="2" y="3"/>
                          </a:lnTo>
                          <a:lnTo>
                            <a:pt x="5" y="4"/>
                          </a:lnTo>
                          <a:lnTo>
                            <a:pt x="7" y="6"/>
                          </a:lnTo>
                          <a:lnTo>
                            <a:pt x="10" y="7"/>
                          </a:lnTo>
                          <a:lnTo>
                            <a:pt x="13" y="8"/>
                          </a:lnTo>
                          <a:lnTo>
                            <a:pt x="8" y="7"/>
                          </a:lnTo>
                          <a:lnTo>
                            <a:pt x="5" y="7"/>
                          </a:lnTo>
                          <a:lnTo>
                            <a:pt x="7" y="9"/>
                          </a:lnTo>
                          <a:lnTo>
                            <a:pt x="8" y="12"/>
                          </a:lnTo>
                          <a:lnTo>
                            <a:pt x="11" y="13"/>
                          </a:lnTo>
                          <a:lnTo>
                            <a:pt x="16" y="16"/>
                          </a:lnTo>
                          <a:lnTo>
                            <a:pt x="10" y="13"/>
                          </a:lnTo>
                          <a:lnTo>
                            <a:pt x="7" y="12"/>
                          </a:lnTo>
                          <a:lnTo>
                            <a:pt x="4" y="11"/>
                          </a:lnTo>
                          <a:lnTo>
                            <a:pt x="2" y="8"/>
                          </a:lnTo>
                          <a:lnTo>
                            <a:pt x="2" y="6"/>
                          </a:lnTo>
                          <a:lnTo>
                            <a:pt x="1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3F3F3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259" name="未知"/>
            <p:cNvSpPr/>
            <p:nvPr/>
          </p:nvSpPr>
          <p:spPr>
            <a:xfrm>
              <a:off x="0" y="243"/>
              <a:ext cx="849" cy="1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0" y="135"/>
                </a:cxn>
                <a:cxn ang="0">
                  <a:pos x="848" y="135"/>
                </a:cxn>
                <a:cxn ang="0">
                  <a:pos x="771" y="0"/>
                </a:cxn>
                <a:cxn ang="0">
                  <a:pos x="107" y="0"/>
                </a:cxn>
              </a:cxnLst>
              <a:pathLst>
                <a:path w="849" h="136">
                  <a:moveTo>
                    <a:pt x="107" y="0"/>
                  </a:moveTo>
                  <a:lnTo>
                    <a:pt x="0" y="135"/>
                  </a:lnTo>
                  <a:lnTo>
                    <a:pt x="848" y="135"/>
                  </a:lnTo>
                  <a:lnTo>
                    <a:pt x="771" y="0"/>
                  </a:lnTo>
                  <a:lnTo>
                    <a:pt x="107" y="0"/>
                  </a:lnTo>
                </a:path>
              </a:pathLst>
            </a:custGeom>
            <a:solidFill>
              <a:srgbClr val="BC37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60" name="Group 69"/>
            <p:cNvGrpSpPr/>
            <p:nvPr/>
          </p:nvGrpSpPr>
          <p:grpSpPr>
            <a:xfrm>
              <a:off x="298" y="210"/>
              <a:ext cx="39" cy="38"/>
              <a:chOff x="0" y="0"/>
              <a:chExt cx="39" cy="38"/>
            </a:xfrm>
          </p:grpSpPr>
          <p:sp>
            <p:nvSpPr>
              <p:cNvPr id="8261" name="未知"/>
              <p:cNvSpPr/>
              <p:nvPr/>
            </p:nvSpPr>
            <p:spPr>
              <a:xfrm>
                <a:off x="0" y="0"/>
                <a:ext cx="39" cy="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9" y="2"/>
                  </a:cxn>
                  <a:cxn ang="0">
                    <a:pos x="33" y="3"/>
                  </a:cxn>
                  <a:cxn ang="0">
                    <a:pos x="35" y="4"/>
                  </a:cxn>
                  <a:cxn ang="0">
                    <a:pos x="36" y="6"/>
                  </a:cxn>
                  <a:cxn ang="0">
                    <a:pos x="36" y="8"/>
                  </a:cxn>
                  <a:cxn ang="0">
                    <a:pos x="35" y="9"/>
                  </a:cxn>
                  <a:cxn ang="0">
                    <a:pos x="36" y="10"/>
                  </a:cxn>
                  <a:cxn ang="0">
                    <a:pos x="37" y="12"/>
                  </a:cxn>
                  <a:cxn ang="0">
                    <a:pos x="36" y="14"/>
                  </a:cxn>
                  <a:cxn ang="0">
                    <a:pos x="37" y="15"/>
                  </a:cxn>
                  <a:cxn ang="0">
                    <a:pos x="38" y="17"/>
                  </a:cxn>
                  <a:cxn ang="0">
                    <a:pos x="38" y="19"/>
                  </a:cxn>
                  <a:cxn ang="0">
                    <a:pos x="36" y="21"/>
                  </a:cxn>
                  <a:cxn ang="0">
                    <a:pos x="37" y="23"/>
                  </a:cxn>
                  <a:cxn ang="0">
                    <a:pos x="38" y="25"/>
                  </a:cxn>
                  <a:cxn ang="0">
                    <a:pos x="37" y="27"/>
                  </a:cxn>
                  <a:cxn ang="0">
                    <a:pos x="36" y="29"/>
                  </a:cxn>
                  <a:cxn ang="0">
                    <a:pos x="36" y="33"/>
                  </a:cxn>
                  <a:cxn ang="0">
                    <a:pos x="34" y="35"/>
                  </a:cxn>
                  <a:cxn ang="0">
                    <a:pos x="31" y="36"/>
                  </a:cxn>
                  <a:cxn ang="0">
                    <a:pos x="17" y="37"/>
                  </a:cxn>
                  <a:cxn ang="0">
                    <a:pos x="10" y="35"/>
                  </a:cxn>
                  <a:cxn ang="0">
                    <a:pos x="2" y="26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6" y="6"/>
                  </a:cxn>
                </a:cxnLst>
                <a:pathLst>
                  <a:path w="39" h="38">
                    <a:moveTo>
                      <a:pt x="6" y="6"/>
                    </a:moveTo>
                    <a:lnTo>
                      <a:pt x="12" y="1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9" y="2"/>
                    </a:lnTo>
                    <a:lnTo>
                      <a:pt x="33" y="3"/>
                    </a:lnTo>
                    <a:lnTo>
                      <a:pt x="35" y="4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5" y="9"/>
                    </a:lnTo>
                    <a:lnTo>
                      <a:pt x="36" y="10"/>
                    </a:lnTo>
                    <a:lnTo>
                      <a:pt x="37" y="12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7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7" y="23"/>
                    </a:lnTo>
                    <a:lnTo>
                      <a:pt x="38" y="25"/>
                    </a:lnTo>
                    <a:lnTo>
                      <a:pt x="37" y="27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17" y="37"/>
                    </a:lnTo>
                    <a:lnTo>
                      <a:pt x="10" y="35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6" y="6"/>
                    </a:lnTo>
                  </a:path>
                </a:pathLst>
              </a:custGeom>
              <a:solidFill>
                <a:srgbClr val="FFBFB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262" name="Group 71"/>
              <p:cNvGrpSpPr/>
              <p:nvPr/>
            </p:nvGrpSpPr>
            <p:grpSpPr>
              <a:xfrm>
                <a:off x="10" y="6"/>
                <a:ext cx="29" cy="32"/>
                <a:chOff x="0" y="0"/>
                <a:chExt cx="29" cy="32"/>
              </a:xfrm>
            </p:grpSpPr>
            <p:sp>
              <p:nvSpPr>
                <p:cNvPr id="8263" name="未知"/>
                <p:cNvSpPr/>
                <p:nvPr/>
              </p:nvSpPr>
              <p:spPr>
                <a:xfrm>
                  <a:off x="0" y="6"/>
                  <a:ext cx="29" cy="26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13" y="0"/>
                    </a:cxn>
                    <a:cxn ang="0">
                      <a:pos x="16" y="3"/>
                    </a:cxn>
                    <a:cxn ang="0">
                      <a:pos x="20" y="3"/>
                    </a:cxn>
                    <a:cxn ang="0">
                      <a:pos x="24" y="1"/>
                    </a:cxn>
                    <a:cxn ang="0">
                      <a:pos x="27" y="0"/>
                    </a:cxn>
                    <a:cxn ang="0">
                      <a:pos x="27" y="3"/>
                    </a:cxn>
                    <a:cxn ang="0">
                      <a:pos x="28" y="6"/>
                    </a:cxn>
                    <a:cxn ang="0">
                      <a:pos x="27" y="10"/>
                    </a:cxn>
                    <a:cxn ang="0">
                      <a:pos x="27" y="15"/>
                    </a:cxn>
                    <a:cxn ang="0">
                      <a:pos x="26" y="21"/>
                    </a:cxn>
                    <a:cxn ang="0">
                      <a:pos x="21" y="24"/>
                    </a:cxn>
                    <a:cxn ang="0">
                      <a:pos x="1" y="23"/>
                    </a:cxn>
                    <a:cxn ang="0">
                      <a:pos x="8" y="24"/>
                    </a:cxn>
                    <a:cxn ang="0">
                      <a:pos x="13" y="24"/>
                    </a:cxn>
                    <a:cxn ang="0">
                      <a:pos x="14" y="24"/>
                    </a:cxn>
                    <a:cxn ang="0">
                      <a:pos x="21" y="24"/>
                    </a:cxn>
                    <a:cxn ang="0">
                      <a:pos x="24" y="21"/>
                    </a:cxn>
                    <a:cxn ang="0">
                      <a:pos x="25" y="17"/>
                    </a:cxn>
                    <a:cxn ang="0">
                      <a:pos x="20" y="18"/>
                    </a:cxn>
                    <a:cxn ang="0">
                      <a:pos x="14" y="19"/>
                    </a:cxn>
                    <a:cxn ang="0">
                      <a:pos x="9" y="18"/>
                    </a:cxn>
                    <a:cxn ang="0">
                      <a:pos x="4" y="17"/>
                    </a:cxn>
                    <a:cxn ang="0">
                      <a:pos x="4" y="16"/>
                    </a:cxn>
                    <a:cxn ang="0">
                      <a:pos x="9" y="17"/>
                    </a:cxn>
                    <a:cxn ang="0">
                      <a:pos x="14" y="18"/>
                    </a:cxn>
                    <a:cxn ang="0">
                      <a:pos x="18" y="16"/>
                    </a:cxn>
                    <a:cxn ang="0">
                      <a:pos x="20" y="17"/>
                    </a:cxn>
                    <a:cxn ang="0">
                      <a:pos x="24" y="17"/>
                    </a:cxn>
                    <a:cxn ang="0">
                      <a:pos x="26" y="15"/>
                    </a:cxn>
                    <a:cxn ang="0">
                      <a:pos x="27" y="13"/>
                    </a:cxn>
                    <a:cxn ang="0">
                      <a:pos x="26" y="11"/>
                    </a:cxn>
                    <a:cxn ang="0">
                      <a:pos x="22" y="11"/>
                    </a:cxn>
                    <a:cxn ang="0">
                      <a:pos x="17" y="13"/>
                    </a:cxn>
                    <a:cxn ang="0">
                      <a:pos x="11" y="13"/>
                    </a:cxn>
                    <a:cxn ang="0">
                      <a:pos x="5" y="12"/>
                    </a:cxn>
                    <a:cxn ang="0">
                      <a:pos x="0" y="9"/>
                    </a:cxn>
                    <a:cxn ang="0">
                      <a:pos x="6" y="11"/>
                    </a:cxn>
                    <a:cxn ang="0">
                      <a:pos x="11" y="12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8" y="11"/>
                    </a:cxn>
                    <a:cxn ang="0">
                      <a:pos x="21" y="10"/>
                    </a:cxn>
                    <a:cxn ang="0">
                      <a:pos x="25" y="8"/>
                    </a:cxn>
                    <a:cxn ang="0">
                      <a:pos x="27" y="6"/>
                    </a:cxn>
                    <a:cxn ang="0">
                      <a:pos x="27" y="2"/>
                    </a:cxn>
                    <a:cxn ang="0">
                      <a:pos x="22" y="4"/>
                    </a:cxn>
                    <a:cxn ang="0">
                      <a:pos x="15" y="5"/>
                    </a:cxn>
                    <a:cxn ang="0">
                      <a:pos x="7" y="4"/>
                    </a:cxn>
                    <a:cxn ang="0">
                      <a:pos x="8" y="3"/>
                    </a:cxn>
                  </a:cxnLst>
                  <a:pathLst>
                    <a:path w="29" h="26">
                      <a:moveTo>
                        <a:pt x="8" y="3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3" y="0"/>
                      </a:lnTo>
                      <a:lnTo>
                        <a:pt x="15" y="2"/>
                      </a:lnTo>
                      <a:lnTo>
                        <a:pt x="16" y="3"/>
                      </a:lnTo>
                      <a:lnTo>
                        <a:pt x="17" y="3"/>
                      </a:lnTo>
                      <a:lnTo>
                        <a:pt x="20" y="3"/>
                      </a:lnTo>
                      <a:lnTo>
                        <a:pt x="23" y="2"/>
                      </a:lnTo>
                      <a:lnTo>
                        <a:pt x="24" y="1"/>
                      </a:lnTo>
                      <a:lnTo>
                        <a:pt x="26" y="1"/>
                      </a:lnTo>
                      <a:lnTo>
                        <a:pt x="27" y="0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26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7" y="15"/>
                      </a:lnTo>
                      <a:lnTo>
                        <a:pt x="26" y="17"/>
                      </a:lnTo>
                      <a:lnTo>
                        <a:pt x="26" y="21"/>
                      </a:lnTo>
                      <a:lnTo>
                        <a:pt x="24" y="23"/>
                      </a:lnTo>
                      <a:lnTo>
                        <a:pt x="21" y="24"/>
                      </a:lnTo>
                      <a:lnTo>
                        <a:pt x="7" y="25"/>
                      </a:lnTo>
                      <a:lnTo>
                        <a:pt x="1" y="23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11" y="24"/>
                      </a:lnTo>
                      <a:lnTo>
                        <a:pt x="13" y="24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7" y="24"/>
                      </a:lnTo>
                      <a:lnTo>
                        <a:pt x="21" y="24"/>
                      </a:lnTo>
                      <a:lnTo>
                        <a:pt x="23" y="23"/>
                      </a:lnTo>
                      <a:lnTo>
                        <a:pt x="24" y="21"/>
                      </a:lnTo>
                      <a:lnTo>
                        <a:pt x="25" y="19"/>
                      </a:lnTo>
                      <a:lnTo>
                        <a:pt x="25" y="17"/>
                      </a:lnTo>
                      <a:lnTo>
                        <a:pt x="23" y="18"/>
                      </a:lnTo>
                      <a:lnTo>
                        <a:pt x="20" y="18"/>
                      </a:lnTo>
                      <a:lnTo>
                        <a:pt x="17" y="19"/>
                      </a:lnTo>
                      <a:lnTo>
                        <a:pt x="14" y="19"/>
                      </a:lnTo>
                      <a:lnTo>
                        <a:pt x="12" y="19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4" y="17"/>
                      </a:lnTo>
                      <a:lnTo>
                        <a:pt x="2" y="15"/>
                      </a:lnTo>
                      <a:lnTo>
                        <a:pt x="4" y="16"/>
                      </a:lnTo>
                      <a:lnTo>
                        <a:pt x="6" y="17"/>
                      </a:lnTo>
                      <a:lnTo>
                        <a:pt x="9" y="17"/>
                      </a:lnTo>
                      <a:lnTo>
                        <a:pt x="11" y="17"/>
                      </a:lnTo>
                      <a:lnTo>
                        <a:pt x="14" y="18"/>
                      </a:lnTo>
                      <a:lnTo>
                        <a:pt x="16" y="17"/>
                      </a:lnTo>
                      <a:lnTo>
                        <a:pt x="18" y="16"/>
                      </a:lnTo>
                      <a:lnTo>
                        <a:pt x="19" y="17"/>
                      </a:lnTo>
                      <a:lnTo>
                        <a:pt x="20" y="17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5" y="16"/>
                      </a:lnTo>
                      <a:lnTo>
                        <a:pt x="26" y="15"/>
                      </a:lnTo>
                      <a:lnTo>
                        <a:pt x="26" y="14"/>
                      </a:lnTo>
                      <a:lnTo>
                        <a:pt x="27" y="13"/>
                      </a:lnTo>
                      <a:lnTo>
                        <a:pt x="27" y="12"/>
                      </a:lnTo>
                      <a:lnTo>
                        <a:pt x="26" y="11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0" y="12"/>
                      </a:lnTo>
                      <a:lnTo>
                        <a:pt x="17" y="13"/>
                      </a:lnTo>
                      <a:lnTo>
                        <a:pt x="14" y="13"/>
                      </a:lnTo>
                      <a:lnTo>
                        <a:pt x="11" y="13"/>
                      </a:lnTo>
                      <a:lnTo>
                        <a:pt x="8" y="13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9" y="12"/>
                      </a:lnTo>
                      <a:lnTo>
                        <a:pt x="11" y="12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17" y="10"/>
                      </a:lnTo>
                      <a:lnTo>
                        <a:pt x="18" y="11"/>
                      </a:lnTo>
                      <a:lnTo>
                        <a:pt x="19" y="11"/>
                      </a:lnTo>
                      <a:lnTo>
                        <a:pt x="21" y="10"/>
                      </a:lnTo>
                      <a:lnTo>
                        <a:pt x="23" y="10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7" y="4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19" y="5"/>
                      </a:lnTo>
                      <a:lnTo>
                        <a:pt x="15" y="5"/>
                      </a:lnTo>
                      <a:lnTo>
                        <a:pt x="11" y="5"/>
                      </a:lnTo>
                      <a:lnTo>
                        <a:pt x="7" y="4"/>
                      </a:lnTo>
                      <a:lnTo>
                        <a:pt x="4" y="3"/>
                      </a:lnTo>
                      <a:lnTo>
                        <a:pt x="8" y="3"/>
                      </a:lnTo>
                    </a:path>
                  </a:pathLst>
                </a:custGeom>
                <a:solidFill>
                  <a:srgbClr val="DF9F7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64" name="未知"/>
                <p:cNvSpPr/>
                <p:nvPr/>
              </p:nvSpPr>
              <p:spPr>
                <a:xfrm>
                  <a:off x="1" y="0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7" y="8"/>
                    </a:cxn>
                    <a:cxn ang="0">
                      <a:pos x="16" y="16"/>
                    </a:cxn>
                    <a:cxn ang="0">
                      <a:pos x="14" y="16"/>
                    </a:cxn>
                    <a:cxn ang="0">
                      <a:pos x="12" y="8"/>
                    </a:cxn>
                    <a:cxn ang="0">
                      <a:pos x="10" y="8"/>
                    </a:cxn>
                    <a:cxn ang="0">
                      <a:pos x="7" y="8"/>
                    </a:cxn>
                    <a:cxn ang="0">
                      <a:pos x="4" y="16"/>
                    </a:cxn>
                    <a:cxn ang="0">
                      <a:pos x="6" y="8"/>
                    </a:cxn>
                    <a:cxn ang="0">
                      <a:pos x="3" y="8"/>
                    </a:cxn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1" y="8"/>
                    </a:cxn>
                    <a:cxn ang="0">
                      <a:pos x="12" y="8"/>
                    </a:cxn>
                    <a:cxn ang="0">
                      <a:pos x="14" y="8"/>
                    </a:cxn>
                    <a:cxn ang="0">
                      <a:pos x="16" y="8"/>
                    </a:cxn>
                    <a:cxn ang="0">
                      <a:pos x="19" y="0"/>
                    </a:cxn>
                  </a:cxnLst>
                  <a:pathLst>
                    <a:path w="20" h="17">
                      <a:moveTo>
                        <a:pt x="19" y="0"/>
                      </a:moveTo>
                      <a:lnTo>
                        <a:pt x="17" y="8"/>
                      </a:lnTo>
                      <a:lnTo>
                        <a:pt x="16" y="16"/>
                      </a:lnTo>
                      <a:lnTo>
                        <a:pt x="14" y="1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8"/>
                      </a:lnTo>
                      <a:lnTo>
                        <a:pt x="4" y="16"/>
                      </a:lnTo>
                      <a:lnTo>
                        <a:pt x="6" y="8"/>
                      </a:lnTo>
                      <a:lnTo>
                        <a:pt x="3" y="8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1" y="8"/>
                      </a:lnTo>
                      <a:lnTo>
                        <a:pt x="12" y="8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DF9F7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8265" name="Group 74"/>
            <p:cNvGrpSpPr/>
            <p:nvPr/>
          </p:nvGrpSpPr>
          <p:grpSpPr>
            <a:xfrm>
              <a:off x="328" y="246"/>
              <a:ext cx="270" cy="80"/>
              <a:chOff x="0" y="0"/>
              <a:chExt cx="270" cy="80"/>
            </a:xfrm>
          </p:grpSpPr>
          <p:sp>
            <p:nvSpPr>
              <p:cNvPr id="8266" name="未知"/>
              <p:cNvSpPr/>
              <p:nvPr/>
            </p:nvSpPr>
            <p:spPr>
              <a:xfrm>
                <a:off x="0" y="3"/>
                <a:ext cx="100" cy="7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68"/>
                  </a:cxn>
                  <a:cxn ang="0">
                    <a:pos x="80" y="76"/>
                  </a:cxn>
                  <a:cxn ang="0">
                    <a:pos x="99" y="5"/>
                  </a:cxn>
                  <a:cxn ang="0">
                    <a:pos x="21" y="0"/>
                  </a:cxn>
                </a:cxnLst>
                <a:pathLst>
                  <a:path w="100" h="77">
                    <a:moveTo>
                      <a:pt x="21" y="0"/>
                    </a:moveTo>
                    <a:lnTo>
                      <a:pt x="0" y="68"/>
                    </a:lnTo>
                    <a:lnTo>
                      <a:pt x="80" y="76"/>
                    </a:lnTo>
                    <a:lnTo>
                      <a:pt x="99" y="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C0C0C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7" name="未知"/>
              <p:cNvSpPr/>
              <p:nvPr/>
            </p:nvSpPr>
            <p:spPr>
              <a:xfrm>
                <a:off x="42" y="0"/>
                <a:ext cx="120" cy="6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7" y="59"/>
                  </a:cxn>
                  <a:cxn ang="0">
                    <a:pos x="119" y="37"/>
                  </a:cxn>
                  <a:cxn ang="0">
                    <a:pos x="78" y="0"/>
                  </a:cxn>
                  <a:cxn ang="0">
                    <a:pos x="0" y="13"/>
                  </a:cxn>
                </a:cxnLst>
                <a:pathLst>
                  <a:path w="120" h="60">
                    <a:moveTo>
                      <a:pt x="0" y="13"/>
                    </a:moveTo>
                    <a:lnTo>
                      <a:pt x="37" y="59"/>
                    </a:lnTo>
                    <a:lnTo>
                      <a:pt x="119" y="37"/>
                    </a:lnTo>
                    <a:lnTo>
                      <a:pt x="78" y="0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9F9F9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8" name="未知"/>
              <p:cNvSpPr/>
              <p:nvPr/>
            </p:nvSpPr>
            <p:spPr>
              <a:xfrm>
                <a:off x="126" y="2"/>
                <a:ext cx="144" cy="5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99" y="0"/>
                  </a:cxn>
                  <a:cxn ang="0">
                    <a:pos x="143" y="35"/>
                  </a:cxn>
                  <a:cxn ang="0">
                    <a:pos x="28" y="50"/>
                  </a:cxn>
                  <a:cxn ang="0">
                    <a:pos x="0" y="5"/>
                  </a:cxn>
                </a:cxnLst>
                <a:pathLst>
                  <a:path w="144" h="51">
                    <a:moveTo>
                      <a:pt x="0" y="5"/>
                    </a:moveTo>
                    <a:lnTo>
                      <a:pt x="99" y="0"/>
                    </a:lnTo>
                    <a:lnTo>
                      <a:pt x="143" y="35"/>
                    </a:lnTo>
                    <a:lnTo>
                      <a:pt x="28" y="50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DFDFD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69" name="Group 78"/>
            <p:cNvGrpSpPr/>
            <p:nvPr/>
          </p:nvGrpSpPr>
          <p:grpSpPr>
            <a:xfrm>
              <a:off x="486" y="0"/>
              <a:ext cx="281" cy="257"/>
              <a:chOff x="0" y="0"/>
              <a:chExt cx="281" cy="257"/>
            </a:xfrm>
          </p:grpSpPr>
          <p:grpSp>
            <p:nvGrpSpPr>
              <p:cNvPr id="8270" name="Group 79"/>
              <p:cNvGrpSpPr/>
              <p:nvPr/>
            </p:nvGrpSpPr>
            <p:grpSpPr>
              <a:xfrm>
                <a:off x="36" y="0"/>
                <a:ext cx="245" cy="249"/>
                <a:chOff x="0" y="0"/>
                <a:chExt cx="245" cy="249"/>
              </a:xfrm>
            </p:grpSpPr>
            <p:sp>
              <p:nvSpPr>
                <p:cNvPr id="8271" name="未知"/>
                <p:cNvSpPr/>
                <p:nvPr/>
              </p:nvSpPr>
              <p:spPr>
                <a:xfrm>
                  <a:off x="0" y="94"/>
                  <a:ext cx="245" cy="155"/>
                </a:xfrm>
                <a:custGeom>
                  <a:avLst/>
                  <a:gdLst/>
                  <a:ahLst/>
                  <a:cxnLst>
                    <a:cxn ang="0">
                      <a:pos x="145" y="1"/>
                    </a:cxn>
                    <a:cxn ang="0">
                      <a:pos x="157" y="0"/>
                    </a:cxn>
                    <a:cxn ang="0">
                      <a:pos x="170" y="1"/>
                    </a:cxn>
                    <a:cxn ang="0">
                      <a:pos x="176" y="4"/>
                    </a:cxn>
                    <a:cxn ang="0">
                      <a:pos x="191" y="14"/>
                    </a:cxn>
                    <a:cxn ang="0">
                      <a:pos x="200" y="22"/>
                    </a:cxn>
                    <a:cxn ang="0">
                      <a:pos x="209" y="33"/>
                    </a:cxn>
                    <a:cxn ang="0">
                      <a:pos x="218" y="45"/>
                    </a:cxn>
                    <a:cxn ang="0">
                      <a:pos x="224" y="54"/>
                    </a:cxn>
                    <a:cxn ang="0">
                      <a:pos x="227" y="59"/>
                    </a:cxn>
                    <a:cxn ang="0">
                      <a:pos x="231" y="74"/>
                    </a:cxn>
                    <a:cxn ang="0">
                      <a:pos x="236" y="97"/>
                    </a:cxn>
                    <a:cxn ang="0">
                      <a:pos x="240" y="113"/>
                    </a:cxn>
                    <a:cxn ang="0">
                      <a:pos x="242" y="134"/>
                    </a:cxn>
                    <a:cxn ang="0">
                      <a:pos x="244" y="151"/>
                    </a:cxn>
                    <a:cxn ang="0">
                      <a:pos x="192" y="152"/>
                    </a:cxn>
                    <a:cxn ang="0">
                      <a:pos x="160" y="153"/>
                    </a:cxn>
                    <a:cxn ang="0">
                      <a:pos x="135" y="154"/>
                    </a:cxn>
                    <a:cxn ang="0">
                      <a:pos x="65" y="151"/>
                    </a:cxn>
                    <a:cxn ang="0">
                      <a:pos x="37" y="150"/>
                    </a:cxn>
                    <a:cxn ang="0">
                      <a:pos x="15" y="148"/>
                    </a:cxn>
                    <a:cxn ang="0">
                      <a:pos x="15" y="142"/>
                    </a:cxn>
                    <a:cxn ang="0">
                      <a:pos x="12" y="134"/>
                    </a:cxn>
                    <a:cxn ang="0">
                      <a:pos x="6" y="129"/>
                    </a:cxn>
                    <a:cxn ang="0">
                      <a:pos x="0" y="126"/>
                    </a:cxn>
                    <a:cxn ang="0">
                      <a:pos x="29" y="117"/>
                    </a:cxn>
                    <a:cxn ang="0">
                      <a:pos x="53" y="108"/>
                    </a:cxn>
                    <a:cxn ang="0">
                      <a:pos x="64" y="104"/>
                    </a:cxn>
                    <a:cxn ang="0">
                      <a:pos x="73" y="100"/>
                    </a:cxn>
                    <a:cxn ang="0">
                      <a:pos x="79" y="93"/>
                    </a:cxn>
                    <a:cxn ang="0">
                      <a:pos x="80" y="90"/>
                    </a:cxn>
                    <a:cxn ang="0">
                      <a:pos x="81" y="83"/>
                    </a:cxn>
                    <a:cxn ang="0">
                      <a:pos x="82" y="78"/>
                    </a:cxn>
                    <a:cxn ang="0">
                      <a:pos x="84" y="70"/>
                    </a:cxn>
                    <a:cxn ang="0">
                      <a:pos x="86" y="67"/>
                    </a:cxn>
                    <a:cxn ang="0">
                      <a:pos x="87" y="61"/>
                    </a:cxn>
                    <a:cxn ang="0">
                      <a:pos x="88" y="51"/>
                    </a:cxn>
                    <a:cxn ang="0">
                      <a:pos x="91" y="46"/>
                    </a:cxn>
                    <a:cxn ang="0">
                      <a:pos x="91" y="40"/>
                    </a:cxn>
                    <a:cxn ang="0">
                      <a:pos x="109" y="22"/>
                    </a:cxn>
                    <a:cxn ang="0">
                      <a:pos x="112" y="25"/>
                    </a:cxn>
                    <a:cxn ang="0">
                      <a:pos x="145" y="1"/>
                    </a:cxn>
                  </a:cxnLst>
                  <a:pathLst>
                    <a:path w="245" h="155">
                      <a:moveTo>
                        <a:pt x="145" y="1"/>
                      </a:moveTo>
                      <a:lnTo>
                        <a:pt x="157" y="0"/>
                      </a:lnTo>
                      <a:lnTo>
                        <a:pt x="170" y="1"/>
                      </a:lnTo>
                      <a:lnTo>
                        <a:pt x="176" y="4"/>
                      </a:lnTo>
                      <a:lnTo>
                        <a:pt x="191" y="14"/>
                      </a:lnTo>
                      <a:lnTo>
                        <a:pt x="200" y="22"/>
                      </a:lnTo>
                      <a:lnTo>
                        <a:pt x="209" y="33"/>
                      </a:lnTo>
                      <a:lnTo>
                        <a:pt x="218" y="45"/>
                      </a:lnTo>
                      <a:lnTo>
                        <a:pt x="224" y="54"/>
                      </a:lnTo>
                      <a:lnTo>
                        <a:pt x="227" y="59"/>
                      </a:lnTo>
                      <a:lnTo>
                        <a:pt x="231" y="74"/>
                      </a:lnTo>
                      <a:lnTo>
                        <a:pt x="236" y="97"/>
                      </a:lnTo>
                      <a:lnTo>
                        <a:pt x="240" y="113"/>
                      </a:lnTo>
                      <a:lnTo>
                        <a:pt x="242" y="134"/>
                      </a:lnTo>
                      <a:lnTo>
                        <a:pt x="244" y="151"/>
                      </a:lnTo>
                      <a:lnTo>
                        <a:pt x="192" y="152"/>
                      </a:lnTo>
                      <a:lnTo>
                        <a:pt x="160" y="153"/>
                      </a:lnTo>
                      <a:lnTo>
                        <a:pt x="135" y="154"/>
                      </a:lnTo>
                      <a:lnTo>
                        <a:pt x="65" y="151"/>
                      </a:lnTo>
                      <a:lnTo>
                        <a:pt x="37" y="150"/>
                      </a:lnTo>
                      <a:lnTo>
                        <a:pt x="15" y="148"/>
                      </a:lnTo>
                      <a:lnTo>
                        <a:pt x="15" y="142"/>
                      </a:lnTo>
                      <a:lnTo>
                        <a:pt x="12" y="134"/>
                      </a:lnTo>
                      <a:lnTo>
                        <a:pt x="6" y="129"/>
                      </a:lnTo>
                      <a:lnTo>
                        <a:pt x="0" y="126"/>
                      </a:lnTo>
                      <a:lnTo>
                        <a:pt x="29" y="117"/>
                      </a:lnTo>
                      <a:lnTo>
                        <a:pt x="53" y="108"/>
                      </a:lnTo>
                      <a:lnTo>
                        <a:pt x="64" y="104"/>
                      </a:lnTo>
                      <a:lnTo>
                        <a:pt x="73" y="100"/>
                      </a:lnTo>
                      <a:lnTo>
                        <a:pt x="79" y="93"/>
                      </a:lnTo>
                      <a:lnTo>
                        <a:pt x="80" y="90"/>
                      </a:lnTo>
                      <a:lnTo>
                        <a:pt x="81" y="83"/>
                      </a:lnTo>
                      <a:lnTo>
                        <a:pt x="82" y="78"/>
                      </a:lnTo>
                      <a:lnTo>
                        <a:pt x="84" y="70"/>
                      </a:lnTo>
                      <a:lnTo>
                        <a:pt x="86" y="67"/>
                      </a:lnTo>
                      <a:lnTo>
                        <a:pt x="87" y="61"/>
                      </a:lnTo>
                      <a:lnTo>
                        <a:pt x="88" y="51"/>
                      </a:lnTo>
                      <a:lnTo>
                        <a:pt x="91" y="46"/>
                      </a:lnTo>
                      <a:lnTo>
                        <a:pt x="91" y="40"/>
                      </a:lnTo>
                      <a:lnTo>
                        <a:pt x="109" y="22"/>
                      </a:lnTo>
                      <a:lnTo>
                        <a:pt x="112" y="25"/>
                      </a:lnTo>
                      <a:lnTo>
                        <a:pt x="145" y="1"/>
                      </a:lnTo>
                    </a:path>
                  </a:pathLst>
                </a:custGeom>
                <a:solidFill>
                  <a:srgbClr val="5F5F5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72" name="未知"/>
                <p:cNvSpPr/>
                <p:nvPr/>
              </p:nvSpPr>
              <p:spPr>
                <a:xfrm>
                  <a:off x="163" y="131"/>
                  <a:ext cx="48" cy="117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42" y="4"/>
                    </a:cxn>
                    <a:cxn ang="0">
                      <a:pos x="43" y="14"/>
                    </a:cxn>
                    <a:cxn ang="0">
                      <a:pos x="43" y="24"/>
                    </a:cxn>
                    <a:cxn ang="0">
                      <a:pos x="43" y="31"/>
                    </a:cxn>
                    <a:cxn ang="0">
                      <a:pos x="47" y="35"/>
                    </a:cxn>
                    <a:cxn ang="0">
                      <a:pos x="44" y="37"/>
                    </a:cxn>
                    <a:cxn ang="0">
                      <a:pos x="43" y="43"/>
                    </a:cxn>
                    <a:cxn ang="0">
                      <a:pos x="41" y="47"/>
                    </a:cxn>
                    <a:cxn ang="0">
                      <a:pos x="40" y="53"/>
                    </a:cxn>
                    <a:cxn ang="0">
                      <a:pos x="37" y="55"/>
                    </a:cxn>
                    <a:cxn ang="0">
                      <a:pos x="37" y="61"/>
                    </a:cxn>
                    <a:cxn ang="0">
                      <a:pos x="35" y="67"/>
                    </a:cxn>
                    <a:cxn ang="0">
                      <a:pos x="34" y="77"/>
                    </a:cxn>
                    <a:cxn ang="0">
                      <a:pos x="32" y="88"/>
                    </a:cxn>
                    <a:cxn ang="0">
                      <a:pos x="31" y="90"/>
                    </a:cxn>
                    <a:cxn ang="0">
                      <a:pos x="31" y="94"/>
                    </a:cxn>
                    <a:cxn ang="0">
                      <a:pos x="27" y="95"/>
                    </a:cxn>
                    <a:cxn ang="0">
                      <a:pos x="27" y="97"/>
                    </a:cxn>
                    <a:cxn ang="0">
                      <a:pos x="26" y="101"/>
                    </a:cxn>
                    <a:cxn ang="0">
                      <a:pos x="22" y="105"/>
                    </a:cxn>
                    <a:cxn ang="0">
                      <a:pos x="18" y="110"/>
                    </a:cxn>
                    <a:cxn ang="0">
                      <a:pos x="15" y="116"/>
                    </a:cxn>
                    <a:cxn ang="0">
                      <a:pos x="3" y="116"/>
                    </a:cxn>
                    <a:cxn ang="0">
                      <a:pos x="22" y="101"/>
                    </a:cxn>
                    <a:cxn ang="0">
                      <a:pos x="25" y="95"/>
                    </a:cxn>
                    <a:cxn ang="0">
                      <a:pos x="24" y="89"/>
                    </a:cxn>
                    <a:cxn ang="0">
                      <a:pos x="28" y="86"/>
                    </a:cxn>
                    <a:cxn ang="0">
                      <a:pos x="28" y="67"/>
                    </a:cxn>
                    <a:cxn ang="0">
                      <a:pos x="16" y="65"/>
                    </a:cxn>
                    <a:cxn ang="0">
                      <a:pos x="8" y="63"/>
                    </a:cxn>
                    <a:cxn ang="0">
                      <a:pos x="0" y="61"/>
                    </a:cxn>
                    <a:cxn ang="0">
                      <a:pos x="26" y="60"/>
                    </a:cxn>
                    <a:cxn ang="0">
                      <a:pos x="30" y="59"/>
                    </a:cxn>
                    <a:cxn ang="0">
                      <a:pos x="29" y="55"/>
                    </a:cxn>
                    <a:cxn ang="0">
                      <a:pos x="22" y="54"/>
                    </a:cxn>
                    <a:cxn ang="0">
                      <a:pos x="14" y="53"/>
                    </a:cxn>
                    <a:cxn ang="0">
                      <a:pos x="25" y="51"/>
                    </a:cxn>
                    <a:cxn ang="0">
                      <a:pos x="27" y="49"/>
                    </a:cxn>
                    <a:cxn ang="0">
                      <a:pos x="18" y="40"/>
                    </a:cxn>
                    <a:cxn ang="0">
                      <a:pos x="9" y="36"/>
                    </a:cxn>
                    <a:cxn ang="0">
                      <a:pos x="3" y="31"/>
                    </a:cxn>
                    <a:cxn ang="0">
                      <a:pos x="1" y="29"/>
                    </a:cxn>
                    <a:cxn ang="0">
                      <a:pos x="7" y="29"/>
                    </a:cxn>
                    <a:cxn ang="0">
                      <a:pos x="15" y="32"/>
                    </a:cxn>
                    <a:cxn ang="0">
                      <a:pos x="25" y="37"/>
                    </a:cxn>
                    <a:cxn ang="0">
                      <a:pos x="33" y="40"/>
                    </a:cxn>
                    <a:cxn ang="0">
                      <a:pos x="37" y="39"/>
                    </a:cxn>
                    <a:cxn ang="0">
                      <a:pos x="40" y="34"/>
                    </a:cxn>
                    <a:cxn ang="0">
                      <a:pos x="40" y="23"/>
                    </a:cxn>
                    <a:cxn ang="0">
                      <a:pos x="37" y="0"/>
                    </a:cxn>
                  </a:cxnLst>
                  <a:pathLst>
                    <a:path w="48" h="117">
                      <a:moveTo>
                        <a:pt x="37" y="0"/>
                      </a:moveTo>
                      <a:lnTo>
                        <a:pt x="42" y="4"/>
                      </a:lnTo>
                      <a:lnTo>
                        <a:pt x="43" y="14"/>
                      </a:lnTo>
                      <a:lnTo>
                        <a:pt x="43" y="24"/>
                      </a:lnTo>
                      <a:lnTo>
                        <a:pt x="43" y="31"/>
                      </a:lnTo>
                      <a:lnTo>
                        <a:pt x="47" y="35"/>
                      </a:lnTo>
                      <a:lnTo>
                        <a:pt x="44" y="37"/>
                      </a:lnTo>
                      <a:lnTo>
                        <a:pt x="43" y="43"/>
                      </a:lnTo>
                      <a:lnTo>
                        <a:pt x="41" y="47"/>
                      </a:lnTo>
                      <a:lnTo>
                        <a:pt x="40" y="53"/>
                      </a:lnTo>
                      <a:lnTo>
                        <a:pt x="37" y="55"/>
                      </a:lnTo>
                      <a:lnTo>
                        <a:pt x="37" y="61"/>
                      </a:lnTo>
                      <a:lnTo>
                        <a:pt x="35" y="67"/>
                      </a:lnTo>
                      <a:lnTo>
                        <a:pt x="34" y="77"/>
                      </a:lnTo>
                      <a:lnTo>
                        <a:pt x="32" y="88"/>
                      </a:lnTo>
                      <a:lnTo>
                        <a:pt x="31" y="90"/>
                      </a:lnTo>
                      <a:lnTo>
                        <a:pt x="31" y="94"/>
                      </a:lnTo>
                      <a:lnTo>
                        <a:pt x="27" y="95"/>
                      </a:lnTo>
                      <a:lnTo>
                        <a:pt x="27" y="97"/>
                      </a:lnTo>
                      <a:lnTo>
                        <a:pt x="26" y="101"/>
                      </a:lnTo>
                      <a:lnTo>
                        <a:pt x="22" y="105"/>
                      </a:lnTo>
                      <a:lnTo>
                        <a:pt x="18" y="110"/>
                      </a:lnTo>
                      <a:lnTo>
                        <a:pt x="15" y="116"/>
                      </a:lnTo>
                      <a:lnTo>
                        <a:pt x="3" y="116"/>
                      </a:lnTo>
                      <a:lnTo>
                        <a:pt x="22" y="101"/>
                      </a:lnTo>
                      <a:lnTo>
                        <a:pt x="25" y="95"/>
                      </a:lnTo>
                      <a:lnTo>
                        <a:pt x="24" y="89"/>
                      </a:lnTo>
                      <a:lnTo>
                        <a:pt x="28" y="86"/>
                      </a:lnTo>
                      <a:lnTo>
                        <a:pt x="28" y="67"/>
                      </a:lnTo>
                      <a:lnTo>
                        <a:pt x="16" y="65"/>
                      </a:lnTo>
                      <a:lnTo>
                        <a:pt x="8" y="63"/>
                      </a:lnTo>
                      <a:lnTo>
                        <a:pt x="0" y="61"/>
                      </a:lnTo>
                      <a:lnTo>
                        <a:pt x="26" y="60"/>
                      </a:lnTo>
                      <a:lnTo>
                        <a:pt x="30" y="59"/>
                      </a:lnTo>
                      <a:lnTo>
                        <a:pt x="29" y="55"/>
                      </a:lnTo>
                      <a:lnTo>
                        <a:pt x="22" y="54"/>
                      </a:lnTo>
                      <a:lnTo>
                        <a:pt x="14" y="53"/>
                      </a:lnTo>
                      <a:lnTo>
                        <a:pt x="25" y="51"/>
                      </a:lnTo>
                      <a:lnTo>
                        <a:pt x="27" y="49"/>
                      </a:lnTo>
                      <a:lnTo>
                        <a:pt x="18" y="40"/>
                      </a:lnTo>
                      <a:lnTo>
                        <a:pt x="9" y="36"/>
                      </a:lnTo>
                      <a:lnTo>
                        <a:pt x="3" y="31"/>
                      </a:lnTo>
                      <a:lnTo>
                        <a:pt x="1" y="29"/>
                      </a:lnTo>
                      <a:lnTo>
                        <a:pt x="7" y="29"/>
                      </a:lnTo>
                      <a:lnTo>
                        <a:pt x="15" y="32"/>
                      </a:lnTo>
                      <a:lnTo>
                        <a:pt x="25" y="37"/>
                      </a:lnTo>
                      <a:lnTo>
                        <a:pt x="33" y="40"/>
                      </a:lnTo>
                      <a:lnTo>
                        <a:pt x="37" y="39"/>
                      </a:lnTo>
                      <a:lnTo>
                        <a:pt x="40" y="34"/>
                      </a:lnTo>
                      <a:lnTo>
                        <a:pt x="40" y="23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73" name="未知"/>
                <p:cNvSpPr/>
                <p:nvPr/>
              </p:nvSpPr>
              <p:spPr>
                <a:xfrm>
                  <a:off x="29" y="161"/>
                  <a:ext cx="94" cy="83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58" y="63"/>
                    </a:cxn>
                    <a:cxn ang="0">
                      <a:pos x="63" y="59"/>
                    </a:cxn>
                    <a:cxn ang="0">
                      <a:pos x="68" y="53"/>
                    </a:cxn>
                    <a:cxn ang="0">
                      <a:pos x="68" y="47"/>
                    </a:cxn>
                    <a:cxn ang="0">
                      <a:pos x="69" y="29"/>
                    </a:cxn>
                    <a:cxn ang="0">
                      <a:pos x="71" y="41"/>
                    </a:cxn>
                    <a:cxn ang="0">
                      <a:pos x="75" y="44"/>
                    </a:cxn>
                    <a:cxn ang="0">
                      <a:pos x="78" y="34"/>
                    </a:cxn>
                    <a:cxn ang="0">
                      <a:pos x="81" y="25"/>
                    </a:cxn>
                    <a:cxn ang="0">
                      <a:pos x="90" y="0"/>
                    </a:cxn>
                    <a:cxn ang="0">
                      <a:pos x="84" y="21"/>
                    </a:cxn>
                    <a:cxn ang="0">
                      <a:pos x="81" y="34"/>
                    </a:cxn>
                    <a:cxn ang="0">
                      <a:pos x="79" y="44"/>
                    </a:cxn>
                    <a:cxn ang="0">
                      <a:pos x="75" y="51"/>
                    </a:cxn>
                    <a:cxn ang="0">
                      <a:pos x="71" y="56"/>
                    </a:cxn>
                    <a:cxn ang="0">
                      <a:pos x="76" y="59"/>
                    </a:cxn>
                    <a:cxn ang="0">
                      <a:pos x="82" y="59"/>
                    </a:cxn>
                    <a:cxn ang="0">
                      <a:pos x="93" y="50"/>
                    </a:cxn>
                    <a:cxn ang="0">
                      <a:pos x="79" y="66"/>
                    </a:cxn>
                    <a:cxn ang="0">
                      <a:pos x="64" y="69"/>
                    </a:cxn>
                    <a:cxn ang="0">
                      <a:pos x="47" y="72"/>
                    </a:cxn>
                    <a:cxn ang="0">
                      <a:pos x="30" y="75"/>
                    </a:cxn>
                    <a:cxn ang="0">
                      <a:pos x="12" y="79"/>
                    </a:cxn>
                    <a:cxn ang="0">
                      <a:pos x="0" y="82"/>
                    </a:cxn>
                  </a:cxnLst>
                  <a:pathLst>
                    <a:path w="94" h="83">
                      <a:moveTo>
                        <a:pt x="0" y="82"/>
                      </a:moveTo>
                      <a:lnTo>
                        <a:pt x="58" y="63"/>
                      </a:lnTo>
                      <a:lnTo>
                        <a:pt x="63" y="59"/>
                      </a:lnTo>
                      <a:lnTo>
                        <a:pt x="68" y="53"/>
                      </a:lnTo>
                      <a:lnTo>
                        <a:pt x="68" y="47"/>
                      </a:lnTo>
                      <a:lnTo>
                        <a:pt x="69" y="29"/>
                      </a:lnTo>
                      <a:lnTo>
                        <a:pt x="71" y="41"/>
                      </a:lnTo>
                      <a:lnTo>
                        <a:pt x="75" y="44"/>
                      </a:lnTo>
                      <a:lnTo>
                        <a:pt x="78" y="34"/>
                      </a:lnTo>
                      <a:lnTo>
                        <a:pt x="81" y="25"/>
                      </a:lnTo>
                      <a:lnTo>
                        <a:pt x="90" y="0"/>
                      </a:lnTo>
                      <a:lnTo>
                        <a:pt x="84" y="21"/>
                      </a:lnTo>
                      <a:lnTo>
                        <a:pt x="81" y="34"/>
                      </a:lnTo>
                      <a:lnTo>
                        <a:pt x="79" y="44"/>
                      </a:lnTo>
                      <a:lnTo>
                        <a:pt x="75" y="51"/>
                      </a:lnTo>
                      <a:lnTo>
                        <a:pt x="71" y="56"/>
                      </a:lnTo>
                      <a:lnTo>
                        <a:pt x="76" y="59"/>
                      </a:lnTo>
                      <a:lnTo>
                        <a:pt x="82" y="59"/>
                      </a:lnTo>
                      <a:lnTo>
                        <a:pt x="93" y="50"/>
                      </a:lnTo>
                      <a:lnTo>
                        <a:pt x="79" y="66"/>
                      </a:lnTo>
                      <a:lnTo>
                        <a:pt x="64" y="69"/>
                      </a:lnTo>
                      <a:lnTo>
                        <a:pt x="47" y="72"/>
                      </a:lnTo>
                      <a:lnTo>
                        <a:pt x="30" y="75"/>
                      </a:lnTo>
                      <a:lnTo>
                        <a:pt x="12" y="79"/>
                      </a:lnTo>
                      <a:lnTo>
                        <a:pt x="0" y="82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74" name="未知"/>
                <p:cNvSpPr/>
                <p:nvPr/>
              </p:nvSpPr>
              <p:spPr>
                <a:xfrm>
                  <a:off x="115" y="107"/>
                  <a:ext cx="73" cy="134"/>
                </a:xfrm>
                <a:custGeom>
                  <a:avLst/>
                  <a:gdLst/>
                  <a:ahLst/>
                  <a:cxnLst>
                    <a:cxn ang="0">
                      <a:pos x="72" y="1"/>
                    </a:cxn>
                    <a:cxn ang="0">
                      <a:pos x="57" y="0"/>
                    </a:cxn>
                    <a:cxn ang="0">
                      <a:pos x="49" y="1"/>
                    </a:cxn>
                    <a:cxn ang="0">
                      <a:pos x="36" y="13"/>
                    </a:cxn>
                    <a:cxn ang="0">
                      <a:pos x="23" y="28"/>
                    </a:cxn>
                    <a:cxn ang="0">
                      <a:pos x="16" y="57"/>
                    </a:cxn>
                    <a:cxn ang="0">
                      <a:pos x="13" y="65"/>
                    </a:cxn>
                    <a:cxn ang="0">
                      <a:pos x="10" y="88"/>
                    </a:cxn>
                    <a:cxn ang="0">
                      <a:pos x="9" y="104"/>
                    </a:cxn>
                    <a:cxn ang="0">
                      <a:pos x="0" y="115"/>
                    </a:cxn>
                    <a:cxn ang="0">
                      <a:pos x="20" y="133"/>
                    </a:cxn>
                    <a:cxn ang="0">
                      <a:pos x="10" y="120"/>
                    </a:cxn>
                    <a:cxn ang="0">
                      <a:pos x="12" y="118"/>
                    </a:cxn>
                    <a:cxn ang="0">
                      <a:pos x="26" y="125"/>
                    </a:cxn>
                    <a:cxn ang="0">
                      <a:pos x="42" y="129"/>
                    </a:cxn>
                    <a:cxn ang="0">
                      <a:pos x="20" y="121"/>
                    </a:cxn>
                    <a:cxn ang="0">
                      <a:pos x="12" y="114"/>
                    </a:cxn>
                    <a:cxn ang="0">
                      <a:pos x="12" y="107"/>
                    </a:cxn>
                    <a:cxn ang="0">
                      <a:pos x="26" y="107"/>
                    </a:cxn>
                    <a:cxn ang="0">
                      <a:pos x="12" y="104"/>
                    </a:cxn>
                    <a:cxn ang="0">
                      <a:pos x="13" y="88"/>
                    </a:cxn>
                    <a:cxn ang="0">
                      <a:pos x="16" y="62"/>
                    </a:cxn>
                    <a:cxn ang="0">
                      <a:pos x="27" y="29"/>
                    </a:cxn>
                    <a:cxn ang="0">
                      <a:pos x="34" y="18"/>
                    </a:cxn>
                    <a:cxn ang="0">
                      <a:pos x="49" y="5"/>
                    </a:cxn>
                    <a:cxn ang="0">
                      <a:pos x="57" y="3"/>
                    </a:cxn>
                    <a:cxn ang="0">
                      <a:pos x="72" y="1"/>
                    </a:cxn>
                  </a:cxnLst>
                  <a:pathLst>
                    <a:path w="73" h="134">
                      <a:moveTo>
                        <a:pt x="72" y="1"/>
                      </a:moveTo>
                      <a:lnTo>
                        <a:pt x="57" y="0"/>
                      </a:lnTo>
                      <a:lnTo>
                        <a:pt x="49" y="1"/>
                      </a:lnTo>
                      <a:lnTo>
                        <a:pt x="36" y="13"/>
                      </a:lnTo>
                      <a:lnTo>
                        <a:pt x="23" y="28"/>
                      </a:lnTo>
                      <a:lnTo>
                        <a:pt x="16" y="57"/>
                      </a:lnTo>
                      <a:lnTo>
                        <a:pt x="13" y="65"/>
                      </a:lnTo>
                      <a:lnTo>
                        <a:pt x="10" y="88"/>
                      </a:lnTo>
                      <a:lnTo>
                        <a:pt x="9" y="104"/>
                      </a:lnTo>
                      <a:lnTo>
                        <a:pt x="0" y="115"/>
                      </a:lnTo>
                      <a:lnTo>
                        <a:pt x="20" y="133"/>
                      </a:lnTo>
                      <a:lnTo>
                        <a:pt x="10" y="120"/>
                      </a:lnTo>
                      <a:lnTo>
                        <a:pt x="12" y="118"/>
                      </a:lnTo>
                      <a:lnTo>
                        <a:pt x="26" y="125"/>
                      </a:lnTo>
                      <a:lnTo>
                        <a:pt x="42" y="129"/>
                      </a:lnTo>
                      <a:lnTo>
                        <a:pt x="20" y="121"/>
                      </a:lnTo>
                      <a:lnTo>
                        <a:pt x="12" y="114"/>
                      </a:lnTo>
                      <a:lnTo>
                        <a:pt x="12" y="107"/>
                      </a:lnTo>
                      <a:lnTo>
                        <a:pt x="26" y="107"/>
                      </a:lnTo>
                      <a:lnTo>
                        <a:pt x="12" y="104"/>
                      </a:lnTo>
                      <a:lnTo>
                        <a:pt x="13" y="88"/>
                      </a:lnTo>
                      <a:lnTo>
                        <a:pt x="16" y="62"/>
                      </a:lnTo>
                      <a:lnTo>
                        <a:pt x="27" y="29"/>
                      </a:lnTo>
                      <a:lnTo>
                        <a:pt x="34" y="18"/>
                      </a:lnTo>
                      <a:lnTo>
                        <a:pt x="49" y="5"/>
                      </a:lnTo>
                      <a:lnTo>
                        <a:pt x="57" y="3"/>
                      </a:lnTo>
                      <a:lnTo>
                        <a:pt x="72" y="1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8275" name="Group 84"/>
                <p:cNvGrpSpPr/>
                <p:nvPr/>
              </p:nvGrpSpPr>
              <p:grpSpPr>
                <a:xfrm>
                  <a:off x="52" y="0"/>
                  <a:ext cx="121" cy="172"/>
                  <a:chOff x="0" y="0"/>
                  <a:chExt cx="121" cy="172"/>
                </a:xfrm>
              </p:grpSpPr>
              <p:sp>
                <p:nvSpPr>
                  <p:cNvPr id="8276" name="未知"/>
                  <p:cNvSpPr/>
                  <p:nvPr/>
                </p:nvSpPr>
                <p:spPr>
                  <a:xfrm>
                    <a:off x="52" y="93"/>
                    <a:ext cx="42" cy="40"/>
                  </a:xfrm>
                  <a:custGeom>
                    <a:avLst/>
                    <a:gdLst/>
                    <a:ahLst/>
                    <a:cxnLst>
                      <a:cxn ang="0">
                        <a:pos x="36" y="0"/>
                      </a:cxn>
                      <a:cxn ang="0">
                        <a:pos x="8" y="23"/>
                      </a:cxn>
                      <a:cxn ang="0">
                        <a:pos x="6" y="20"/>
                      </a:cxn>
                      <a:cxn ang="0">
                        <a:pos x="2" y="30"/>
                      </a:cxn>
                      <a:cxn ang="0">
                        <a:pos x="0" y="35"/>
                      </a:cxn>
                      <a:cxn ang="0">
                        <a:pos x="3" y="32"/>
                      </a:cxn>
                      <a:cxn ang="0">
                        <a:pos x="6" y="26"/>
                      </a:cxn>
                      <a:cxn ang="0">
                        <a:pos x="12" y="39"/>
                      </a:cxn>
                      <a:cxn ang="0">
                        <a:pos x="22" y="29"/>
                      </a:cxn>
                      <a:cxn ang="0">
                        <a:pos x="32" y="13"/>
                      </a:cxn>
                      <a:cxn ang="0">
                        <a:pos x="41" y="3"/>
                      </a:cxn>
                      <a:cxn ang="0">
                        <a:pos x="36" y="0"/>
                      </a:cxn>
                    </a:cxnLst>
                    <a:pathLst>
                      <a:path w="42" h="40">
                        <a:moveTo>
                          <a:pt x="36" y="0"/>
                        </a:moveTo>
                        <a:lnTo>
                          <a:pt x="8" y="23"/>
                        </a:lnTo>
                        <a:lnTo>
                          <a:pt x="6" y="20"/>
                        </a:lnTo>
                        <a:lnTo>
                          <a:pt x="2" y="30"/>
                        </a:lnTo>
                        <a:lnTo>
                          <a:pt x="0" y="35"/>
                        </a:lnTo>
                        <a:lnTo>
                          <a:pt x="3" y="32"/>
                        </a:lnTo>
                        <a:lnTo>
                          <a:pt x="6" y="26"/>
                        </a:lnTo>
                        <a:lnTo>
                          <a:pt x="12" y="39"/>
                        </a:lnTo>
                        <a:lnTo>
                          <a:pt x="22" y="29"/>
                        </a:lnTo>
                        <a:lnTo>
                          <a:pt x="32" y="13"/>
                        </a:lnTo>
                        <a:lnTo>
                          <a:pt x="41" y="3"/>
                        </a:lnTo>
                        <a:lnTo>
                          <a:pt x="36" y="0"/>
                        </a:lnTo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77" name="未知"/>
                  <p:cNvSpPr/>
                  <p:nvPr/>
                </p:nvSpPr>
                <p:spPr>
                  <a:xfrm>
                    <a:off x="52" y="120"/>
                    <a:ext cx="17" cy="5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1" y="10"/>
                      </a:cxn>
                      <a:cxn ang="0">
                        <a:pos x="1" y="14"/>
                      </a:cxn>
                      <a:cxn ang="0">
                        <a:pos x="1" y="18"/>
                      </a:cxn>
                      <a:cxn ang="0">
                        <a:pos x="2" y="22"/>
                      </a:cxn>
                      <a:cxn ang="0">
                        <a:pos x="2" y="24"/>
                      </a:cxn>
                      <a:cxn ang="0">
                        <a:pos x="0" y="33"/>
                      </a:cxn>
                      <a:cxn ang="0">
                        <a:pos x="0" y="37"/>
                      </a:cxn>
                      <a:cxn ang="0">
                        <a:pos x="0" y="42"/>
                      </a:cxn>
                      <a:cxn ang="0">
                        <a:pos x="1" y="49"/>
                      </a:cxn>
                      <a:cxn ang="0">
                        <a:pos x="5" y="34"/>
                      </a:cxn>
                      <a:cxn ang="0">
                        <a:pos x="8" y="24"/>
                      </a:cxn>
                      <a:cxn ang="0">
                        <a:pos x="16" y="11"/>
                      </a:cxn>
                      <a:cxn ang="0">
                        <a:pos x="8" y="0"/>
                      </a:cxn>
                    </a:cxnLst>
                    <a:pathLst>
                      <a:path w="17" h="5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1" y="10"/>
                        </a:lnTo>
                        <a:lnTo>
                          <a:pt x="1" y="14"/>
                        </a:lnTo>
                        <a:lnTo>
                          <a:pt x="1" y="18"/>
                        </a:lnTo>
                        <a:lnTo>
                          <a:pt x="2" y="22"/>
                        </a:lnTo>
                        <a:lnTo>
                          <a:pt x="2" y="24"/>
                        </a:lnTo>
                        <a:lnTo>
                          <a:pt x="0" y="33"/>
                        </a:lnTo>
                        <a:lnTo>
                          <a:pt x="0" y="37"/>
                        </a:lnTo>
                        <a:lnTo>
                          <a:pt x="0" y="42"/>
                        </a:lnTo>
                        <a:lnTo>
                          <a:pt x="1" y="49"/>
                        </a:lnTo>
                        <a:lnTo>
                          <a:pt x="5" y="34"/>
                        </a:lnTo>
                        <a:lnTo>
                          <a:pt x="8" y="24"/>
                        </a:lnTo>
                        <a:lnTo>
                          <a:pt x="16" y="11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8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78" name="未知"/>
                  <p:cNvSpPr/>
                  <p:nvPr/>
                </p:nvSpPr>
                <p:spPr>
                  <a:xfrm>
                    <a:off x="52" y="120"/>
                    <a:ext cx="17" cy="25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0" y="9"/>
                      </a:cxn>
                      <a:cxn ang="0">
                        <a:pos x="0" y="13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2" y="23"/>
                      </a:cxn>
                      <a:cxn ang="0">
                        <a:pos x="7" y="24"/>
                      </a:cxn>
                      <a:cxn ang="0">
                        <a:pos x="8" y="22"/>
                      </a:cxn>
                      <a:cxn ang="0">
                        <a:pos x="16" y="10"/>
                      </a:cxn>
                      <a:cxn ang="0">
                        <a:pos x="8" y="0"/>
                      </a:cxn>
                    </a:cxnLst>
                    <a:pathLst>
                      <a:path w="17" h="25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9"/>
                        </a:lnTo>
                        <a:lnTo>
                          <a:pt x="0" y="13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2" y="23"/>
                        </a:lnTo>
                        <a:lnTo>
                          <a:pt x="7" y="24"/>
                        </a:lnTo>
                        <a:lnTo>
                          <a:pt x="8" y="22"/>
                        </a:lnTo>
                        <a:lnTo>
                          <a:pt x="16" y="10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F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8279" name="Group 88"/>
                  <p:cNvGrpSpPr/>
                  <p:nvPr/>
                </p:nvGrpSpPr>
                <p:grpSpPr>
                  <a:xfrm>
                    <a:off x="0" y="0"/>
                    <a:ext cx="121" cy="119"/>
                    <a:chOff x="0" y="0"/>
                    <a:chExt cx="121" cy="119"/>
                  </a:xfrm>
                </p:grpSpPr>
                <p:grpSp>
                  <p:nvGrpSpPr>
                    <p:cNvPr id="8280" name="Group 89"/>
                    <p:cNvGrpSpPr/>
                    <p:nvPr/>
                  </p:nvGrpSpPr>
                  <p:grpSpPr>
                    <a:xfrm>
                      <a:off x="12" y="13"/>
                      <a:ext cx="91" cy="106"/>
                      <a:chOff x="0" y="0"/>
                      <a:chExt cx="91" cy="106"/>
                    </a:xfrm>
                  </p:grpSpPr>
                  <p:sp>
                    <p:nvSpPr>
                      <p:cNvPr id="8281" name="未知"/>
                      <p:cNvSpPr/>
                      <p:nvPr/>
                    </p:nvSpPr>
                    <p:spPr>
                      <a:xfrm>
                        <a:off x="0" y="0"/>
                        <a:ext cx="91" cy="10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3"/>
                          </a:cxn>
                          <a:cxn ang="0">
                            <a:pos x="22" y="6"/>
                          </a:cxn>
                          <a:cxn ang="0">
                            <a:pos x="16" y="10"/>
                          </a:cxn>
                          <a:cxn ang="0">
                            <a:pos x="11" y="13"/>
                          </a:cxn>
                          <a:cxn ang="0">
                            <a:pos x="7" y="17"/>
                          </a:cxn>
                          <a:cxn ang="0">
                            <a:pos x="4" y="20"/>
                          </a:cxn>
                          <a:cxn ang="0">
                            <a:pos x="2" y="24"/>
                          </a:cxn>
                          <a:cxn ang="0">
                            <a:pos x="1" y="28"/>
                          </a:cxn>
                          <a:cxn ang="0">
                            <a:pos x="0" y="33"/>
                          </a:cxn>
                          <a:cxn ang="0">
                            <a:pos x="0" y="39"/>
                          </a:cxn>
                          <a:cxn ang="0">
                            <a:pos x="1" y="44"/>
                          </a:cxn>
                          <a:cxn ang="0">
                            <a:pos x="0" y="50"/>
                          </a:cxn>
                          <a:cxn ang="0">
                            <a:pos x="3" y="52"/>
                          </a:cxn>
                          <a:cxn ang="0">
                            <a:pos x="6" y="54"/>
                          </a:cxn>
                          <a:cxn ang="0">
                            <a:pos x="6" y="56"/>
                          </a:cxn>
                          <a:cxn ang="0">
                            <a:pos x="6" y="58"/>
                          </a:cxn>
                          <a:cxn ang="0">
                            <a:pos x="5" y="61"/>
                          </a:cxn>
                          <a:cxn ang="0">
                            <a:pos x="2" y="70"/>
                          </a:cxn>
                          <a:cxn ang="0">
                            <a:pos x="2" y="74"/>
                          </a:cxn>
                          <a:cxn ang="0">
                            <a:pos x="4" y="74"/>
                          </a:cxn>
                          <a:cxn ang="0">
                            <a:pos x="8" y="74"/>
                          </a:cxn>
                          <a:cxn ang="0">
                            <a:pos x="10" y="74"/>
                          </a:cxn>
                          <a:cxn ang="0">
                            <a:pos x="15" y="85"/>
                          </a:cxn>
                          <a:cxn ang="0">
                            <a:pos x="15" y="88"/>
                          </a:cxn>
                          <a:cxn ang="0">
                            <a:pos x="16" y="90"/>
                          </a:cxn>
                          <a:cxn ang="0">
                            <a:pos x="18" y="91"/>
                          </a:cxn>
                          <a:cxn ang="0">
                            <a:pos x="18" y="93"/>
                          </a:cxn>
                          <a:cxn ang="0">
                            <a:pos x="18" y="96"/>
                          </a:cxn>
                          <a:cxn ang="0">
                            <a:pos x="20" y="100"/>
                          </a:cxn>
                          <a:cxn ang="0">
                            <a:pos x="22" y="103"/>
                          </a:cxn>
                          <a:cxn ang="0">
                            <a:pos x="24" y="104"/>
                          </a:cxn>
                          <a:cxn ang="0">
                            <a:pos x="29" y="105"/>
                          </a:cxn>
                          <a:cxn ang="0">
                            <a:pos x="33" y="105"/>
                          </a:cxn>
                          <a:cxn ang="0">
                            <a:pos x="38" y="103"/>
                          </a:cxn>
                          <a:cxn ang="0">
                            <a:pos x="45" y="99"/>
                          </a:cxn>
                          <a:cxn ang="0">
                            <a:pos x="47" y="102"/>
                          </a:cxn>
                          <a:cxn ang="0">
                            <a:pos x="87" y="74"/>
                          </a:cxn>
                          <a:cxn ang="0">
                            <a:pos x="84" y="70"/>
                          </a:cxn>
                          <a:cxn ang="0">
                            <a:pos x="87" y="63"/>
                          </a:cxn>
                          <a:cxn ang="0">
                            <a:pos x="89" y="55"/>
                          </a:cxn>
                          <a:cxn ang="0">
                            <a:pos x="90" y="44"/>
                          </a:cxn>
                          <a:cxn ang="0">
                            <a:pos x="90" y="36"/>
                          </a:cxn>
                          <a:cxn ang="0">
                            <a:pos x="87" y="22"/>
                          </a:cxn>
                          <a:cxn ang="0">
                            <a:pos x="84" y="11"/>
                          </a:cxn>
                          <a:cxn ang="0">
                            <a:pos x="79" y="2"/>
                          </a:cxn>
                          <a:cxn ang="0">
                            <a:pos x="64" y="0"/>
                          </a:cxn>
                          <a:cxn ang="0">
                            <a:pos x="40" y="0"/>
                          </a:cxn>
                          <a:cxn ang="0">
                            <a:pos x="28" y="3"/>
                          </a:cxn>
                        </a:cxnLst>
                        <a:pathLst>
                          <a:path w="91" h="106">
                            <a:moveTo>
                              <a:pt x="28" y="3"/>
                            </a:moveTo>
                            <a:lnTo>
                              <a:pt x="22" y="6"/>
                            </a:lnTo>
                            <a:lnTo>
                              <a:pt x="16" y="10"/>
                            </a:lnTo>
                            <a:lnTo>
                              <a:pt x="11" y="13"/>
                            </a:lnTo>
                            <a:lnTo>
                              <a:pt x="7" y="17"/>
                            </a:lnTo>
                            <a:lnTo>
                              <a:pt x="4" y="20"/>
                            </a:lnTo>
                            <a:lnTo>
                              <a:pt x="2" y="24"/>
                            </a:lnTo>
                            <a:lnTo>
                              <a:pt x="1" y="28"/>
                            </a:lnTo>
                            <a:lnTo>
                              <a:pt x="0" y="33"/>
                            </a:lnTo>
                            <a:lnTo>
                              <a:pt x="0" y="39"/>
                            </a:lnTo>
                            <a:lnTo>
                              <a:pt x="1" y="44"/>
                            </a:lnTo>
                            <a:lnTo>
                              <a:pt x="0" y="50"/>
                            </a:lnTo>
                            <a:lnTo>
                              <a:pt x="3" y="52"/>
                            </a:lnTo>
                            <a:lnTo>
                              <a:pt x="6" y="54"/>
                            </a:lnTo>
                            <a:lnTo>
                              <a:pt x="6" y="56"/>
                            </a:lnTo>
                            <a:lnTo>
                              <a:pt x="6" y="58"/>
                            </a:lnTo>
                            <a:lnTo>
                              <a:pt x="5" y="61"/>
                            </a:lnTo>
                            <a:lnTo>
                              <a:pt x="2" y="70"/>
                            </a:lnTo>
                            <a:lnTo>
                              <a:pt x="2" y="74"/>
                            </a:lnTo>
                            <a:lnTo>
                              <a:pt x="4" y="74"/>
                            </a:lnTo>
                            <a:lnTo>
                              <a:pt x="8" y="74"/>
                            </a:lnTo>
                            <a:lnTo>
                              <a:pt x="10" y="74"/>
                            </a:lnTo>
                            <a:lnTo>
                              <a:pt x="15" y="85"/>
                            </a:lnTo>
                            <a:lnTo>
                              <a:pt x="15" y="88"/>
                            </a:lnTo>
                            <a:lnTo>
                              <a:pt x="16" y="90"/>
                            </a:lnTo>
                            <a:lnTo>
                              <a:pt x="18" y="91"/>
                            </a:lnTo>
                            <a:lnTo>
                              <a:pt x="18" y="93"/>
                            </a:lnTo>
                            <a:lnTo>
                              <a:pt x="18" y="96"/>
                            </a:lnTo>
                            <a:lnTo>
                              <a:pt x="20" y="100"/>
                            </a:lnTo>
                            <a:lnTo>
                              <a:pt x="22" y="103"/>
                            </a:lnTo>
                            <a:lnTo>
                              <a:pt x="24" y="104"/>
                            </a:lnTo>
                            <a:lnTo>
                              <a:pt x="29" y="105"/>
                            </a:lnTo>
                            <a:lnTo>
                              <a:pt x="33" y="105"/>
                            </a:lnTo>
                            <a:lnTo>
                              <a:pt x="38" y="103"/>
                            </a:lnTo>
                            <a:lnTo>
                              <a:pt x="45" y="99"/>
                            </a:lnTo>
                            <a:lnTo>
                              <a:pt x="47" y="102"/>
                            </a:lnTo>
                            <a:lnTo>
                              <a:pt x="87" y="74"/>
                            </a:lnTo>
                            <a:lnTo>
                              <a:pt x="84" y="70"/>
                            </a:lnTo>
                            <a:lnTo>
                              <a:pt x="87" y="63"/>
                            </a:lnTo>
                            <a:lnTo>
                              <a:pt x="89" y="55"/>
                            </a:lnTo>
                            <a:lnTo>
                              <a:pt x="90" y="44"/>
                            </a:lnTo>
                            <a:lnTo>
                              <a:pt x="90" y="36"/>
                            </a:lnTo>
                            <a:lnTo>
                              <a:pt x="87" y="22"/>
                            </a:lnTo>
                            <a:lnTo>
                              <a:pt x="84" y="11"/>
                            </a:lnTo>
                            <a:lnTo>
                              <a:pt x="79" y="2"/>
                            </a:lnTo>
                            <a:lnTo>
                              <a:pt x="64" y="0"/>
                            </a:lnTo>
                            <a:lnTo>
                              <a:pt x="40" y="0"/>
                            </a:lnTo>
                            <a:lnTo>
                              <a:pt x="28" y="3"/>
                            </a:lnTo>
                          </a:path>
                        </a:pathLst>
                      </a:custGeom>
                      <a:solidFill>
                        <a:srgbClr val="FFBFB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282" name="Group 91"/>
                      <p:cNvGrpSpPr/>
                      <p:nvPr/>
                    </p:nvGrpSpPr>
                    <p:grpSpPr>
                      <a:xfrm>
                        <a:off x="37" y="54"/>
                        <a:ext cx="21" cy="32"/>
                        <a:chOff x="0" y="0"/>
                        <a:chExt cx="21" cy="32"/>
                      </a:xfrm>
                    </p:grpSpPr>
                    <p:sp>
                      <p:nvSpPr>
                        <p:cNvPr id="8283" name="未知"/>
                        <p:cNvSpPr/>
                        <p:nvPr/>
                      </p:nvSpPr>
                      <p:spPr>
                        <a:xfrm>
                          <a:off x="0" y="0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6"/>
                            </a:cxn>
                            <a:cxn ang="0">
                              <a:pos x="1" y="3"/>
                            </a:cxn>
                            <a:cxn ang="0">
                              <a:pos x="3" y="1"/>
                            </a:cxn>
                            <a:cxn ang="0">
                              <a:pos x="3" y="0"/>
                            </a:cxn>
                            <a:cxn ang="0">
                              <a:pos x="7" y="0"/>
                            </a:cxn>
                            <a:cxn ang="0">
                              <a:pos x="8" y="0"/>
                            </a:cxn>
                            <a:cxn ang="0">
                              <a:pos x="10" y="0"/>
                            </a:cxn>
                            <a:cxn ang="0">
                              <a:pos x="14" y="1"/>
                            </a:cxn>
                            <a:cxn ang="0">
                              <a:pos x="14" y="3"/>
                            </a:cxn>
                            <a:cxn ang="0">
                              <a:pos x="16" y="5"/>
                            </a:cxn>
                            <a:cxn ang="0">
                              <a:pos x="16" y="8"/>
                            </a:cxn>
                            <a:cxn ang="0">
                              <a:pos x="16" y="11"/>
                            </a:cxn>
                            <a:cxn ang="0">
                              <a:pos x="14" y="13"/>
                            </a:cxn>
                            <a:cxn ang="0">
                              <a:pos x="12" y="16"/>
                            </a:cxn>
                            <a:cxn ang="0">
                              <a:pos x="10" y="13"/>
                            </a:cxn>
                            <a:cxn ang="0">
                              <a:pos x="14" y="11"/>
                            </a:cxn>
                            <a:cxn ang="0">
                              <a:pos x="12" y="9"/>
                            </a:cxn>
                            <a:cxn ang="0">
                              <a:pos x="10" y="10"/>
                            </a:cxn>
                            <a:cxn ang="0">
                              <a:pos x="7" y="11"/>
                            </a:cxn>
                            <a:cxn ang="0">
                              <a:pos x="5" y="9"/>
                            </a:cxn>
                            <a:cxn ang="0">
                              <a:pos x="8" y="8"/>
                            </a:cxn>
                            <a:cxn ang="0">
                              <a:pos x="10" y="6"/>
                            </a:cxn>
                            <a:cxn ang="0">
                              <a:pos x="10" y="5"/>
                            </a:cxn>
                            <a:cxn ang="0">
                              <a:pos x="10" y="4"/>
                            </a:cxn>
                            <a:cxn ang="0">
                              <a:pos x="12" y="4"/>
                            </a:cxn>
                            <a:cxn ang="0">
                              <a:pos x="12" y="2"/>
                            </a:cxn>
                            <a:cxn ang="0">
                              <a:pos x="12" y="1"/>
                            </a:cxn>
                            <a:cxn ang="0">
                              <a:pos x="8" y="1"/>
                            </a:cxn>
                            <a:cxn ang="0">
                              <a:pos x="5" y="1"/>
                            </a:cxn>
                            <a:cxn ang="0">
                              <a:pos x="1" y="3"/>
                            </a:cxn>
                            <a:cxn ang="0">
                              <a:pos x="0" y="6"/>
                            </a:cxn>
                          </a:cxnLst>
                          <a:pathLst>
                            <a:path w="17" h="17">
                              <a:moveTo>
                                <a:pt x="0" y="6"/>
                              </a:moveTo>
                              <a:lnTo>
                                <a:pt x="1" y="3"/>
                              </a:lnTo>
                              <a:lnTo>
                                <a:pt x="3" y="1"/>
                              </a:lnTo>
                              <a:lnTo>
                                <a:pt x="3" y="0"/>
                              </a:lnTo>
                              <a:lnTo>
                                <a:pt x="7" y="0"/>
                              </a:lnTo>
                              <a:lnTo>
                                <a:pt x="8" y="0"/>
                              </a:lnTo>
                              <a:lnTo>
                                <a:pt x="10" y="0"/>
                              </a:lnTo>
                              <a:lnTo>
                                <a:pt x="14" y="1"/>
                              </a:lnTo>
                              <a:lnTo>
                                <a:pt x="14" y="3"/>
                              </a:lnTo>
                              <a:lnTo>
                                <a:pt x="16" y="5"/>
                              </a:lnTo>
                              <a:lnTo>
                                <a:pt x="16" y="8"/>
                              </a:lnTo>
                              <a:lnTo>
                                <a:pt x="16" y="11"/>
                              </a:lnTo>
                              <a:lnTo>
                                <a:pt x="14" y="13"/>
                              </a:lnTo>
                              <a:lnTo>
                                <a:pt x="12" y="16"/>
                              </a:lnTo>
                              <a:lnTo>
                                <a:pt x="10" y="13"/>
                              </a:lnTo>
                              <a:lnTo>
                                <a:pt x="14" y="11"/>
                              </a:lnTo>
                              <a:lnTo>
                                <a:pt x="12" y="9"/>
                              </a:lnTo>
                              <a:lnTo>
                                <a:pt x="10" y="10"/>
                              </a:lnTo>
                              <a:lnTo>
                                <a:pt x="7" y="11"/>
                              </a:lnTo>
                              <a:lnTo>
                                <a:pt x="5" y="9"/>
                              </a:lnTo>
                              <a:lnTo>
                                <a:pt x="8" y="8"/>
                              </a:lnTo>
                              <a:lnTo>
                                <a:pt x="10" y="6"/>
                              </a:lnTo>
                              <a:lnTo>
                                <a:pt x="10" y="5"/>
                              </a:lnTo>
                              <a:lnTo>
                                <a:pt x="10" y="4"/>
                              </a:lnTo>
                              <a:lnTo>
                                <a:pt x="12" y="4"/>
                              </a:lnTo>
                              <a:lnTo>
                                <a:pt x="12" y="2"/>
                              </a:lnTo>
                              <a:lnTo>
                                <a:pt x="12" y="1"/>
                              </a:lnTo>
                              <a:lnTo>
                                <a:pt x="8" y="1"/>
                              </a:lnTo>
                              <a:lnTo>
                                <a:pt x="5" y="1"/>
                              </a:lnTo>
                              <a:lnTo>
                                <a:pt x="1" y="3"/>
                              </a:lnTo>
                              <a:lnTo>
                                <a:pt x="0" y="6"/>
                              </a:lnTo>
                            </a:path>
                          </a:pathLst>
                        </a:custGeom>
                        <a:solidFill>
                          <a:srgbClr val="DF9F7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284" name="未知"/>
                        <p:cNvSpPr/>
                        <p:nvPr/>
                      </p:nvSpPr>
                      <p:spPr>
                        <a:xfrm>
                          <a:off x="4" y="15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0"/>
                            </a:cxn>
                            <a:cxn ang="0">
                              <a:pos x="9" y="6"/>
                            </a:cxn>
                            <a:cxn ang="0">
                              <a:pos x="8" y="8"/>
                            </a:cxn>
                            <a:cxn ang="0">
                              <a:pos x="6" y="10"/>
                            </a:cxn>
                            <a:cxn ang="0">
                              <a:pos x="3" y="10"/>
                            </a:cxn>
                            <a:cxn ang="0">
                              <a:pos x="0" y="10"/>
                            </a:cxn>
                            <a:cxn ang="0">
                              <a:pos x="8" y="12"/>
                            </a:cxn>
                            <a:cxn ang="0">
                              <a:pos x="12" y="14"/>
                            </a:cxn>
                            <a:cxn ang="0">
                              <a:pos x="16" y="16"/>
                            </a:cxn>
                            <a:cxn ang="0">
                              <a:pos x="12" y="10"/>
                            </a:cxn>
                            <a:cxn ang="0">
                              <a:pos x="12" y="6"/>
                            </a:cxn>
                            <a:cxn ang="0">
                              <a:pos x="11" y="0"/>
                            </a:cxn>
                          </a:cxnLst>
                          <a:pathLst>
                            <a:path w="17" h="17">
                              <a:moveTo>
                                <a:pt x="11" y="0"/>
                              </a:moveTo>
                              <a:lnTo>
                                <a:pt x="9" y="6"/>
                              </a:lnTo>
                              <a:lnTo>
                                <a:pt x="8" y="8"/>
                              </a:lnTo>
                              <a:lnTo>
                                <a:pt x="6" y="10"/>
                              </a:lnTo>
                              <a:lnTo>
                                <a:pt x="3" y="10"/>
                              </a:lnTo>
                              <a:lnTo>
                                <a:pt x="0" y="10"/>
                              </a:lnTo>
                              <a:lnTo>
                                <a:pt x="8" y="12"/>
                              </a:lnTo>
                              <a:lnTo>
                                <a:pt x="12" y="14"/>
                              </a:lnTo>
                              <a:lnTo>
                                <a:pt x="16" y="16"/>
                              </a:lnTo>
                              <a:lnTo>
                                <a:pt x="12" y="10"/>
                              </a:lnTo>
                              <a:lnTo>
                                <a:pt x="12" y="6"/>
                              </a:lnTo>
                              <a:lnTo>
                                <a:pt x="11" y="0"/>
                              </a:lnTo>
                            </a:path>
                          </a:pathLst>
                        </a:custGeom>
                        <a:solidFill>
                          <a:srgbClr val="DF9F7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8285" name="未知"/>
                      <p:cNvSpPr/>
                      <p:nvPr/>
                    </p:nvSpPr>
                    <p:spPr>
                      <a:xfrm>
                        <a:off x="15" y="69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4" y="1"/>
                          </a:cxn>
                          <a:cxn ang="0">
                            <a:pos x="6" y="3"/>
                          </a:cxn>
                          <a:cxn ang="0">
                            <a:pos x="4" y="5"/>
                          </a:cxn>
                          <a:cxn ang="0">
                            <a:pos x="2" y="5"/>
                          </a:cxn>
                          <a:cxn ang="0">
                            <a:pos x="0" y="7"/>
                          </a:cxn>
                          <a:cxn ang="0">
                            <a:pos x="2" y="8"/>
                          </a:cxn>
                          <a:cxn ang="0">
                            <a:pos x="6" y="8"/>
                          </a:cxn>
                          <a:cxn ang="0">
                            <a:pos x="10" y="10"/>
                          </a:cxn>
                          <a:cxn ang="0">
                            <a:pos x="16" y="16"/>
                          </a:cxn>
                          <a:cxn ang="0">
                            <a:pos x="8" y="7"/>
                          </a:cxn>
                          <a:cxn ang="0">
                            <a:pos x="6" y="5"/>
                          </a:cxn>
                          <a:cxn ang="0">
                            <a:pos x="6" y="3"/>
                          </a:cxn>
                          <a:cxn ang="0">
                            <a:pos x="8" y="1"/>
                          </a:cxn>
                          <a:cxn ang="0">
                            <a:pos x="2" y="0"/>
                          </a:cxn>
                        </a:cxnLst>
                        <a:pathLst>
                          <a:path w="17" h="17">
                            <a:moveTo>
                              <a:pt x="2" y="0"/>
                            </a:moveTo>
                            <a:lnTo>
                              <a:pt x="4" y="1"/>
                            </a:lnTo>
                            <a:lnTo>
                              <a:pt x="6" y="3"/>
                            </a:lnTo>
                            <a:lnTo>
                              <a:pt x="4" y="5"/>
                            </a:lnTo>
                            <a:lnTo>
                              <a:pt x="2" y="5"/>
                            </a:lnTo>
                            <a:lnTo>
                              <a:pt x="0" y="7"/>
                            </a:lnTo>
                            <a:lnTo>
                              <a:pt x="2" y="8"/>
                            </a:lnTo>
                            <a:lnTo>
                              <a:pt x="6" y="8"/>
                            </a:lnTo>
                            <a:lnTo>
                              <a:pt x="10" y="10"/>
                            </a:lnTo>
                            <a:lnTo>
                              <a:pt x="16" y="16"/>
                            </a:lnTo>
                            <a:lnTo>
                              <a:pt x="8" y="7"/>
                            </a:lnTo>
                            <a:lnTo>
                              <a:pt x="6" y="5"/>
                            </a:lnTo>
                            <a:lnTo>
                              <a:pt x="6" y="3"/>
                            </a:lnTo>
                            <a:lnTo>
                              <a:pt x="8" y="1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8286" name="Group 95"/>
                    <p:cNvGrpSpPr/>
                    <p:nvPr/>
                  </p:nvGrpSpPr>
                  <p:grpSpPr>
                    <a:xfrm>
                      <a:off x="0" y="0"/>
                      <a:ext cx="121" cy="119"/>
                      <a:chOff x="0" y="0"/>
                      <a:chExt cx="121" cy="119"/>
                    </a:xfrm>
                  </p:grpSpPr>
                  <p:sp>
                    <p:nvSpPr>
                      <p:cNvPr id="8287" name="未知"/>
                      <p:cNvSpPr/>
                      <p:nvPr/>
                    </p:nvSpPr>
                    <p:spPr>
                      <a:xfrm>
                        <a:off x="0" y="0"/>
                        <a:ext cx="121" cy="11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2" y="0"/>
                          </a:cxn>
                          <a:cxn ang="0">
                            <a:pos x="43" y="2"/>
                          </a:cxn>
                          <a:cxn ang="0">
                            <a:pos x="34" y="5"/>
                          </a:cxn>
                          <a:cxn ang="0">
                            <a:pos x="24" y="13"/>
                          </a:cxn>
                          <a:cxn ang="0">
                            <a:pos x="10" y="23"/>
                          </a:cxn>
                          <a:cxn ang="0">
                            <a:pos x="4" y="27"/>
                          </a:cxn>
                          <a:cxn ang="0">
                            <a:pos x="1" y="32"/>
                          </a:cxn>
                          <a:cxn ang="0">
                            <a:pos x="0" y="37"/>
                          </a:cxn>
                          <a:cxn ang="0">
                            <a:pos x="1" y="43"/>
                          </a:cxn>
                          <a:cxn ang="0">
                            <a:pos x="4" y="48"/>
                          </a:cxn>
                          <a:cxn ang="0">
                            <a:pos x="9" y="50"/>
                          </a:cxn>
                          <a:cxn ang="0">
                            <a:pos x="17" y="52"/>
                          </a:cxn>
                          <a:cxn ang="0">
                            <a:pos x="13" y="45"/>
                          </a:cxn>
                          <a:cxn ang="0">
                            <a:pos x="14" y="38"/>
                          </a:cxn>
                          <a:cxn ang="0">
                            <a:pos x="18" y="33"/>
                          </a:cxn>
                          <a:cxn ang="0">
                            <a:pos x="23" y="29"/>
                          </a:cxn>
                          <a:cxn ang="0">
                            <a:pos x="37" y="25"/>
                          </a:cxn>
                          <a:cxn ang="0">
                            <a:pos x="33" y="28"/>
                          </a:cxn>
                          <a:cxn ang="0">
                            <a:pos x="28" y="30"/>
                          </a:cxn>
                          <a:cxn ang="0">
                            <a:pos x="23" y="32"/>
                          </a:cxn>
                          <a:cxn ang="0">
                            <a:pos x="21" y="35"/>
                          </a:cxn>
                          <a:cxn ang="0">
                            <a:pos x="20" y="40"/>
                          </a:cxn>
                          <a:cxn ang="0">
                            <a:pos x="22" y="46"/>
                          </a:cxn>
                          <a:cxn ang="0">
                            <a:pos x="26" y="55"/>
                          </a:cxn>
                          <a:cxn ang="0">
                            <a:pos x="35" y="71"/>
                          </a:cxn>
                          <a:cxn ang="0">
                            <a:pos x="39" y="77"/>
                          </a:cxn>
                          <a:cxn ang="0">
                            <a:pos x="41" y="94"/>
                          </a:cxn>
                          <a:cxn ang="0">
                            <a:pos x="41" y="99"/>
                          </a:cxn>
                          <a:cxn ang="0">
                            <a:pos x="37" y="103"/>
                          </a:cxn>
                          <a:cxn ang="0">
                            <a:pos x="31" y="106"/>
                          </a:cxn>
                          <a:cxn ang="0">
                            <a:pos x="31" y="110"/>
                          </a:cxn>
                          <a:cxn ang="0">
                            <a:pos x="32" y="112"/>
                          </a:cxn>
                          <a:cxn ang="0">
                            <a:pos x="34" y="116"/>
                          </a:cxn>
                          <a:cxn ang="0">
                            <a:pos x="37" y="117"/>
                          </a:cxn>
                          <a:cxn ang="0">
                            <a:pos x="42" y="118"/>
                          </a:cxn>
                          <a:cxn ang="0">
                            <a:pos x="47" y="117"/>
                          </a:cxn>
                          <a:cxn ang="0">
                            <a:pos x="51" y="115"/>
                          </a:cxn>
                          <a:cxn ang="0">
                            <a:pos x="55" y="113"/>
                          </a:cxn>
                          <a:cxn ang="0">
                            <a:pos x="53" y="90"/>
                          </a:cxn>
                          <a:cxn ang="0">
                            <a:pos x="46" y="76"/>
                          </a:cxn>
                          <a:cxn ang="0">
                            <a:pos x="46" y="70"/>
                          </a:cxn>
                          <a:cxn ang="0">
                            <a:pos x="49" y="65"/>
                          </a:cxn>
                          <a:cxn ang="0">
                            <a:pos x="55" y="65"/>
                          </a:cxn>
                          <a:cxn ang="0">
                            <a:pos x="60" y="68"/>
                          </a:cxn>
                          <a:cxn ang="0">
                            <a:pos x="63" y="72"/>
                          </a:cxn>
                          <a:cxn ang="0">
                            <a:pos x="62" y="78"/>
                          </a:cxn>
                          <a:cxn ang="0">
                            <a:pos x="61" y="83"/>
                          </a:cxn>
                          <a:cxn ang="0">
                            <a:pos x="85" y="98"/>
                          </a:cxn>
                          <a:cxn ang="0">
                            <a:pos x="103" y="97"/>
                          </a:cxn>
                          <a:cxn ang="0">
                            <a:pos x="116" y="91"/>
                          </a:cxn>
                          <a:cxn ang="0">
                            <a:pos x="119" y="86"/>
                          </a:cxn>
                          <a:cxn ang="0">
                            <a:pos x="120" y="77"/>
                          </a:cxn>
                          <a:cxn ang="0">
                            <a:pos x="117" y="63"/>
                          </a:cxn>
                          <a:cxn ang="0">
                            <a:pos x="111" y="39"/>
                          </a:cxn>
                          <a:cxn ang="0">
                            <a:pos x="101" y="20"/>
                          </a:cxn>
                          <a:cxn ang="0">
                            <a:pos x="94" y="10"/>
                          </a:cxn>
                          <a:cxn ang="0">
                            <a:pos x="83" y="4"/>
                          </a:cxn>
                          <a:cxn ang="0">
                            <a:pos x="70" y="0"/>
                          </a:cxn>
                          <a:cxn ang="0">
                            <a:pos x="57" y="0"/>
                          </a:cxn>
                        </a:cxnLst>
                        <a:pathLst>
                          <a:path w="121" h="119">
                            <a:moveTo>
                              <a:pt x="57" y="0"/>
                            </a:moveTo>
                            <a:lnTo>
                              <a:pt x="52" y="0"/>
                            </a:lnTo>
                            <a:lnTo>
                              <a:pt x="48" y="1"/>
                            </a:lnTo>
                            <a:lnTo>
                              <a:pt x="43" y="2"/>
                            </a:lnTo>
                            <a:lnTo>
                              <a:pt x="38" y="4"/>
                            </a:lnTo>
                            <a:lnTo>
                              <a:pt x="34" y="5"/>
                            </a:lnTo>
                            <a:lnTo>
                              <a:pt x="29" y="9"/>
                            </a:lnTo>
                            <a:lnTo>
                              <a:pt x="24" y="13"/>
                            </a:lnTo>
                            <a:lnTo>
                              <a:pt x="20" y="17"/>
                            </a:lnTo>
                            <a:lnTo>
                              <a:pt x="10" y="23"/>
                            </a:lnTo>
                            <a:lnTo>
                              <a:pt x="7" y="25"/>
                            </a:lnTo>
                            <a:lnTo>
                              <a:pt x="4" y="27"/>
                            </a:lnTo>
                            <a:lnTo>
                              <a:pt x="3" y="29"/>
                            </a:lnTo>
                            <a:lnTo>
                              <a:pt x="1" y="32"/>
                            </a:lnTo>
                            <a:lnTo>
                              <a:pt x="0" y="34"/>
                            </a:lnTo>
                            <a:lnTo>
                              <a:pt x="0" y="37"/>
                            </a:lnTo>
                            <a:lnTo>
                              <a:pt x="0" y="40"/>
                            </a:lnTo>
                            <a:lnTo>
                              <a:pt x="1" y="43"/>
                            </a:lnTo>
                            <a:lnTo>
                              <a:pt x="3" y="46"/>
                            </a:lnTo>
                            <a:lnTo>
                              <a:pt x="4" y="48"/>
                            </a:lnTo>
                            <a:lnTo>
                              <a:pt x="6" y="49"/>
                            </a:lnTo>
                            <a:lnTo>
                              <a:pt x="9" y="50"/>
                            </a:lnTo>
                            <a:lnTo>
                              <a:pt x="12" y="51"/>
                            </a:lnTo>
                            <a:lnTo>
                              <a:pt x="17" y="52"/>
                            </a:lnTo>
                            <a:lnTo>
                              <a:pt x="14" y="48"/>
                            </a:lnTo>
                            <a:lnTo>
                              <a:pt x="13" y="45"/>
                            </a:lnTo>
                            <a:lnTo>
                              <a:pt x="13" y="42"/>
                            </a:lnTo>
                            <a:lnTo>
                              <a:pt x="14" y="38"/>
                            </a:lnTo>
                            <a:lnTo>
                              <a:pt x="16" y="36"/>
                            </a:lnTo>
                            <a:lnTo>
                              <a:pt x="18" y="33"/>
                            </a:lnTo>
                            <a:lnTo>
                              <a:pt x="20" y="31"/>
                            </a:lnTo>
                            <a:lnTo>
                              <a:pt x="23" y="29"/>
                            </a:lnTo>
                            <a:lnTo>
                              <a:pt x="26" y="28"/>
                            </a:lnTo>
                            <a:lnTo>
                              <a:pt x="37" y="25"/>
                            </a:lnTo>
                            <a:lnTo>
                              <a:pt x="35" y="27"/>
                            </a:lnTo>
                            <a:lnTo>
                              <a:pt x="33" y="28"/>
                            </a:lnTo>
                            <a:lnTo>
                              <a:pt x="31" y="29"/>
                            </a:lnTo>
                            <a:lnTo>
                              <a:pt x="28" y="30"/>
                            </a:lnTo>
                            <a:lnTo>
                              <a:pt x="25" y="30"/>
                            </a:lnTo>
                            <a:lnTo>
                              <a:pt x="23" y="32"/>
                            </a:lnTo>
                            <a:lnTo>
                              <a:pt x="22" y="34"/>
                            </a:lnTo>
                            <a:lnTo>
                              <a:pt x="21" y="35"/>
                            </a:lnTo>
                            <a:lnTo>
                              <a:pt x="20" y="37"/>
                            </a:lnTo>
                            <a:lnTo>
                              <a:pt x="20" y="40"/>
                            </a:lnTo>
                            <a:lnTo>
                              <a:pt x="21" y="42"/>
                            </a:lnTo>
                            <a:lnTo>
                              <a:pt x="22" y="46"/>
                            </a:lnTo>
                            <a:lnTo>
                              <a:pt x="24" y="49"/>
                            </a:lnTo>
                            <a:lnTo>
                              <a:pt x="26" y="55"/>
                            </a:lnTo>
                            <a:lnTo>
                              <a:pt x="31" y="65"/>
                            </a:lnTo>
                            <a:lnTo>
                              <a:pt x="35" y="71"/>
                            </a:lnTo>
                            <a:lnTo>
                              <a:pt x="39" y="72"/>
                            </a:lnTo>
                            <a:lnTo>
                              <a:pt x="39" y="77"/>
                            </a:lnTo>
                            <a:lnTo>
                              <a:pt x="40" y="90"/>
                            </a:lnTo>
                            <a:lnTo>
                              <a:pt x="41" y="94"/>
                            </a:lnTo>
                            <a:lnTo>
                              <a:pt x="41" y="97"/>
                            </a:lnTo>
                            <a:lnTo>
                              <a:pt x="41" y="99"/>
                            </a:lnTo>
                            <a:lnTo>
                              <a:pt x="39" y="102"/>
                            </a:lnTo>
                            <a:lnTo>
                              <a:pt x="37" y="103"/>
                            </a:lnTo>
                            <a:lnTo>
                              <a:pt x="34" y="105"/>
                            </a:lnTo>
                            <a:lnTo>
                              <a:pt x="31" y="106"/>
                            </a:lnTo>
                            <a:lnTo>
                              <a:pt x="31" y="108"/>
                            </a:lnTo>
                            <a:lnTo>
                              <a:pt x="31" y="110"/>
                            </a:lnTo>
                            <a:lnTo>
                              <a:pt x="31" y="111"/>
                            </a:lnTo>
                            <a:lnTo>
                              <a:pt x="32" y="112"/>
                            </a:lnTo>
                            <a:lnTo>
                              <a:pt x="32" y="114"/>
                            </a:lnTo>
                            <a:lnTo>
                              <a:pt x="34" y="116"/>
                            </a:lnTo>
                            <a:lnTo>
                              <a:pt x="36" y="117"/>
                            </a:lnTo>
                            <a:lnTo>
                              <a:pt x="37" y="117"/>
                            </a:lnTo>
                            <a:lnTo>
                              <a:pt x="39" y="118"/>
                            </a:lnTo>
                            <a:lnTo>
                              <a:pt x="42" y="118"/>
                            </a:lnTo>
                            <a:lnTo>
                              <a:pt x="44" y="118"/>
                            </a:lnTo>
                            <a:lnTo>
                              <a:pt x="47" y="117"/>
                            </a:lnTo>
                            <a:lnTo>
                              <a:pt x="49" y="117"/>
                            </a:lnTo>
                            <a:lnTo>
                              <a:pt x="51" y="115"/>
                            </a:lnTo>
                            <a:lnTo>
                              <a:pt x="54" y="114"/>
                            </a:lnTo>
                            <a:lnTo>
                              <a:pt x="55" y="113"/>
                            </a:lnTo>
                            <a:lnTo>
                              <a:pt x="55" y="107"/>
                            </a:lnTo>
                            <a:lnTo>
                              <a:pt x="53" y="90"/>
                            </a:lnTo>
                            <a:lnTo>
                              <a:pt x="47" y="80"/>
                            </a:lnTo>
                            <a:lnTo>
                              <a:pt x="46" y="76"/>
                            </a:lnTo>
                            <a:lnTo>
                              <a:pt x="45" y="72"/>
                            </a:lnTo>
                            <a:lnTo>
                              <a:pt x="46" y="70"/>
                            </a:lnTo>
                            <a:lnTo>
                              <a:pt x="47" y="67"/>
                            </a:lnTo>
                            <a:lnTo>
                              <a:pt x="49" y="65"/>
                            </a:lnTo>
                            <a:lnTo>
                              <a:pt x="52" y="64"/>
                            </a:lnTo>
                            <a:lnTo>
                              <a:pt x="55" y="65"/>
                            </a:lnTo>
                            <a:lnTo>
                              <a:pt x="57" y="65"/>
                            </a:lnTo>
                            <a:lnTo>
                              <a:pt x="60" y="68"/>
                            </a:lnTo>
                            <a:lnTo>
                              <a:pt x="62" y="69"/>
                            </a:lnTo>
                            <a:lnTo>
                              <a:pt x="63" y="72"/>
                            </a:lnTo>
                            <a:lnTo>
                              <a:pt x="63" y="75"/>
                            </a:lnTo>
                            <a:lnTo>
                              <a:pt x="62" y="78"/>
                            </a:lnTo>
                            <a:lnTo>
                              <a:pt x="61" y="81"/>
                            </a:lnTo>
                            <a:lnTo>
                              <a:pt x="61" y="83"/>
                            </a:lnTo>
                            <a:lnTo>
                              <a:pt x="63" y="84"/>
                            </a:lnTo>
                            <a:lnTo>
                              <a:pt x="85" y="98"/>
                            </a:lnTo>
                            <a:lnTo>
                              <a:pt x="94" y="97"/>
                            </a:lnTo>
                            <a:lnTo>
                              <a:pt x="103" y="97"/>
                            </a:lnTo>
                            <a:lnTo>
                              <a:pt x="112" y="95"/>
                            </a:lnTo>
                            <a:lnTo>
                              <a:pt x="116" y="91"/>
                            </a:lnTo>
                            <a:lnTo>
                              <a:pt x="118" y="89"/>
                            </a:lnTo>
                            <a:lnTo>
                              <a:pt x="119" y="86"/>
                            </a:lnTo>
                            <a:lnTo>
                              <a:pt x="119" y="83"/>
                            </a:lnTo>
                            <a:lnTo>
                              <a:pt x="120" y="77"/>
                            </a:lnTo>
                            <a:lnTo>
                              <a:pt x="118" y="73"/>
                            </a:lnTo>
                            <a:lnTo>
                              <a:pt x="117" y="63"/>
                            </a:lnTo>
                            <a:lnTo>
                              <a:pt x="114" y="49"/>
                            </a:lnTo>
                            <a:lnTo>
                              <a:pt x="111" y="39"/>
                            </a:lnTo>
                            <a:lnTo>
                              <a:pt x="105" y="29"/>
                            </a:lnTo>
                            <a:lnTo>
                              <a:pt x="101" y="20"/>
                            </a:lnTo>
                            <a:lnTo>
                              <a:pt x="98" y="15"/>
                            </a:lnTo>
                            <a:lnTo>
                              <a:pt x="94" y="10"/>
                            </a:lnTo>
                            <a:lnTo>
                              <a:pt x="90" y="8"/>
                            </a:lnTo>
                            <a:lnTo>
                              <a:pt x="83" y="4"/>
                            </a:lnTo>
                            <a:lnTo>
                              <a:pt x="77" y="2"/>
                            </a:lnTo>
                            <a:lnTo>
                              <a:pt x="70" y="0"/>
                            </a:lnTo>
                            <a:lnTo>
                              <a:pt x="64" y="0"/>
                            </a:lnTo>
                            <a:lnTo>
                              <a:pt x="57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88" name="未知"/>
                      <p:cNvSpPr/>
                      <p:nvPr/>
                    </p:nvSpPr>
                    <p:spPr>
                      <a:xfrm>
                        <a:off x="12" y="6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3"/>
                          </a:cxn>
                          <a:cxn ang="0">
                            <a:pos x="0" y="6"/>
                          </a:cxn>
                          <a:cxn ang="0">
                            <a:pos x="1" y="9"/>
                          </a:cxn>
                          <a:cxn ang="0">
                            <a:pos x="3" y="12"/>
                          </a:cxn>
                          <a:cxn ang="0">
                            <a:pos x="7" y="12"/>
                          </a:cxn>
                          <a:cxn ang="0">
                            <a:pos x="10" y="12"/>
                          </a:cxn>
                          <a:cxn ang="0">
                            <a:pos x="14" y="16"/>
                          </a:cxn>
                          <a:cxn ang="0">
                            <a:pos x="16" y="16"/>
                          </a:cxn>
                          <a:cxn ang="0">
                            <a:pos x="16" y="12"/>
                          </a:cxn>
                          <a:cxn ang="0">
                            <a:pos x="12" y="9"/>
                          </a:cxn>
                          <a:cxn ang="0">
                            <a:pos x="8" y="6"/>
                          </a:cxn>
                          <a:cxn ang="0">
                            <a:pos x="5" y="3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0" y="3"/>
                            </a:lnTo>
                            <a:lnTo>
                              <a:pt x="0" y="6"/>
                            </a:lnTo>
                            <a:lnTo>
                              <a:pt x="1" y="9"/>
                            </a:lnTo>
                            <a:lnTo>
                              <a:pt x="3" y="12"/>
                            </a:lnTo>
                            <a:lnTo>
                              <a:pt x="7" y="12"/>
                            </a:lnTo>
                            <a:lnTo>
                              <a:pt x="10" y="12"/>
                            </a:lnTo>
                            <a:lnTo>
                              <a:pt x="14" y="16"/>
                            </a:lnTo>
                            <a:lnTo>
                              <a:pt x="16" y="16"/>
                            </a:lnTo>
                            <a:lnTo>
                              <a:pt x="16" y="12"/>
                            </a:lnTo>
                            <a:lnTo>
                              <a:pt x="12" y="9"/>
                            </a:lnTo>
                            <a:lnTo>
                              <a:pt x="8" y="6"/>
                            </a:lnTo>
                            <a:lnTo>
                              <a:pt x="5" y="3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89" name="未知"/>
                      <p:cNvSpPr/>
                      <p:nvPr/>
                    </p:nvSpPr>
                    <p:spPr>
                      <a:xfrm>
                        <a:off x="16" y="69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0"/>
                          </a:cxn>
                          <a:cxn ang="0">
                            <a:pos x="6" y="0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  <a:cxn ang="0">
                            <a:pos x="3" y="0"/>
                          </a:cxn>
                          <a:cxn ang="0">
                            <a:pos x="12" y="0"/>
                          </a:cxn>
                          <a:cxn ang="0">
                            <a:pos x="16" y="0"/>
                          </a:cxn>
                          <a:cxn ang="0">
                            <a:pos x="9" y="0"/>
                          </a:cxn>
                        </a:cxnLst>
                        <a:pathLst>
                          <a:path w="17" h="1">
                            <a:moveTo>
                              <a:pt x="9" y="0"/>
                            </a:moveTo>
                            <a:lnTo>
                              <a:pt x="6" y="0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  <a:lnTo>
                              <a:pt x="3" y="0"/>
                            </a:lnTo>
                            <a:lnTo>
                              <a:pt x="12" y="0"/>
                            </a:lnTo>
                            <a:lnTo>
                              <a:pt x="16" y="0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90" name="未知"/>
                      <p:cNvSpPr/>
                      <p:nvPr/>
                    </p:nvSpPr>
                    <p:spPr>
                      <a:xfrm>
                        <a:off x="22" y="88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0"/>
                          </a:cxn>
                          <a:cxn ang="0">
                            <a:pos x="1" y="2"/>
                          </a:cxn>
                          <a:cxn ang="0">
                            <a:pos x="0" y="4"/>
                          </a:cxn>
                          <a:cxn ang="0">
                            <a:pos x="0" y="5"/>
                          </a:cxn>
                          <a:cxn ang="0">
                            <a:pos x="0" y="7"/>
                          </a:cxn>
                          <a:cxn ang="0">
                            <a:pos x="0" y="10"/>
                          </a:cxn>
                          <a:cxn ang="0">
                            <a:pos x="1" y="11"/>
                          </a:cxn>
                          <a:cxn ang="0">
                            <a:pos x="3" y="13"/>
                          </a:cxn>
                          <a:cxn ang="0">
                            <a:pos x="3" y="14"/>
                          </a:cxn>
                          <a:cxn ang="0">
                            <a:pos x="6" y="14"/>
                          </a:cxn>
                          <a:cxn ang="0">
                            <a:pos x="8" y="14"/>
                          </a:cxn>
                          <a:cxn ang="0">
                            <a:pos x="11" y="14"/>
                          </a:cxn>
                          <a:cxn ang="0">
                            <a:pos x="16" y="16"/>
                          </a:cxn>
                          <a:cxn ang="0">
                            <a:pos x="16" y="14"/>
                          </a:cxn>
                          <a:cxn ang="0">
                            <a:pos x="14" y="11"/>
                          </a:cxn>
                          <a:cxn ang="0">
                            <a:pos x="14" y="8"/>
                          </a:cxn>
                          <a:cxn ang="0">
                            <a:pos x="12" y="5"/>
                          </a:cxn>
                          <a:cxn ang="0">
                            <a:pos x="11" y="5"/>
                          </a:cxn>
                          <a:cxn ang="0">
                            <a:pos x="9" y="2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4" y="0"/>
                          </a:cxn>
                          <a:cxn ang="0">
                            <a:pos x="3" y="0"/>
                          </a:cxn>
                        </a:cxnLst>
                        <a:pathLst>
                          <a:path w="17" h="17">
                            <a:moveTo>
                              <a:pt x="3" y="0"/>
                            </a:moveTo>
                            <a:lnTo>
                              <a:pt x="1" y="2"/>
                            </a:lnTo>
                            <a:lnTo>
                              <a:pt x="0" y="4"/>
                            </a:lnTo>
                            <a:lnTo>
                              <a:pt x="0" y="5"/>
                            </a:lnTo>
                            <a:lnTo>
                              <a:pt x="0" y="7"/>
                            </a:lnTo>
                            <a:lnTo>
                              <a:pt x="0" y="10"/>
                            </a:lnTo>
                            <a:lnTo>
                              <a:pt x="1" y="11"/>
                            </a:lnTo>
                            <a:lnTo>
                              <a:pt x="3" y="13"/>
                            </a:lnTo>
                            <a:lnTo>
                              <a:pt x="3" y="14"/>
                            </a:lnTo>
                            <a:lnTo>
                              <a:pt x="6" y="14"/>
                            </a:lnTo>
                            <a:lnTo>
                              <a:pt x="8" y="14"/>
                            </a:lnTo>
                            <a:lnTo>
                              <a:pt x="11" y="14"/>
                            </a:lnTo>
                            <a:lnTo>
                              <a:pt x="16" y="16"/>
                            </a:lnTo>
                            <a:lnTo>
                              <a:pt x="16" y="14"/>
                            </a:lnTo>
                            <a:lnTo>
                              <a:pt x="14" y="11"/>
                            </a:lnTo>
                            <a:lnTo>
                              <a:pt x="14" y="8"/>
                            </a:lnTo>
                            <a:lnTo>
                              <a:pt x="12" y="5"/>
                            </a:lnTo>
                            <a:lnTo>
                              <a:pt x="11" y="5"/>
                            </a:lnTo>
                            <a:lnTo>
                              <a:pt x="9" y="2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4" y="0"/>
                            </a:lnTo>
                            <a:lnTo>
                              <a:pt x="3" y="0"/>
                            </a:lnTo>
                          </a:path>
                        </a:pathLst>
                      </a:custGeom>
                      <a:solidFill>
                        <a:srgbClr val="5F3F1F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91" name="未知"/>
                      <p:cNvSpPr/>
                      <p:nvPr/>
                    </p:nvSpPr>
                    <p:spPr>
                      <a:xfrm>
                        <a:off x="1" y="21"/>
                        <a:ext cx="27" cy="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6" y="0"/>
                          </a:cxn>
                          <a:cxn ang="0">
                            <a:pos x="21" y="2"/>
                          </a:cxn>
                          <a:cxn ang="0">
                            <a:pos x="18" y="2"/>
                          </a:cxn>
                          <a:cxn ang="0">
                            <a:pos x="14" y="3"/>
                          </a:cxn>
                          <a:cxn ang="0">
                            <a:pos x="11" y="4"/>
                          </a:cxn>
                          <a:cxn ang="0">
                            <a:pos x="8" y="6"/>
                          </a:cxn>
                          <a:cxn ang="0">
                            <a:pos x="5" y="7"/>
                          </a:cxn>
                          <a:cxn ang="0">
                            <a:pos x="3" y="9"/>
                          </a:cxn>
                          <a:cxn ang="0">
                            <a:pos x="2" y="11"/>
                          </a:cxn>
                          <a:cxn ang="0">
                            <a:pos x="1" y="13"/>
                          </a:cxn>
                          <a:cxn ang="0">
                            <a:pos x="0" y="14"/>
                          </a:cxn>
                          <a:cxn ang="0">
                            <a:pos x="1" y="13"/>
                          </a:cxn>
                          <a:cxn ang="0">
                            <a:pos x="1" y="15"/>
                          </a:cxn>
                          <a:cxn ang="0">
                            <a:pos x="1" y="19"/>
                          </a:cxn>
                          <a:cxn ang="0">
                            <a:pos x="2" y="21"/>
                          </a:cxn>
                          <a:cxn ang="0">
                            <a:pos x="3" y="23"/>
                          </a:cxn>
                          <a:cxn ang="0">
                            <a:pos x="5" y="19"/>
                          </a:cxn>
                          <a:cxn ang="0">
                            <a:pos x="6" y="15"/>
                          </a:cxn>
                          <a:cxn ang="0">
                            <a:pos x="8" y="12"/>
                          </a:cxn>
                          <a:cxn ang="0">
                            <a:pos x="10" y="8"/>
                          </a:cxn>
                          <a:cxn ang="0">
                            <a:pos x="12" y="6"/>
                          </a:cxn>
                          <a:cxn ang="0">
                            <a:pos x="15" y="5"/>
                          </a:cxn>
                          <a:cxn ang="0">
                            <a:pos x="18" y="3"/>
                          </a:cxn>
                          <a:cxn ang="0">
                            <a:pos x="26" y="0"/>
                          </a:cxn>
                        </a:cxnLst>
                        <a:pathLst>
                          <a:path w="27" h="24">
                            <a:moveTo>
                              <a:pt x="26" y="0"/>
                            </a:moveTo>
                            <a:lnTo>
                              <a:pt x="21" y="2"/>
                            </a:lnTo>
                            <a:lnTo>
                              <a:pt x="18" y="2"/>
                            </a:lnTo>
                            <a:lnTo>
                              <a:pt x="14" y="3"/>
                            </a:lnTo>
                            <a:lnTo>
                              <a:pt x="11" y="4"/>
                            </a:lnTo>
                            <a:lnTo>
                              <a:pt x="8" y="6"/>
                            </a:lnTo>
                            <a:lnTo>
                              <a:pt x="5" y="7"/>
                            </a:lnTo>
                            <a:lnTo>
                              <a:pt x="3" y="9"/>
                            </a:lnTo>
                            <a:lnTo>
                              <a:pt x="2" y="11"/>
                            </a:lnTo>
                            <a:lnTo>
                              <a:pt x="1" y="13"/>
                            </a:lnTo>
                            <a:lnTo>
                              <a:pt x="0" y="14"/>
                            </a:lnTo>
                            <a:lnTo>
                              <a:pt x="1" y="13"/>
                            </a:lnTo>
                            <a:lnTo>
                              <a:pt x="1" y="15"/>
                            </a:lnTo>
                            <a:lnTo>
                              <a:pt x="1" y="19"/>
                            </a:lnTo>
                            <a:lnTo>
                              <a:pt x="2" y="21"/>
                            </a:lnTo>
                            <a:lnTo>
                              <a:pt x="3" y="23"/>
                            </a:lnTo>
                            <a:lnTo>
                              <a:pt x="5" y="19"/>
                            </a:lnTo>
                            <a:lnTo>
                              <a:pt x="6" y="15"/>
                            </a:lnTo>
                            <a:lnTo>
                              <a:pt x="8" y="12"/>
                            </a:lnTo>
                            <a:lnTo>
                              <a:pt x="10" y="8"/>
                            </a:lnTo>
                            <a:lnTo>
                              <a:pt x="12" y="6"/>
                            </a:lnTo>
                            <a:lnTo>
                              <a:pt x="15" y="5"/>
                            </a:lnTo>
                            <a:lnTo>
                              <a:pt x="18" y="3"/>
                            </a:lnTo>
                            <a:lnTo>
                              <a:pt x="26" y="0"/>
                            </a:lnTo>
                          </a:path>
                        </a:pathLst>
                      </a:custGeom>
                      <a:solidFill>
                        <a:schemeClr val="tx1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8292" name="未知"/>
                  <p:cNvSpPr/>
                  <p:nvPr/>
                </p:nvSpPr>
                <p:spPr>
                  <a:xfrm>
                    <a:off x="67" y="94"/>
                    <a:ext cx="35" cy="67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7" y="43"/>
                      </a:cxn>
                      <a:cxn ang="0">
                        <a:pos x="0" y="66"/>
                      </a:cxn>
                      <a:cxn ang="0">
                        <a:pos x="12" y="40"/>
                      </a:cxn>
                      <a:cxn ang="0">
                        <a:pos x="34" y="0"/>
                      </a:cxn>
                    </a:cxnLst>
                    <a:pathLst>
                      <a:path w="35" h="67">
                        <a:moveTo>
                          <a:pt x="34" y="0"/>
                        </a:moveTo>
                        <a:lnTo>
                          <a:pt x="7" y="43"/>
                        </a:lnTo>
                        <a:lnTo>
                          <a:pt x="0" y="66"/>
                        </a:lnTo>
                        <a:lnTo>
                          <a:pt x="12" y="40"/>
                        </a:lnTo>
                        <a:lnTo>
                          <a:pt x="34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93" name="未知"/>
                  <p:cNvSpPr/>
                  <p:nvPr/>
                </p:nvSpPr>
                <p:spPr>
                  <a:xfrm>
                    <a:off x="34" y="142"/>
                    <a:ext cx="17" cy="3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8" y="22"/>
                      </a:cxn>
                      <a:cxn ang="0">
                        <a:pos x="16" y="29"/>
                      </a:cxn>
                      <a:cxn ang="0">
                        <a:pos x="5" y="23"/>
                      </a:cxn>
                      <a:cxn ang="0">
                        <a:pos x="0" y="27"/>
                      </a:cxn>
                      <a:cxn ang="0">
                        <a:pos x="2" y="18"/>
                      </a:cxn>
                      <a:cxn ang="0">
                        <a:pos x="4" y="5"/>
                      </a:cxn>
                      <a:cxn ang="0">
                        <a:pos x="8" y="0"/>
                      </a:cxn>
                    </a:cxnLst>
                    <a:pathLst>
                      <a:path w="17" h="30">
                        <a:moveTo>
                          <a:pt x="8" y="0"/>
                        </a:moveTo>
                        <a:lnTo>
                          <a:pt x="8" y="22"/>
                        </a:lnTo>
                        <a:lnTo>
                          <a:pt x="16" y="29"/>
                        </a:lnTo>
                        <a:lnTo>
                          <a:pt x="5" y="23"/>
                        </a:lnTo>
                        <a:lnTo>
                          <a:pt x="0" y="27"/>
                        </a:lnTo>
                        <a:lnTo>
                          <a:pt x="2" y="18"/>
                        </a:lnTo>
                        <a:lnTo>
                          <a:pt x="4" y="5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8294" name="未知"/>
                <p:cNvSpPr/>
                <p:nvPr/>
              </p:nvSpPr>
              <p:spPr>
                <a:xfrm>
                  <a:off x="70" y="184"/>
                  <a:ext cx="19" cy="3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8" y="16"/>
                    </a:cxn>
                    <a:cxn ang="0">
                      <a:pos x="18" y="31"/>
                    </a:cxn>
                    <a:cxn ang="0">
                      <a:pos x="15" y="14"/>
                    </a:cxn>
                    <a:cxn ang="0">
                      <a:pos x="11" y="7"/>
                    </a:cxn>
                    <a:cxn ang="0">
                      <a:pos x="0" y="13"/>
                    </a:cxn>
                    <a:cxn ang="0">
                      <a:pos x="6" y="7"/>
                    </a:cxn>
                    <a:cxn ang="0">
                      <a:pos x="11" y="0"/>
                    </a:cxn>
                  </a:cxnLst>
                  <a:pathLst>
                    <a:path w="19" h="32">
                      <a:moveTo>
                        <a:pt x="11" y="0"/>
                      </a:moveTo>
                      <a:lnTo>
                        <a:pt x="18" y="16"/>
                      </a:lnTo>
                      <a:lnTo>
                        <a:pt x="18" y="31"/>
                      </a:lnTo>
                      <a:lnTo>
                        <a:pt x="15" y="14"/>
                      </a:lnTo>
                      <a:lnTo>
                        <a:pt x="11" y="7"/>
                      </a:lnTo>
                      <a:lnTo>
                        <a:pt x="0" y="13"/>
                      </a:lnTo>
                      <a:lnTo>
                        <a:pt x="6" y="7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3F3F3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295" name="未知"/>
              <p:cNvSpPr/>
              <p:nvPr/>
            </p:nvSpPr>
            <p:spPr>
              <a:xfrm>
                <a:off x="2" y="236"/>
                <a:ext cx="17" cy="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6" y="1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pathLst>
                  <a:path w="17" h="21">
                    <a:moveTo>
                      <a:pt x="12" y="0"/>
                    </a:moveTo>
                    <a:lnTo>
                      <a:pt x="0" y="16"/>
                    </a:lnTo>
                    <a:lnTo>
                      <a:pt x="0" y="20"/>
                    </a:lnTo>
                    <a:lnTo>
                      <a:pt x="4" y="17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3F3F3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296" name="Group 105"/>
              <p:cNvGrpSpPr/>
              <p:nvPr/>
            </p:nvGrpSpPr>
            <p:grpSpPr>
              <a:xfrm>
                <a:off x="0" y="213"/>
                <a:ext cx="57" cy="42"/>
                <a:chOff x="0" y="0"/>
                <a:chExt cx="57" cy="42"/>
              </a:xfrm>
            </p:grpSpPr>
            <p:grpSp>
              <p:nvGrpSpPr>
                <p:cNvPr id="8297" name="Group 106"/>
                <p:cNvGrpSpPr/>
                <p:nvPr/>
              </p:nvGrpSpPr>
              <p:grpSpPr>
                <a:xfrm>
                  <a:off x="0" y="0"/>
                  <a:ext cx="57" cy="42"/>
                  <a:chOff x="0" y="0"/>
                  <a:chExt cx="57" cy="42"/>
                </a:xfrm>
              </p:grpSpPr>
              <p:sp>
                <p:nvSpPr>
                  <p:cNvPr id="8298" name="未知"/>
                  <p:cNvSpPr/>
                  <p:nvPr/>
                </p:nvSpPr>
                <p:spPr>
                  <a:xfrm>
                    <a:off x="0" y="6"/>
                    <a:ext cx="50" cy="36"/>
                  </a:xfrm>
                  <a:custGeom>
                    <a:avLst/>
                    <a:gdLst/>
                    <a:ahLst/>
                    <a:cxnLst>
                      <a:cxn ang="0">
                        <a:pos x="36" y="5"/>
                      </a:cxn>
                      <a:cxn ang="0">
                        <a:pos x="33" y="5"/>
                      </a:cxn>
                      <a:cxn ang="0">
                        <a:pos x="31" y="4"/>
                      </a:cxn>
                      <a:cxn ang="0">
                        <a:pos x="28" y="3"/>
                      </a:cxn>
                      <a:cxn ang="0">
                        <a:pos x="25" y="2"/>
                      </a:cxn>
                      <a:cxn ang="0">
                        <a:pos x="20" y="1"/>
                      </a:cxn>
                      <a:cxn ang="0">
                        <a:pos x="17" y="0"/>
                      </a:cxn>
                      <a:cxn ang="0">
                        <a:pos x="8" y="2"/>
                      </a:cxn>
                      <a:cxn ang="0">
                        <a:pos x="6" y="3"/>
                      </a:cxn>
                      <a:cxn ang="0">
                        <a:pos x="5" y="4"/>
                      </a:cxn>
                      <a:cxn ang="0">
                        <a:pos x="4" y="5"/>
                      </a:cxn>
                      <a:cxn ang="0">
                        <a:pos x="3" y="7"/>
                      </a:cxn>
                      <a:cxn ang="0">
                        <a:pos x="2" y="11"/>
                      </a:cxn>
                      <a:cxn ang="0">
                        <a:pos x="1" y="15"/>
                      </a:cxn>
                      <a:cxn ang="0">
                        <a:pos x="1" y="19"/>
                      </a:cxn>
                      <a:cxn ang="0">
                        <a:pos x="0" y="22"/>
                      </a:cxn>
                      <a:cxn ang="0">
                        <a:pos x="0" y="23"/>
                      </a:cxn>
                      <a:cxn ang="0">
                        <a:pos x="1" y="25"/>
                      </a:cxn>
                      <a:cxn ang="0">
                        <a:pos x="1" y="26"/>
                      </a:cxn>
                      <a:cxn ang="0">
                        <a:pos x="2" y="28"/>
                      </a:cxn>
                      <a:cxn ang="0">
                        <a:pos x="6" y="31"/>
                      </a:cxn>
                      <a:cxn ang="0">
                        <a:pos x="8" y="32"/>
                      </a:cxn>
                      <a:cxn ang="0">
                        <a:pos x="12" y="34"/>
                      </a:cxn>
                      <a:cxn ang="0">
                        <a:pos x="14" y="35"/>
                      </a:cxn>
                      <a:cxn ang="0">
                        <a:pos x="16" y="34"/>
                      </a:cxn>
                      <a:cxn ang="0">
                        <a:pos x="16" y="33"/>
                      </a:cxn>
                      <a:cxn ang="0">
                        <a:pos x="18" y="33"/>
                      </a:cxn>
                      <a:cxn ang="0">
                        <a:pos x="20" y="33"/>
                      </a:cxn>
                      <a:cxn ang="0">
                        <a:pos x="23" y="34"/>
                      </a:cxn>
                      <a:cxn ang="0">
                        <a:pos x="25" y="34"/>
                      </a:cxn>
                      <a:cxn ang="0">
                        <a:pos x="25" y="32"/>
                      </a:cxn>
                      <a:cxn ang="0">
                        <a:pos x="26" y="31"/>
                      </a:cxn>
                      <a:cxn ang="0">
                        <a:pos x="27" y="32"/>
                      </a:cxn>
                      <a:cxn ang="0">
                        <a:pos x="29" y="32"/>
                      </a:cxn>
                      <a:cxn ang="0">
                        <a:pos x="30" y="31"/>
                      </a:cxn>
                      <a:cxn ang="0">
                        <a:pos x="30" y="30"/>
                      </a:cxn>
                      <a:cxn ang="0">
                        <a:pos x="31" y="28"/>
                      </a:cxn>
                      <a:cxn ang="0">
                        <a:pos x="34" y="28"/>
                      </a:cxn>
                      <a:cxn ang="0">
                        <a:pos x="36" y="28"/>
                      </a:cxn>
                      <a:cxn ang="0">
                        <a:pos x="38" y="28"/>
                      </a:cxn>
                      <a:cxn ang="0">
                        <a:pos x="40" y="27"/>
                      </a:cxn>
                      <a:cxn ang="0">
                        <a:pos x="41" y="26"/>
                      </a:cxn>
                      <a:cxn ang="0">
                        <a:pos x="43" y="24"/>
                      </a:cxn>
                      <a:cxn ang="0">
                        <a:pos x="48" y="23"/>
                      </a:cxn>
                      <a:cxn ang="0">
                        <a:pos x="49" y="18"/>
                      </a:cxn>
                      <a:cxn ang="0">
                        <a:pos x="49" y="14"/>
                      </a:cxn>
                      <a:cxn ang="0">
                        <a:pos x="48" y="10"/>
                      </a:cxn>
                      <a:cxn ang="0">
                        <a:pos x="46" y="8"/>
                      </a:cxn>
                      <a:cxn ang="0">
                        <a:pos x="44" y="6"/>
                      </a:cxn>
                      <a:cxn ang="0">
                        <a:pos x="42" y="5"/>
                      </a:cxn>
                      <a:cxn ang="0">
                        <a:pos x="38" y="4"/>
                      </a:cxn>
                      <a:cxn ang="0">
                        <a:pos x="36" y="5"/>
                      </a:cxn>
                    </a:cxnLst>
                    <a:pathLst>
                      <a:path w="50" h="36">
                        <a:moveTo>
                          <a:pt x="36" y="5"/>
                        </a:moveTo>
                        <a:lnTo>
                          <a:pt x="33" y="5"/>
                        </a:lnTo>
                        <a:lnTo>
                          <a:pt x="31" y="4"/>
                        </a:lnTo>
                        <a:lnTo>
                          <a:pt x="28" y="3"/>
                        </a:lnTo>
                        <a:lnTo>
                          <a:pt x="25" y="2"/>
                        </a:lnTo>
                        <a:lnTo>
                          <a:pt x="20" y="1"/>
                        </a:lnTo>
                        <a:lnTo>
                          <a:pt x="17" y="0"/>
                        </a:lnTo>
                        <a:lnTo>
                          <a:pt x="8" y="2"/>
                        </a:lnTo>
                        <a:lnTo>
                          <a:pt x="6" y="3"/>
                        </a:lnTo>
                        <a:lnTo>
                          <a:pt x="5" y="4"/>
                        </a:lnTo>
                        <a:lnTo>
                          <a:pt x="4" y="5"/>
                        </a:lnTo>
                        <a:lnTo>
                          <a:pt x="3" y="7"/>
                        </a:lnTo>
                        <a:lnTo>
                          <a:pt x="2" y="11"/>
                        </a:lnTo>
                        <a:lnTo>
                          <a:pt x="1" y="15"/>
                        </a:lnTo>
                        <a:lnTo>
                          <a:pt x="1" y="19"/>
                        </a:lnTo>
                        <a:lnTo>
                          <a:pt x="0" y="22"/>
                        </a:lnTo>
                        <a:lnTo>
                          <a:pt x="0" y="23"/>
                        </a:lnTo>
                        <a:lnTo>
                          <a:pt x="1" y="25"/>
                        </a:lnTo>
                        <a:lnTo>
                          <a:pt x="1" y="26"/>
                        </a:lnTo>
                        <a:lnTo>
                          <a:pt x="2" y="28"/>
                        </a:lnTo>
                        <a:lnTo>
                          <a:pt x="6" y="31"/>
                        </a:lnTo>
                        <a:lnTo>
                          <a:pt x="8" y="32"/>
                        </a:lnTo>
                        <a:lnTo>
                          <a:pt x="12" y="34"/>
                        </a:lnTo>
                        <a:lnTo>
                          <a:pt x="14" y="35"/>
                        </a:lnTo>
                        <a:lnTo>
                          <a:pt x="16" y="34"/>
                        </a:lnTo>
                        <a:lnTo>
                          <a:pt x="16" y="33"/>
                        </a:lnTo>
                        <a:lnTo>
                          <a:pt x="18" y="33"/>
                        </a:lnTo>
                        <a:lnTo>
                          <a:pt x="20" y="33"/>
                        </a:lnTo>
                        <a:lnTo>
                          <a:pt x="23" y="34"/>
                        </a:lnTo>
                        <a:lnTo>
                          <a:pt x="25" y="34"/>
                        </a:lnTo>
                        <a:lnTo>
                          <a:pt x="25" y="32"/>
                        </a:lnTo>
                        <a:lnTo>
                          <a:pt x="26" y="31"/>
                        </a:lnTo>
                        <a:lnTo>
                          <a:pt x="27" y="32"/>
                        </a:lnTo>
                        <a:lnTo>
                          <a:pt x="29" y="32"/>
                        </a:lnTo>
                        <a:lnTo>
                          <a:pt x="30" y="31"/>
                        </a:lnTo>
                        <a:lnTo>
                          <a:pt x="30" y="30"/>
                        </a:lnTo>
                        <a:lnTo>
                          <a:pt x="31" y="28"/>
                        </a:lnTo>
                        <a:lnTo>
                          <a:pt x="34" y="28"/>
                        </a:lnTo>
                        <a:lnTo>
                          <a:pt x="36" y="28"/>
                        </a:lnTo>
                        <a:lnTo>
                          <a:pt x="38" y="28"/>
                        </a:lnTo>
                        <a:lnTo>
                          <a:pt x="40" y="27"/>
                        </a:lnTo>
                        <a:lnTo>
                          <a:pt x="41" y="26"/>
                        </a:lnTo>
                        <a:lnTo>
                          <a:pt x="43" y="24"/>
                        </a:lnTo>
                        <a:lnTo>
                          <a:pt x="48" y="23"/>
                        </a:lnTo>
                        <a:lnTo>
                          <a:pt x="49" y="18"/>
                        </a:lnTo>
                        <a:lnTo>
                          <a:pt x="49" y="14"/>
                        </a:lnTo>
                        <a:lnTo>
                          <a:pt x="48" y="10"/>
                        </a:lnTo>
                        <a:lnTo>
                          <a:pt x="46" y="8"/>
                        </a:lnTo>
                        <a:lnTo>
                          <a:pt x="44" y="6"/>
                        </a:lnTo>
                        <a:lnTo>
                          <a:pt x="42" y="5"/>
                        </a:lnTo>
                        <a:lnTo>
                          <a:pt x="38" y="4"/>
                        </a:lnTo>
                        <a:lnTo>
                          <a:pt x="36" y="5"/>
                        </a:lnTo>
                      </a:path>
                    </a:pathLst>
                  </a:custGeom>
                  <a:solidFill>
                    <a:srgbClr val="FFBFB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99" name="未知"/>
                  <p:cNvSpPr/>
                  <p:nvPr/>
                </p:nvSpPr>
                <p:spPr>
                  <a:xfrm>
                    <a:off x="4" y="14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29" y="10"/>
                      </a:cxn>
                      <a:cxn ang="0">
                        <a:pos x="25" y="9"/>
                      </a:cxn>
                      <a:cxn ang="0">
                        <a:pos x="22" y="8"/>
                      </a:cxn>
                      <a:cxn ang="0">
                        <a:pos x="19" y="9"/>
                      </a:cxn>
                      <a:cxn ang="0">
                        <a:pos x="14" y="10"/>
                      </a:cxn>
                      <a:cxn ang="0">
                        <a:pos x="10" y="10"/>
                      </a:cxn>
                      <a:cxn ang="0">
                        <a:pos x="7" y="9"/>
                      </a:cxn>
                      <a:cxn ang="0">
                        <a:pos x="6" y="7"/>
                      </a:cxn>
                      <a:cxn ang="0">
                        <a:pos x="6" y="5"/>
                      </a:cxn>
                      <a:cxn ang="0">
                        <a:pos x="10" y="4"/>
                      </a:cxn>
                      <a:cxn ang="0">
                        <a:pos x="14" y="3"/>
                      </a:cxn>
                      <a:cxn ang="0">
                        <a:pos x="19" y="1"/>
                      </a:cxn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7" y="2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9"/>
                      </a:cxn>
                      <a:cxn ang="0">
                        <a:pos x="2" y="11"/>
                      </a:cxn>
                      <a:cxn ang="0">
                        <a:pos x="2" y="12"/>
                      </a:cxn>
                      <a:cxn ang="0">
                        <a:pos x="1" y="17"/>
                      </a:cxn>
                      <a:cxn ang="0">
                        <a:pos x="4" y="16"/>
                      </a:cxn>
                      <a:cxn ang="0">
                        <a:pos x="7" y="18"/>
                      </a:cxn>
                      <a:cxn ang="0">
                        <a:pos x="7" y="20"/>
                      </a:cxn>
                      <a:cxn ang="0">
                        <a:pos x="10" y="20"/>
                      </a:cxn>
                      <a:cxn ang="0">
                        <a:pos x="12" y="24"/>
                      </a:cxn>
                      <a:cxn ang="0">
                        <a:pos x="13" y="23"/>
                      </a:cxn>
                      <a:cxn ang="0">
                        <a:pos x="11" y="20"/>
                      </a:cxn>
                      <a:cxn ang="0">
                        <a:pos x="13" y="18"/>
                      </a:cxn>
                      <a:cxn ang="0">
                        <a:pos x="17" y="19"/>
                      </a:cxn>
                      <a:cxn ang="0">
                        <a:pos x="21" y="17"/>
                      </a:cxn>
                      <a:cxn ang="0">
                        <a:pos x="24" y="16"/>
                      </a:cxn>
                      <a:cxn ang="0">
                        <a:pos x="26" y="17"/>
                      </a:cxn>
                      <a:cxn ang="0">
                        <a:pos x="30" y="17"/>
                      </a:cxn>
                      <a:cxn ang="0">
                        <a:pos x="26" y="14"/>
                      </a:cxn>
                      <a:cxn ang="0">
                        <a:pos x="28" y="10"/>
                      </a:cxn>
                      <a:cxn ang="0">
                        <a:pos x="32" y="8"/>
                      </a:cxn>
                    </a:cxnLst>
                    <a:pathLst>
                      <a:path w="33" h="26">
                        <a:moveTo>
                          <a:pt x="32" y="8"/>
                        </a:moveTo>
                        <a:lnTo>
                          <a:pt x="29" y="10"/>
                        </a:lnTo>
                        <a:lnTo>
                          <a:pt x="27" y="10"/>
                        </a:lnTo>
                        <a:lnTo>
                          <a:pt x="25" y="9"/>
                        </a:lnTo>
                        <a:lnTo>
                          <a:pt x="24" y="9"/>
                        </a:lnTo>
                        <a:lnTo>
                          <a:pt x="22" y="8"/>
                        </a:lnTo>
                        <a:lnTo>
                          <a:pt x="21" y="8"/>
                        </a:lnTo>
                        <a:lnTo>
                          <a:pt x="19" y="9"/>
                        </a:lnTo>
                        <a:lnTo>
                          <a:pt x="17" y="9"/>
                        </a:lnTo>
                        <a:lnTo>
                          <a:pt x="14" y="10"/>
                        </a:lnTo>
                        <a:lnTo>
                          <a:pt x="12" y="10"/>
                        </a:lnTo>
                        <a:lnTo>
                          <a:pt x="10" y="10"/>
                        </a:lnTo>
                        <a:lnTo>
                          <a:pt x="8" y="10"/>
                        </a:lnTo>
                        <a:lnTo>
                          <a:pt x="7" y="9"/>
                        </a:lnTo>
                        <a:lnTo>
                          <a:pt x="6" y="9"/>
                        </a:lnTo>
                        <a:lnTo>
                          <a:pt x="6" y="7"/>
                        </a:lnTo>
                        <a:lnTo>
                          <a:pt x="6" y="6"/>
                        </a:lnTo>
                        <a:lnTo>
                          <a:pt x="6" y="5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lnTo>
                          <a:pt x="12" y="3"/>
                        </a:lnTo>
                        <a:lnTo>
                          <a:pt x="14" y="3"/>
                        </a:lnTo>
                        <a:lnTo>
                          <a:pt x="17" y="2"/>
                        </a:lnTo>
                        <a:lnTo>
                          <a:pt x="19" y="1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  <a:lnTo>
                          <a:pt x="11" y="0"/>
                        </a:lnTo>
                        <a:lnTo>
                          <a:pt x="10" y="1"/>
                        </a:lnTo>
                        <a:lnTo>
                          <a:pt x="8" y="2"/>
                        </a:lnTo>
                        <a:lnTo>
                          <a:pt x="7" y="2"/>
                        </a:lnTo>
                        <a:lnTo>
                          <a:pt x="4" y="0"/>
                        </a:lnTo>
                        <a:lnTo>
                          <a:pt x="5" y="2"/>
                        </a:lnTo>
                        <a:lnTo>
                          <a:pt x="5" y="3"/>
                        </a:lnTo>
                        <a:lnTo>
                          <a:pt x="4" y="3"/>
                        </a:lnTo>
                        <a:lnTo>
                          <a:pt x="5" y="3"/>
                        </a:lnTo>
                        <a:lnTo>
                          <a:pt x="4" y="9"/>
                        </a:lnTo>
                        <a:lnTo>
                          <a:pt x="3" y="10"/>
                        </a:lnTo>
                        <a:lnTo>
                          <a:pt x="2" y="11"/>
                        </a:lnTo>
                        <a:lnTo>
                          <a:pt x="0" y="12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1" y="17"/>
                        </a:lnTo>
                        <a:lnTo>
                          <a:pt x="1" y="19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7" y="18"/>
                        </a:lnTo>
                        <a:lnTo>
                          <a:pt x="4" y="20"/>
                        </a:lnTo>
                        <a:lnTo>
                          <a:pt x="7" y="20"/>
                        </a:lnTo>
                        <a:lnTo>
                          <a:pt x="9" y="20"/>
                        </a:lnTo>
                        <a:lnTo>
                          <a:pt x="10" y="20"/>
                        </a:lnTo>
                        <a:lnTo>
                          <a:pt x="11" y="22"/>
                        </a:lnTo>
                        <a:lnTo>
                          <a:pt x="12" y="24"/>
                        </a:lnTo>
                        <a:lnTo>
                          <a:pt x="13" y="25"/>
                        </a:lnTo>
                        <a:lnTo>
                          <a:pt x="13" y="23"/>
                        </a:lnTo>
                        <a:lnTo>
                          <a:pt x="12" y="21"/>
                        </a:lnTo>
                        <a:lnTo>
                          <a:pt x="11" y="20"/>
                        </a:lnTo>
                        <a:lnTo>
                          <a:pt x="11" y="19"/>
                        </a:lnTo>
                        <a:lnTo>
                          <a:pt x="13" y="18"/>
                        </a:lnTo>
                        <a:lnTo>
                          <a:pt x="14" y="18"/>
                        </a:lnTo>
                        <a:lnTo>
                          <a:pt x="17" y="19"/>
                        </a:lnTo>
                        <a:lnTo>
                          <a:pt x="19" y="17"/>
                        </a:lnTo>
                        <a:lnTo>
                          <a:pt x="21" y="17"/>
                        </a:lnTo>
                        <a:lnTo>
                          <a:pt x="23" y="16"/>
                        </a:lnTo>
                        <a:lnTo>
                          <a:pt x="24" y="16"/>
                        </a:lnTo>
                        <a:lnTo>
                          <a:pt x="25" y="16"/>
                        </a:lnTo>
                        <a:lnTo>
                          <a:pt x="26" y="17"/>
                        </a:lnTo>
                        <a:lnTo>
                          <a:pt x="26" y="15"/>
                        </a:lnTo>
                        <a:lnTo>
                          <a:pt x="30" y="17"/>
                        </a:lnTo>
                        <a:lnTo>
                          <a:pt x="29" y="16"/>
                        </a:lnTo>
                        <a:lnTo>
                          <a:pt x="26" y="14"/>
                        </a:lnTo>
                        <a:lnTo>
                          <a:pt x="27" y="12"/>
                        </a:lnTo>
                        <a:lnTo>
                          <a:pt x="28" y="10"/>
                        </a:lnTo>
                        <a:lnTo>
                          <a:pt x="30" y="10"/>
                        </a:lnTo>
                        <a:lnTo>
                          <a:pt x="32" y="8"/>
                        </a:lnTo>
                      </a:path>
                    </a:pathLst>
                  </a:custGeom>
                  <a:solidFill>
                    <a:srgbClr val="DF9F7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0" name="未知"/>
                  <p:cNvSpPr/>
                  <p:nvPr/>
                </p:nvSpPr>
                <p:spPr>
                  <a:xfrm>
                    <a:off x="16" y="0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0" y="16"/>
                      </a:cxn>
                      <a:cxn ang="0">
                        <a:pos x="5" y="16"/>
                      </a:cxn>
                      <a:cxn ang="0">
                        <a:pos x="16" y="3"/>
                      </a:cxn>
                      <a:cxn ang="0">
                        <a:pos x="16" y="1"/>
                      </a:cxn>
                      <a:cxn ang="0">
                        <a:pos x="14" y="0"/>
                      </a:cxn>
                    </a:cxnLst>
                    <a:pathLst>
                      <a:path w="17" h="17">
                        <a:moveTo>
                          <a:pt x="14" y="0"/>
                        </a:move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0" y="16"/>
                        </a:lnTo>
                        <a:lnTo>
                          <a:pt x="5" y="16"/>
                        </a:lnTo>
                        <a:lnTo>
                          <a:pt x="16" y="3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1" name="未知"/>
                  <p:cNvSpPr/>
                  <p:nvPr/>
                </p:nvSpPr>
                <p:spPr>
                  <a:xfrm>
                    <a:off x="40" y="15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5" y="4"/>
                      </a:cxn>
                      <a:cxn ang="0">
                        <a:pos x="5" y="6"/>
                      </a:cxn>
                      <a:cxn ang="0">
                        <a:pos x="5" y="9"/>
                      </a:cxn>
                      <a:cxn ang="0">
                        <a:pos x="5" y="12"/>
                      </a:cxn>
                      <a:cxn ang="0">
                        <a:pos x="5" y="16"/>
                      </a:cxn>
                      <a:cxn ang="0">
                        <a:pos x="10" y="8"/>
                      </a:cxn>
                      <a:cxn ang="0">
                        <a:pos x="13" y="6"/>
                      </a:cxn>
                      <a:cxn ang="0">
                        <a:pos x="16" y="4"/>
                      </a:cxn>
                      <a:cxn ang="0">
                        <a:pos x="10" y="4"/>
                      </a:cxn>
                      <a:cxn ang="0">
                        <a:pos x="8" y="1"/>
                      </a:cxn>
                      <a:cxn ang="0">
                        <a:pos x="5" y="0"/>
                      </a:cxn>
                      <a:cxn ang="0">
                        <a:pos x="0" y="0"/>
                      </a:cxn>
                    </a:cxnLst>
                    <a:pathLst>
                      <a:path w="17" h="17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5" y="4"/>
                        </a:lnTo>
                        <a:lnTo>
                          <a:pt x="5" y="6"/>
                        </a:lnTo>
                        <a:lnTo>
                          <a:pt x="5" y="9"/>
                        </a:lnTo>
                        <a:lnTo>
                          <a:pt x="5" y="12"/>
                        </a:lnTo>
                        <a:lnTo>
                          <a:pt x="5" y="16"/>
                        </a:lnTo>
                        <a:lnTo>
                          <a:pt x="10" y="8"/>
                        </a:lnTo>
                        <a:lnTo>
                          <a:pt x="13" y="6"/>
                        </a:lnTo>
                        <a:lnTo>
                          <a:pt x="16" y="4"/>
                        </a:lnTo>
                        <a:lnTo>
                          <a:pt x="10" y="4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DF9F7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2" name="未知"/>
                  <p:cNvSpPr/>
                  <p:nvPr/>
                </p:nvSpPr>
                <p:spPr>
                  <a:xfrm>
                    <a:off x="19" y="3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2" y="16"/>
                      </a:cxn>
                      <a:cxn ang="0">
                        <a:pos x="0" y="14"/>
                      </a:cxn>
                      <a:cxn ang="0">
                        <a:pos x="0" y="13"/>
                      </a:cxn>
                      <a:cxn ang="0">
                        <a:pos x="2" y="12"/>
                      </a:cxn>
                      <a:cxn ang="0">
                        <a:pos x="5" y="12"/>
                      </a:cxn>
                      <a:cxn ang="0">
                        <a:pos x="16" y="2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16" y="1"/>
                      </a:cxn>
                    </a:cxnLst>
                    <a:pathLst>
                      <a:path w="17" h="17">
                        <a:moveTo>
                          <a:pt x="16" y="1"/>
                        </a:moveTo>
                        <a:lnTo>
                          <a:pt x="16" y="2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0" y="13"/>
                        </a:lnTo>
                        <a:lnTo>
                          <a:pt x="2" y="12"/>
                        </a:lnTo>
                        <a:lnTo>
                          <a:pt x="5" y="12"/>
                        </a:lnTo>
                        <a:lnTo>
                          <a:pt x="16" y="2"/>
                        </a:lnTo>
                        <a:lnTo>
                          <a:pt x="8" y="0"/>
                        </a:lnTo>
                        <a:lnTo>
                          <a:pt x="16" y="1"/>
                        </a:lnTo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8303" name="未知"/>
                <p:cNvSpPr/>
                <p:nvPr/>
              </p:nvSpPr>
              <p:spPr>
                <a:xfrm>
                  <a:off x="35" y="8"/>
                  <a:ext cx="19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3" y="3"/>
                    </a:cxn>
                    <a:cxn ang="0">
                      <a:pos x="7" y="5"/>
                    </a:cxn>
                    <a:cxn ang="0">
                      <a:pos x="8" y="6"/>
                    </a:cxn>
                    <a:cxn ang="0">
                      <a:pos x="10" y="9"/>
                    </a:cxn>
                    <a:cxn ang="0">
                      <a:pos x="11" y="11"/>
                    </a:cxn>
                    <a:cxn ang="0">
                      <a:pos x="12" y="13"/>
                    </a:cxn>
                    <a:cxn ang="0">
                      <a:pos x="13" y="17"/>
                    </a:cxn>
                    <a:cxn ang="0">
                      <a:pos x="12" y="21"/>
                    </a:cxn>
                    <a:cxn ang="0">
                      <a:pos x="12" y="24"/>
                    </a:cxn>
                    <a:cxn ang="0">
                      <a:pos x="17" y="24"/>
                    </a:cxn>
                    <a:cxn ang="0">
                      <a:pos x="18" y="19"/>
                    </a:cxn>
                    <a:cxn ang="0">
                      <a:pos x="18" y="16"/>
                    </a:cxn>
                    <a:cxn ang="0">
                      <a:pos x="18" y="12"/>
                    </a:cxn>
                    <a:cxn ang="0">
                      <a:pos x="17" y="9"/>
                    </a:cxn>
                    <a:cxn ang="0">
                      <a:pos x="14" y="5"/>
                    </a:cxn>
                    <a:cxn ang="0">
                      <a:pos x="12" y="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0" y="1"/>
                    </a:cxn>
                  </a:cxnLst>
                  <a:pathLst>
                    <a:path w="19" h="25">
                      <a:moveTo>
                        <a:pt x="0" y="1"/>
                      </a:moveTo>
                      <a:lnTo>
                        <a:pt x="3" y="3"/>
                      </a:ln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10" y="9"/>
                      </a:lnTo>
                      <a:lnTo>
                        <a:pt x="11" y="11"/>
                      </a:lnTo>
                      <a:lnTo>
                        <a:pt x="12" y="13"/>
                      </a:lnTo>
                      <a:lnTo>
                        <a:pt x="13" y="17"/>
                      </a:lnTo>
                      <a:lnTo>
                        <a:pt x="12" y="21"/>
                      </a:lnTo>
                      <a:lnTo>
                        <a:pt x="12" y="24"/>
                      </a:lnTo>
                      <a:lnTo>
                        <a:pt x="17" y="24"/>
                      </a:lnTo>
                      <a:lnTo>
                        <a:pt x="18" y="19"/>
                      </a:lnTo>
                      <a:lnTo>
                        <a:pt x="18" y="16"/>
                      </a:lnTo>
                      <a:lnTo>
                        <a:pt x="18" y="12"/>
                      </a:lnTo>
                      <a:lnTo>
                        <a:pt x="17" y="9"/>
                      </a:lnTo>
                      <a:lnTo>
                        <a:pt x="14" y="5"/>
                      </a:lnTo>
                      <a:lnTo>
                        <a:pt x="12" y="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0" y="1"/>
                      </a:lnTo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8304" name="Group 113"/>
            <p:cNvGrpSpPr/>
            <p:nvPr/>
          </p:nvGrpSpPr>
          <p:grpSpPr>
            <a:xfrm>
              <a:off x="153" y="162"/>
              <a:ext cx="51" cy="93"/>
              <a:chOff x="0" y="0"/>
              <a:chExt cx="51" cy="93"/>
            </a:xfrm>
          </p:grpSpPr>
          <p:sp>
            <p:nvSpPr>
              <p:cNvPr id="8305" name="未知"/>
              <p:cNvSpPr/>
              <p:nvPr/>
            </p:nvSpPr>
            <p:spPr>
              <a:xfrm>
                <a:off x="0" y="0"/>
                <a:ext cx="51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0" y="4"/>
                  </a:cxn>
                  <a:cxn ang="0">
                    <a:pos x="17" y="5"/>
                  </a:cxn>
                  <a:cxn ang="0">
                    <a:pos x="24" y="7"/>
                  </a:cxn>
                  <a:cxn ang="0">
                    <a:pos x="28" y="6"/>
                  </a:cxn>
                  <a:cxn ang="0">
                    <a:pos x="34" y="5"/>
                  </a:cxn>
                  <a:cxn ang="0">
                    <a:pos x="38" y="4"/>
                  </a:cxn>
                  <a:cxn ang="0">
                    <a:pos x="43" y="1"/>
                  </a:cxn>
                  <a:cxn ang="0">
                    <a:pos x="48" y="22"/>
                  </a:cxn>
                  <a:cxn ang="0">
                    <a:pos x="49" y="36"/>
                  </a:cxn>
                  <a:cxn ang="0">
                    <a:pos x="50" y="42"/>
                  </a:cxn>
                  <a:cxn ang="0">
                    <a:pos x="50" y="54"/>
                  </a:cxn>
                  <a:cxn ang="0">
                    <a:pos x="49" y="64"/>
                  </a:cxn>
                  <a:cxn ang="0">
                    <a:pos x="48" y="76"/>
                  </a:cxn>
                  <a:cxn ang="0">
                    <a:pos x="45" y="87"/>
                  </a:cxn>
                  <a:cxn ang="0">
                    <a:pos x="12" y="91"/>
                  </a:cxn>
                  <a:cxn ang="0">
                    <a:pos x="8" y="51"/>
                  </a:cxn>
                  <a:cxn ang="0">
                    <a:pos x="4" y="24"/>
                  </a:cxn>
                  <a:cxn ang="0">
                    <a:pos x="0" y="0"/>
                  </a:cxn>
                </a:cxnLst>
                <a:pathLst>
                  <a:path w="51" h="92">
                    <a:moveTo>
                      <a:pt x="0" y="0"/>
                    </a:moveTo>
                    <a:lnTo>
                      <a:pt x="5" y="3"/>
                    </a:lnTo>
                    <a:lnTo>
                      <a:pt x="10" y="4"/>
                    </a:lnTo>
                    <a:lnTo>
                      <a:pt x="17" y="5"/>
                    </a:lnTo>
                    <a:lnTo>
                      <a:pt x="24" y="7"/>
                    </a:lnTo>
                    <a:lnTo>
                      <a:pt x="28" y="6"/>
                    </a:lnTo>
                    <a:lnTo>
                      <a:pt x="34" y="5"/>
                    </a:lnTo>
                    <a:lnTo>
                      <a:pt x="38" y="4"/>
                    </a:lnTo>
                    <a:lnTo>
                      <a:pt x="43" y="1"/>
                    </a:lnTo>
                    <a:lnTo>
                      <a:pt x="48" y="22"/>
                    </a:lnTo>
                    <a:lnTo>
                      <a:pt x="49" y="36"/>
                    </a:lnTo>
                    <a:lnTo>
                      <a:pt x="50" y="42"/>
                    </a:lnTo>
                    <a:lnTo>
                      <a:pt x="50" y="54"/>
                    </a:lnTo>
                    <a:lnTo>
                      <a:pt x="49" y="64"/>
                    </a:lnTo>
                    <a:lnTo>
                      <a:pt x="48" y="76"/>
                    </a:lnTo>
                    <a:lnTo>
                      <a:pt x="45" y="87"/>
                    </a:lnTo>
                    <a:lnTo>
                      <a:pt x="12" y="91"/>
                    </a:lnTo>
                    <a:lnTo>
                      <a:pt x="8" y="51"/>
                    </a:lnTo>
                    <a:lnTo>
                      <a:pt x="4" y="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6" name="未知"/>
              <p:cNvSpPr/>
              <p:nvPr/>
            </p:nvSpPr>
            <p:spPr>
              <a:xfrm>
                <a:off x="7" y="24"/>
                <a:ext cx="44" cy="6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8" y="5"/>
                  </a:cxn>
                  <a:cxn ang="0">
                    <a:pos x="27" y="4"/>
                  </a:cxn>
                  <a:cxn ang="0">
                    <a:pos x="36" y="2"/>
                  </a:cxn>
                  <a:cxn ang="0">
                    <a:pos x="42" y="0"/>
                  </a:cxn>
                  <a:cxn ang="0">
                    <a:pos x="43" y="57"/>
                  </a:cxn>
                  <a:cxn ang="0">
                    <a:pos x="12" y="68"/>
                  </a:cxn>
                  <a:cxn ang="0">
                    <a:pos x="0" y="5"/>
                  </a:cxn>
                </a:cxnLst>
                <a:pathLst>
                  <a:path w="44" h="69">
                    <a:moveTo>
                      <a:pt x="0" y="5"/>
                    </a:moveTo>
                    <a:lnTo>
                      <a:pt x="18" y="5"/>
                    </a:lnTo>
                    <a:lnTo>
                      <a:pt x="27" y="4"/>
                    </a:lnTo>
                    <a:lnTo>
                      <a:pt x="36" y="2"/>
                    </a:lnTo>
                    <a:lnTo>
                      <a:pt x="42" y="0"/>
                    </a:lnTo>
                    <a:lnTo>
                      <a:pt x="43" y="57"/>
                    </a:lnTo>
                    <a:lnTo>
                      <a:pt x="12" y="68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FFBF1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307" name="Group 116"/>
            <p:cNvGrpSpPr/>
            <p:nvPr/>
          </p:nvGrpSpPr>
          <p:grpSpPr>
            <a:xfrm>
              <a:off x="183" y="140"/>
              <a:ext cx="104" cy="114"/>
              <a:chOff x="0" y="0"/>
              <a:chExt cx="104" cy="114"/>
            </a:xfrm>
          </p:grpSpPr>
          <p:sp>
            <p:nvSpPr>
              <p:cNvPr id="8308" name="未知"/>
              <p:cNvSpPr/>
              <p:nvPr/>
            </p:nvSpPr>
            <p:spPr>
              <a:xfrm>
                <a:off x="0" y="0"/>
                <a:ext cx="104" cy="11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"/>
                  </a:cxn>
                  <a:cxn ang="0">
                    <a:pos x="17" y="9"/>
                  </a:cxn>
                  <a:cxn ang="0">
                    <a:pos x="42" y="17"/>
                  </a:cxn>
                  <a:cxn ang="0">
                    <a:pos x="49" y="21"/>
                  </a:cxn>
                  <a:cxn ang="0">
                    <a:pos x="57" y="33"/>
                  </a:cxn>
                  <a:cxn ang="0">
                    <a:pos x="57" y="41"/>
                  </a:cxn>
                  <a:cxn ang="0">
                    <a:pos x="58" y="48"/>
                  </a:cxn>
                  <a:cxn ang="0">
                    <a:pos x="62" y="58"/>
                  </a:cxn>
                  <a:cxn ang="0">
                    <a:pos x="74" y="76"/>
                  </a:cxn>
                  <a:cxn ang="0">
                    <a:pos x="82" y="88"/>
                  </a:cxn>
                  <a:cxn ang="0">
                    <a:pos x="91" y="99"/>
                  </a:cxn>
                  <a:cxn ang="0">
                    <a:pos x="103" y="111"/>
                  </a:cxn>
                  <a:cxn ang="0">
                    <a:pos x="6" y="113"/>
                  </a:cxn>
                  <a:cxn ang="0">
                    <a:pos x="12" y="101"/>
                  </a:cxn>
                  <a:cxn ang="0">
                    <a:pos x="14" y="93"/>
                  </a:cxn>
                  <a:cxn ang="0">
                    <a:pos x="16" y="77"/>
                  </a:cxn>
                  <a:cxn ang="0">
                    <a:pos x="15" y="51"/>
                  </a:cxn>
                  <a:cxn ang="0">
                    <a:pos x="12" y="32"/>
                  </a:cxn>
                  <a:cxn ang="0">
                    <a:pos x="8" y="1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pathLst>
                  <a:path w="104" h="114">
                    <a:moveTo>
                      <a:pt x="4" y="0"/>
                    </a:moveTo>
                    <a:lnTo>
                      <a:pt x="10" y="2"/>
                    </a:lnTo>
                    <a:lnTo>
                      <a:pt x="17" y="9"/>
                    </a:lnTo>
                    <a:lnTo>
                      <a:pt x="42" y="17"/>
                    </a:lnTo>
                    <a:lnTo>
                      <a:pt x="49" y="21"/>
                    </a:lnTo>
                    <a:lnTo>
                      <a:pt x="57" y="33"/>
                    </a:lnTo>
                    <a:lnTo>
                      <a:pt x="57" y="41"/>
                    </a:lnTo>
                    <a:lnTo>
                      <a:pt x="58" y="48"/>
                    </a:lnTo>
                    <a:lnTo>
                      <a:pt x="62" y="58"/>
                    </a:lnTo>
                    <a:lnTo>
                      <a:pt x="74" y="76"/>
                    </a:lnTo>
                    <a:lnTo>
                      <a:pt x="82" y="88"/>
                    </a:lnTo>
                    <a:lnTo>
                      <a:pt x="91" y="99"/>
                    </a:lnTo>
                    <a:lnTo>
                      <a:pt x="103" y="111"/>
                    </a:lnTo>
                    <a:lnTo>
                      <a:pt x="6" y="113"/>
                    </a:lnTo>
                    <a:lnTo>
                      <a:pt x="12" y="101"/>
                    </a:lnTo>
                    <a:lnTo>
                      <a:pt x="14" y="93"/>
                    </a:lnTo>
                    <a:lnTo>
                      <a:pt x="16" y="77"/>
                    </a:lnTo>
                    <a:lnTo>
                      <a:pt x="15" y="51"/>
                    </a:lnTo>
                    <a:lnTo>
                      <a:pt x="12" y="32"/>
                    </a:lnTo>
                    <a:lnTo>
                      <a:pt x="8" y="19"/>
                    </a:lnTo>
                    <a:lnTo>
                      <a:pt x="0" y="6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5F7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9" name="未知"/>
              <p:cNvSpPr/>
              <p:nvPr/>
            </p:nvSpPr>
            <p:spPr>
              <a:xfrm>
                <a:off x="27" y="14"/>
                <a:ext cx="22" cy="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12" y="11"/>
                  </a:cxn>
                  <a:cxn ang="0">
                    <a:pos x="15" y="17"/>
                  </a:cxn>
                  <a:cxn ang="0">
                    <a:pos x="17" y="24"/>
                  </a:cxn>
                  <a:cxn ang="0">
                    <a:pos x="20" y="32"/>
                  </a:cxn>
                  <a:cxn ang="0">
                    <a:pos x="21" y="40"/>
                  </a:cxn>
                  <a:cxn ang="0">
                    <a:pos x="21" y="50"/>
                  </a:cxn>
                  <a:cxn ang="0">
                    <a:pos x="20" y="57"/>
                  </a:cxn>
                  <a:cxn ang="0">
                    <a:pos x="18" y="44"/>
                  </a:cxn>
                  <a:cxn ang="0">
                    <a:pos x="16" y="37"/>
                  </a:cxn>
                  <a:cxn ang="0">
                    <a:pos x="13" y="33"/>
                  </a:cxn>
                  <a:cxn ang="0">
                    <a:pos x="9" y="31"/>
                  </a:cxn>
                  <a:cxn ang="0">
                    <a:pos x="11" y="26"/>
                  </a:cxn>
                  <a:cxn ang="0">
                    <a:pos x="12" y="19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0"/>
                  </a:cxn>
                </a:cxnLst>
                <a:pathLst>
                  <a:path w="22" h="58">
                    <a:moveTo>
                      <a:pt x="0" y="0"/>
                    </a:moveTo>
                    <a:lnTo>
                      <a:pt x="8" y="5"/>
                    </a:lnTo>
                    <a:lnTo>
                      <a:pt x="12" y="11"/>
                    </a:lnTo>
                    <a:lnTo>
                      <a:pt x="15" y="17"/>
                    </a:lnTo>
                    <a:lnTo>
                      <a:pt x="17" y="24"/>
                    </a:lnTo>
                    <a:lnTo>
                      <a:pt x="20" y="32"/>
                    </a:lnTo>
                    <a:lnTo>
                      <a:pt x="21" y="40"/>
                    </a:lnTo>
                    <a:lnTo>
                      <a:pt x="21" y="50"/>
                    </a:lnTo>
                    <a:lnTo>
                      <a:pt x="20" y="57"/>
                    </a:lnTo>
                    <a:lnTo>
                      <a:pt x="18" y="44"/>
                    </a:lnTo>
                    <a:lnTo>
                      <a:pt x="16" y="37"/>
                    </a:lnTo>
                    <a:lnTo>
                      <a:pt x="13" y="33"/>
                    </a:lnTo>
                    <a:lnTo>
                      <a:pt x="9" y="31"/>
                    </a:lnTo>
                    <a:lnTo>
                      <a:pt x="11" y="26"/>
                    </a:lnTo>
                    <a:lnTo>
                      <a:pt x="12" y="19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F3F5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310" name="未知"/>
            <p:cNvSpPr/>
            <p:nvPr/>
          </p:nvSpPr>
          <p:spPr>
            <a:xfrm>
              <a:off x="175" y="238"/>
              <a:ext cx="29" cy="21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7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4" y="13"/>
                </a:cxn>
                <a:cxn ang="0">
                  <a:pos x="7" y="16"/>
                </a:cxn>
                <a:cxn ang="0">
                  <a:pos x="9" y="17"/>
                </a:cxn>
                <a:cxn ang="0">
                  <a:pos x="13" y="18"/>
                </a:cxn>
                <a:cxn ang="0">
                  <a:pos x="16" y="20"/>
                </a:cxn>
                <a:cxn ang="0">
                  <a:pos x="21" y="20"/>
                </a:cxn>
                <a:cxn ang="0">
                  <a:pos x="23" y="20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8" y="16"/>
                </a:cxn>
                <a:cxn ang="0">
                  <a:pos x="24" y="14"/>
                </a:cxn>
                <a:cxn ang="0">
                  <a:pos x="23" y="11"/>
                </a:cxn>
                <a:cxn ang="0">
                  <a:pos x="23" y="9"/>
                </a:cxn>
                <a:cxn ang="0">
                  <a:pos x="23" y="7"/>
                </a:cxn>
                <a:cxn ang="0">
                  <a:pos x="24" y="3"/>
                </a:cxn>
              </a:cxnLst>
              <a:pathLst>
                <a:path w="29" h="21">
                  <a:moveTo>
                    <a:pt x="24" y="3"/>
                  </a:moveTo>
                  <a:lnTo>
                    <a:pt x="19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" y="13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3" y="18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4" y="3"/>
                  </a:lnTo>
                </a:path>
              </a:pathLst>
            </a:custGeom>
            <a:solidFill>
              <a:srgbClr val="FF9F9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1" name="未知"/>
            <p:cNvSpPr/>
            <p:nvPr/>
          </p:nvSpPr>
          <p:spPr>
            <a:xfrm>
              <a:off x="132" y="271"/>
              <a:ext cx="17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" y="16"/>
                </a:cxn>
                <a:cxn ang="0">
                  <a:pos x="0" y="4"/>
                </a:cxn>
                <a:cxn ang="0">
                  <a:pos x="16" y="0"/>
                </a:cxn>
              </a:cxnLst>
              <a:pathLst>
                <a:path w="17" h="17">
                  <a:moveTo>
                    <a:pt x="16" y="0"/>
                  </a:moveTo>
                  <a:lnTo>
                    <a:pt x="3" y="16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solidFill>
              <a:srgbClr val="8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312" name="Group 121"/>
            <p:cNvGrpSpPr/>
            <p:nvPr/>
          </p:nvGrpSpPr>
          <p:grpSpPr>
            <a:xfrm>
              <a:off x="71" y="132"/>
              <a:ext cx="105" cy="157"/>
              <a:chOff x="0" y="0"/>
              <a:chExt cx="105" cy="157"/>
            </a:xfrm>
          </p:grpSpPr>
          <p:sp>
            <p:nvSpPr>
              <p:cNvPr id="8313" name="未知"/>
              <p:cNvSpPr/>
              <p:nvPr/>
            </p:nvSpPr>
            <p:spPr>
              <a:xfrm>
                <a:off x="0" y="0"/>
                <a:ext cx="105" cy="157"/>
              </a:xfrm>
              <a:custGeom>
                <a:avLst/>
                <a:gdLst/>
                <a:ahLst/>
                <a:cxnLst>
                  <a:cxn ang="0">
                    <a:pos x="81" y="2"/>
                  </a:cxn>
                  <a:cxn ang="0">
                    <a:pos x="66" y="0"/>
                  </a:cxn>
                  <a:cxn ang="0">
                    <a:pos x="56" y="1"/>
                  </a:cxn>
                  <a:cxn ang="0">
                    <a:pos x="44" y="2"/>
                  </a:cxn>
                  <a:cxn ang="0">
                    <a:pos x="38" y="3"/>
                  </a:cxn>
                  <a:cxn ang="0">
                    <a:pos x="34" y="7"/>
                  </a:cxn>
                  <a:cxn ang="0">
                    <a:pos x="30" y="6"/>
                  </a:cxn>
                  <a:cxn ang="0">
                    <a:pos x="24" y="11"/>
                  </a:cxn>
                  <a:cxn ang="0">
                    <a:pos x="19" y="15"/>
                  </a:cxn>
                  <a:cxn ang="0">
                    <a:pos x="16" y="20"/>
                  </a:cxn>
                  <a:cxn ang="0">
                    <a:pos x="12" y="27"/>
                  </a:cxn>
                  <a:cxn ang="0">
                    <a:pos x="10" y="33"/>
                  </a:cxn>
                  <a:cxn ang="0">
                    <a:pos x="8" y="45"/>
                  </a:cxn>
                  <a:cxn ang="0">
                    <a:pos x="6" y="53"/>
                  </a:cxn>
                  <a:cxn ang="0">
                    <a:pos x="6" y="66"/>
                  </a:cxn>
                  <a:cxn ang="0">
                    <a:pos x="9" y="75"/>
                  </a:cxn>
                  <a:cxn ang="0">
                    <a:pos x="8" y="81"/>
                  </a:cxn>
                  <a:cxn ang="0">
                    <a:pos x="6" y="97"/>
                  </a:cxn>
                  <a:cxn ang="0">
                    <a:pos x="4" y="104"/>
                  </a:cxn>
                  <a:cxn ang="0">
                    <a:pos x="3" y="111"/>
                  </a:cxn>
                  <a:cxn ang="0">
                    <a:pos x="1" y="116"/>
                  </a:cxn>
                  <a:cxn ang="0">
                    <a:pos x="0" y="122"/>
                  </a:cxn>
                  <a:cxn ang="0">
                    <a:pos x="1" y="128"/>
                  </a:cxn>
                  <a:cxn ang="0">
                    <a:pos x="3" y="134"/>
                  </a:cxn>
                  <a:cxn ang="0">
                    <a:pos x="9" y="138"/>
                  </a:cxn>
                  <a:cxn ang="0">
                    <a:pos x="19" y="147"/>
                  </a:cxn>
                  <a:cxn ang="0">
                    <a:pos x="24" y="148"/>
                  </a:cxn>
                  <a:cxn ang="0">
                    <a:pos x="31" y="150"/>
                  </a:cxn>
                  <a:cxn ang="0">
                    <a:pos x="37" y="152"/>
                  </a:cxn>
                  <a:cxn ang="0">
                    <a:pos x="41" y="155"/>
                  </a:cxn>
                  <a:cxn ang="0">
                    <a:pos x="64" y="156"/>
                  </a:cxn>
                  <a:cxn ang="0">
                    <a:pos x="79" y="138"/>
                  </a:cxn>
                  <a:cxn ang="0">
                    <a:pos x="85" y="121"/>
                  </a:cxn>
                  <a:cxn ang="0">
                    <a:pos x="104" y="121"/>
                  </a:cxn>
                  <a:cxn ang="0">
                    <a:pos x="103" y="97"/>
                  </a:cxn>
                  <a:cxn ang="0">
                    <a:pos x="99" y="70"/>
                  </a:cxn>
                  <a:cxn ang="0">
                    <a:pos x="93" y="36"/>
                  </a:cxn>
                  <a:cxn ang="0">
                    <a:pos x="90" y="20"/>
                  </a:cxn>
                  <a:cxn ang="0">
                    <a:pos x="81" y="2"/>
                  </a:cxn>
                </a:cxnLst>
                <a:pathLst>
                  <a:path w="105" h="157">
                    <a:moveTo>
                      <a:pt x="81" y="2"/>
                    </a:moveTo>
                    <a:lnTo>
                      <a:pt x="66" y="0"/>
                    </a:lnTo>
                    <a:lnTo>
                      <a:pt x="56" y="1"/>
                    </a:lnTo>
                    <a:lnTo>
                      <a:pt x="44" y="2"/>
                    </a:lnTo>
                    <a:lnTo>
                      <a:pt x="38" y="3"/>
                    </a:lnTo>
                    <a:lnTo>
                      <a:pt x="34" y="7"/>
                    </a:lnTo>
                    <a:lnTo>
                      <a:pt x="30" y="6"/>
                    </a:lnTo>
                    <a:lnTo>
                      <a:pt x="24" y="11"/>
                    </a:lnTo>
                    <a:lnTo>
                      <a:pt x="19" y="15"/>
                    </a:lnTo>
                    <a:lnTo>
                      <a:pt x="16" y="20"/>
                    </a:lnTo>
                    <a:lnTo>
                      <a:pt x="12" y="27"/>
                    </a:lnTo>
                    <a:lnTo>
                      <a:pt x="10" y="33"/>
                    </a:lnTo>
                    <a:lnTo>
                      <a:pt x="8" y="45"/>
                    </a:lnTo>
                    <a:lnTo>
                      <a:pt x="6" y="53"/>
                    </a:lnTo>
                    <a:lnTo>
                      <a:pt x="6" y="66"/>
                    </a:lnTo>
                    <a:lnTo>
                      <a:pt x="9" y="75"/>
                    </a:lnTo>
                    <a:lnTo>
                      <a:pt x="8" y="81"/>
                    </a:lnTo>
                    <a:lnTo>
                      <a:pt x="6" y="97"/>
                    </a:lnTo>
                    <a:lnTo>
                      <a:pt x="4" y="104"/>
                    </a:lnTo>
                    <a:lnTo>
                      <a:pt x="3" y="111"/>
                    </a:lnTo>
                    <a:lnTo>
                      <a:pt x="1" y="116"/>
                    </a:lnTo>
                    <a:lnTo>
                      <a:pt x="0" y="122"/>
                    </a:lnTo>
                    <a:lnTo>
                      <a:pt x="1" y="128"/>
                    </a:lnTo>
                    <a:lnTo>
                      <a:pt x="3" y="134"/>
                    </a:lnTo>
                    <a:lnTo>
                      <a:pt x="9" y="138"/>
                    </a:lnTo>
                    <a:lnTo>
                      <a:pt x="19" y="147"/>
                    </a:lnTo>
                    <a:lnTo>
                      <a:pt x="24" y="148"/>
                    </a:lnTo>
                    <a:lnTo>
                      <a:pt x="31" y="150"/>
                    </a:lnTo>
                    <a:lnTo>
                      <a:pt x="37" y="152"/>
                    </a:lnTo>
                    <a:lnTo>
                      <a:pt x="41" y="155"/>
                    </a:lnTo>
                    <a:lnTo>
                      <a:pt x="64" y="156"/>
                    </a:lnTo>
                    <a:lnTo>
                      <a:pt x="79" y="138"/>
                    </a:lnTo>
                    <a:lnTo>
                      <a:pt x="85" y="121"/>
                    </a:lnTo>
                    <a:lnTo>
                      <a:pt x="104" y="121"/>
                    </a:lnTo>
                    <a:lnTo>
                      <a:pt x="103" y="97"/>
                    </a:lnTo>
                    <a:lnTo>
                      <a:pt x="99" y="70"/>
                    </a:lnTo>
                    <a:lnTo>
                      <a:pt x="93" y="36"/>
                    </a:lnTo>
                    <a:lnTo>
                      <a:pt x="90" y="20"/>
                    </a:lnTo>
                    <a:lnTo>
                      <a:pt x="81" y="2"/>
                    </a:lnTo>
                  </a:path>
                </a:pathLst>
              </a:custGeom>
              <a:solidFill>
                <a:srgbClr val="FF5F7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4" name="未知"/>
              <p:cNvSpPr/>
              <p:nvPr/>
            </p:nvSpPr>
            <p:spPr>
              <a:xfrm>
                <a:off x="32" y="106"/>
                <a:ext cx="48" cy="51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27" y="1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3" y="10"/>
                  </a:cxn>
                  <a:cxn ang="0">
                    <a:pos x="1" y="15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1" y="30"/>
                  </a:cxn>
                  <a:cxn ang="0">
                    <a:pos x="3" y="37"/>
                  </a:cxn>
                  <a:cxn ang="0">
                    <a:pos x="5" y="42"/>
                  </a:cxn>
                  <a:cxn ang="0">
                    <a:pos x="5" y="47"/>
                  </a:cxn>
                  <a:cxn ang="0">
                    <a:pos x="34" y="50"/>
                  </a:cxn>
                  <a:cxn ang="0">
                    <a:pos x="46" y="33"/>
                  </a:cxn>
                  <a:cxn ang="0">
                    <a:pos x="47" y="28"/>
                  </a:cxn>
                  <a:cxn ang="0">
                    <a:pos x="44" y="2"/>
                  </a:cxn>
                </a:cxnLst>
                <a:pathLst>
                  <a:path w="48" h="51">
                    <a:moveTo>
                      <a:pt x="44" y="2"/>
                    </a:moveTo>
                    <a:lnTo>
                      <a:pt x="27" y="1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1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7"/>
                    </a:lnTo>
                    <a:lnTo>
                      <a:pt x="5" y="42"/>
                    </a:lnTo>
                    <a:lnTo>
                      <a:pt x="5" y="47"/>
                    </a:lnTo>
                    <a:lnTo>
                      <a:pt x="34" y="50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DF1F3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5" name="未知"/>
              <p:cNvSpPr/>
              <p:nvPr/>
            </p:nvSpPr>
            <p:spPr>
              <a:xfrm>
                <a:off x="10" y="10"/>
                <a:ext cx="45" cy="10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2"/>
                  </a:cxn>
                  <a:cxn ang="0">
                    <a:pos x="41" y="26"/>
                  </a:cxn>
                  <a:cxn ang="0">
                    <a:pos x="43" y="41"/>
                  </a:cxn>
                  <a:cxn ang="0">
                    <a:pos x="44" y="58"/>
                  </a:cxn>
                  <a:cxn ang="0">
                    <a:pos x="43" y="79"/>
                  </a:cxn>
                  <a:cxn ang="0">
                    <a:pos x="41" y="88"/>
                  </a:cxn>
                  <a:cxn ang="0">
                    <a:pos x="30" y="95"/>
                  </a:cxn>
                  <a:cxn ang="0">
                    <a:pos x="25" y="92"/>
                  </a:cxn>
                  <a:cxn ang="0">
                    <a:pos x="19" y="91"/>
                  </a:cxn>
                  <a:cxn ang="0">
                    <a:pos x="14" y="92"/>
                  </a:cxn>
                  <a:cxn ang="0">
                    <a:pos x="11" y="96"/>
                  </a:cxn>
                  <a:cxn ang="0">
                    <a:pos x="5" y="99"/>
                  </a:cxn>
                  <a:cxn ang="0">
                    <a:pos x="0" y="100"/>
                  </a:cxn>
                  <a:cxn ang="0">
                    <a:pos x="8" y="94"/>
                  </a:cxn>
                  <a:cxn ang="0">
                    <a:pos x="12" y="92"/>
                  </a:cxn>
                  <a:cxn ang="0">
                    <a:pos x="16" y="89"/>
                  </a:cxn>
                  <a:cxn ang="0">
                    <a:pos x="20" y="89"/>
                  </a:cxn>
                  <a:cxn ang="0">
                    <a:pos x="25" y="84"/>
                  </a:cxn>
                  <a:cxn ang="0">
                    <a:pos x="20" y="79"/>
                  </a:cxn>
                  <a:cxn ang="0">
                    <a:pos x="27" y="81"/>
                  </a:cxn>
                  <a:cxn ang="0">
                    <a:pos x="22" y="66"/>
                  </a:cxn>
                  <a:cxn ang="0">
                    <a:pos x="18" y="55"/>
                  </a:cxn>
                  <a:cxn ang="0">
                    <a:pos x="17" y="46"/>
                  </a:cxn>
                  <a:cxn ang="0">
                    <a:pos x="19" y="34"/>
                  </a:cxn>
                  <a:cxn ang="0">
                    <a:pos x="22" y="48"/>
                  </a:cxn>
                  <a:cxn ang="0">
                    <a:pos x="29" y="63"/>
                  </a:cxn>
                  <a:cxn ang="0">
                    <a:pos x="37" y="80"/>
                  </a:cxn>
                  <a:cxn ang="0">
                    <a:pos x="37" y="57"/>
                  </a:cxn>
                  <a:cxn ang="0">
                    <a:pos x="36" y="42"/>
                  </a:cxn>
                  <a:cxn ang="0">
                    <a:pos x="34" y="19"/>
                  </a:cxn>
                  <a:cxn ang="0">
                    <a:pos x="28" y="0"/>
                  </a:cxn>
                </a:cxnLst>
                <a:pathLst>
                  <a:path w="45" h="101">
                    <a:moveTo>
                      <a:pt x="28" y="0"/>
                    </a:moveTo>
                    <a:lnTo>
                      <a:pt x="36" y="12"/>
                    </a:lnTo>
                    <a:lnTo>
                      <a:pt x="41" y="26"/>
                    </a:lnTo>
                    <a:lnTo>
                      <a:pt x="43" y="41"/>
                    </a:lnTo>
                    <a:lnTo>
                      <a:pt x="44" y="58"/>
                    </a:lnTo>
                    <a:lnTo>
                      <a:pt x="43" y="79"/>
                    </a:lnTo>
                    <a:lnTo>
                      <a:pt x="41" y="88"/>
                    </a:lnTo>
                    <a:lnTo>
                      <a:pt x="30" y="95"/>
                    </a:lnTo>
                    <a:lnTo>
                      <a:pt x="25" y="92"/>
                    </a:lnTo>
                    <a:lnTo>
                      <a:pt x="19" y="91"/>
                    </a:lnTo>
                    <a:lnTo>
                      <a:pt x="14" y="92"/>
                    </a:lnTo>
                    <a:lnTo>
                      <a:pt x="11" y="96"/>
                    </a:lnTo>
                    <a:lnTo>
                      <a:pt x="5" y="99"/>
                    </a:lnTo>
                    <a:lnTo>
                      <a:pt x="0" y="100"/>
                    </a:lnTo>
                    <a:lnTo>
                      <a:pt x="8" y="94"/>
                    </a:lnTo>
                    <a:lnTo>
                      <a:pt x="12" y="92"/>
                    </a:lnTo>
                    <a:lnTo>
                      <a:pt x="16" y="89"/>
                    </a:lnTo>
                    <a:lnTo>
                      <a:pt x="20" y="89"/>
                    </a:lnTo>
                    <a:lnTo>
                      <a:pt x="25" y="84"/>
                    </a:lnTo>
                    <a:lnTo>
                      <a:pt x="20" y="79"/>
                    </a:lnTo>
                    <a:lnTo>
                      <a:pt x="27" y="81"/>
                    </a:lnTo>
                    <a:lnTo>
                      <a:pt x="22" y="66"/>
                    </a:lnTo>
                    <a:lnTo>
                      <a:pt x="18" y="55"/>
                    </a:lnTo>
                    <a:lnTo>
                      <a:pt x="17" y="46"/>
                    </a:lnTo>
                    <a:lnTo>
                      <a:pt x="19" y="34"/>
                    </a:lnTo>
                    <a:lnTo>
                      <a:pt x="22" y="48"/>
                    </a:lnTo>
                    <a:lnTo>
                      <a:pt x="29" y="63"/>
                    </a:lnTo>
                    <a:lnTo>
                      <a:pt x="37" y="80"/>
                    </a:lnTo>
                    <a:lnTo>
                      <a:pt x="37" y="57"/>
                    </a:lnTo>
                    <a:lnTo>
                      <a:pt x="36" y="42"/>
                    </a:lnTo>
                    <a:lnTo>
                      <a:pt x="34" y="19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DF3F5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316" name="未知"/>
            <p:cNvSpPr/>
            <p:nvPr/>
          </p:nvSpPr>
          <p:spPr>
            <a:xfrm>
              <a:off x="194" y="198"/>
              <a:ext cx="129" cy="63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49" y="0"/>
                </a:cxn>
                <a:cxn ang="0">
                  <a:pos x="128" y="19"/>
                </a:cxn>
                <a:cxn ang="0">
                  <a:pos x="96" y="55"/>
                </a:cxn>
                <a:cxn ang="0">
                  <a:pos x="76" y="59"/>
                </a:cxn>
                <a:cxn ang="0">
                  <a:pos x="55" y="62"/>
                </a:cxn>
                <a:cxn ang="0">
                  <a:pos x="10" y="60"/>
                </a:cxn>
                <a:cxn ang="0">
                  <a:pos x="0" y="50"/>
                </a:cxn>
              </a:cxnLst>
              <a:pathLst>
                <a:path w="129" h="63">
                  <a:moveTo>
                    <a:pt x="0" y="50"/>
                  </a:moveTo>
                  <a:lnTo>
                    <a:pt x="49" y="0"/>
                  </a:lnTo>
                  <a:lnTo>
                    <a:pt x="128" y="19"/>
                  </a:lnTo>
                  <a:lnTo>
                    <a:pt x="96" y="55"/>
                  </a:lnTo>
                  <a:lnTo>
                    <a:pt x="76" y="59"/>
                  </a:lnTo>
                  <a:lnTo>
                    <a:pt x="55" y="62"/>
                  </a:lnTo>
                  <a:lnTo>
                    <a:pt x="10" y="60"/>
                  </a:lnTo>
                  <a:lnTo>
                    <a:pt x="0" y="50"/>
                  </a:lnTo>
                </a:path>
              </a:pathLst>
            </a:custGeom>
            <a:solidFill>
              <a:srgbClr val="9F9F9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7" name="未知"/>
            <p:cNvSpPr/>
            <p:nvPr/>
          </p:nvSpPr>
          <p:spPr>
            <a:xfrm>
              <a:off x="131" y="236"/>
              <a:ext cx="108" cy="41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6" y="5"/>
                </a:cxn>
                <a:cxn ang="0">
                  <a:pos x="54" y="2"/>
                </a:cxn>
                <a:cxn ang="0">
                  <a:pos x="58" y="1"/>
                </a:cxn>
                <a:cxn ang="0">
                  <a:pos x="63" y="0"/>
                </a:cxn>
                <a:cxn ang="0">
                  <a:pos x="69" y="1"/>
                </a:cxn>
                <a:cxn ang="0">
                  <a:pos x="76" y="2"/>
                </a:cxn>
                <a:cxn ang="0">
                  <a:pos x="81" y="3"/>
                </a:cxn>
                <a:cxn ang="0">
                  <a:pos x="90" y="4"/>
                </a:cxn>
                <a:cxn ang="0">
                  <a:pos x="95" y="4"/>
                </a:cxn>
                <a:cxn ang="0">
                  <a:pos x="99" y="4"/>
                </a:cxn>
                <a:cxn ang="0">
                  <a:pos x="103" y="5"/>
                </a:cxn>
                <a:cxn ang="0">
                  <a:pos x="106" y="6"/>
                </a:cxn>
                <a:cxn ang="0">
                  <a:pos x="107" y="8"/>
                </a:cxn>
                <a:cxn ang="0">
                  <a:pos x="105" y="9"/>
                </a:cxn>
                <a:cxn ang="0">
                  <a:pos x="99" y="10"/>
                </a:cxn>
                <a:cxn ang="0">
                  <a:pos x="96" y="10"/>
                </a:cxn>
                <a:cxn ang="0">
                  <a:pos x="96" y="14"/>
                </a:cxn>
                <a:cxn ang="0">
                  <a:pos x="94" y="16"/>
                </a:cxn>
                <a:cxn ang="0">
                  <a:pos x="93" y="16"/>
                </a:cxn>
                <a:cxn ang="0">
                  <a:pos x="92" y="19"/>
                </a:cxn>
                <a:cxn ang="0">
                  <a:pos x="90" y="20"/>
                </a:cxn>
                <a:cxn ang="0">
                  <a:pos x="88" y="21"/>
                </a:cxn>
                <a:cxn ang="0">
                  <a:pos x="86" y="23"/>
                </a:cxn>
                <a:cxn ang="0">
                  <a:pos x="84" y="24"/>
                </a:cxn>
                <a:cxn ang="0">
                  <a:pos x="78" y="27"/>
                </a:cxn>
                <a:cxn ang="0">
                  <a:pos x="74" y="28"/>
                </a:cxn>
                <a:cxn ang="0">
                  <a:pos x="64" y="29"/>
                </a:cxn>
                <a:cxn ang="0">
                  <a:pos x="57" y="28"/>
                </a:cxn>
                <a:cxn ang="0">
                  <a:pos x="53" y="26"/>
                </a:cxn>
                <a:cxn ang="0">
                  <a:pos x="51" y="26"/>
                </a:cxn>
                <a:cxn ang="0">
                  <a:pos x="47" y="26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13" y="35"/>
                </a:cxn>
                <a:cxn ang="0">
                  <a:pos x="3" y="40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0" y="22"/>
                </a:cxn>
                <a:cxn ang="0">
                  <a:pos x="2" y="17"/>
                </a:cxn>
                <a:cxn ang="0">
                  <a:pos x="6" y="10"/>
                </a:cxn>
              </a:cxnLst>
              <a:pathLst>
                <a:path w="108" h="41">
                  <a:moveTo>
                    <a:pt x="6" y="10"/>
                  </a:moveTo>
                  <a:lnTo>
                    <a:pt x="46" y="5"/>
                  </a:lnTo>
                  <a:lnTo>
                    <a:pt x="54" y="2"/>
                  </a:lnTo>
                  <a:lnTo>
                    <a:pt x="58" y="1"/>
                  </a:lnTo>
                  <a:lnTo>
                    <a:pt x="63" y="0"/>
                  </a:lnTo>
                  <a:lnTo>
                    <a:pt x="69" y="1"/>
                  </a:lnTo>
                  <a:lnTo>
                    <a:pt x="76" y="2"/>
                  </a:lnTo>
                  <a:lnTo>
                    <a:pt x="81" y="3"/>
                  </a:lnTo>
                  <a:lnTo>
                    <a:pt x="90" y="4"/>
                  </a:lnTo>
                  <a:lnTo>
                    <a:pt x="95" y="4"/>
                  </a:lnTo>
                  <a:lnTo>
                    <a:pt x="99" y="4"/>
                  </a:lnTo>
                  <a:lnTo>
                    <a:pt x="103" y="5"/>
                  </a:lnTo>
                  <a:lnTo>
                    <a:pt x="106" y="6"/>
                  </a:lnTo>
                  <a:lnTo>
                    <a:pt x="107" y="8"/>
                  </a:lnTo>
                  <a:lnTo>
                    <a:pt x="105" y="9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6" y="14"/>
                  </a:lnTo>
                  <a:lnTo>
                    <a:pt x="94" y="16"/>
                  </a:lnTo>
                  <a:lnTo>
                    <a:pt x="93" y="16"/>
                  </a:lnTo>
                  <a:lnTo>
                    <a:pt x="92" y="19"/>
                  </a:lnTo>
                  <a:lnTo>
                    <a:pt x="90" y="20"/>
                  </a:lnTo>
                  <a:lnTo>
                    <a:pt x="88" y="21"/>
                  </a:lnTo>
                  <a:lnTo>
                    <a:pt x="86" y="23"/>
                  </a:lnTo>
                  <a:lnTo>
                    <a:pt x="84" y="24"/>
                  </a:lnTo>
                  <a:lnTo>
                    <a:pt x="78" y="27"/>
                  </a:lnTo>
                  <a:lnTo>
                    <a:pt x="74" y="28"/>
                  </a:lnTo>
                  <a:lnTo>
                    <a:pt x="64" y="29"/>
                  </a:lnTo>
                  <a:lnTo>
                    <a:pt x="57" y="28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47" y="26"/>
                  </a:lnTo>
                  <a:lnTo>
                    <a:pt x="41" y="27"/>
                  </a:lnTo>
                  <a:lnTo>
                    <a:pt x="35" y="28"/>
                  </a:lnTo>
                  <a:lnTo>
                    <a:pt x="13" y="35"/>
                  </a:lnTo>
                  <a:lnTo>
                    <a:pt x="3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6" y="10"/>
                  </a:lnTo>
                </a:path>
              </a:pathLst>
            </a:custGeom>
            <a:solidFill>
              <a:srgbClr val="FFBFB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318" name="Group 127"/>
            <p:cNvGrpSpPr/>
            <p:nvPr/>
          </p:nvGrpSpPr>
          <p:grpSpPr>
            <a:xfrm>
              <a:off x="110" y="24"/>
              <a:ext cx="120" cy="148"/>
              <a:chOff x="0" y="0"/>
              <a:chExt cx="120" cy="148"/>
            </a:xfrm>
          </p:grpSpPr>
          <p:grpSp>
            <p:nvGrpSpPr>
              <p:cNvPr id="8319" name="Group 128"/>
              <p:cNvGrpSpPr/>
              <p:nvPr/>
            </p:nvGrpSpPr>
            <p:grpSpPr>
              <a:xfrm>
                <a:off x="27" y="9"/>
                <a:ext cx="93" cy="139"/>
                <a:chOff x="0" y="0"/>
                <a:chExt cx="93" cy="139"/>
              </a:xfrm>
            </p:grpSpPr>
            <p:sp>
              <p:nvSpPr>
                <p:cNvPr id="8320" name="未知"/>
                <p:cNvSpPr/>
                <p:nvPr/>
              </p:nvSpPr>
              <p:spPr>
                <a:xfrm>
                  <a:off x="0" y="0"/>
                  <a:ext cx="93" cy="139"/>
                </a:xfrm>
                <a:custGeom>
                  <a:avLst/>
                  <a:gdLst/>
                  <a:ahLst/>
                  <a:cxnLst>
                    <a:cxn ang="0">
                      <a:pos x="67" y="5"/>
                    </a:cxn>
                    <a:cxn ang="0">
                      <a:pos x="75" y="11"/>
                    </a:cxn>
                    <a:cxn ang="0">
                      <a:pos x="79" y="20"/>
                    </a:cxn>
                    <a:cxn ang="0">
                      <a:pos x="81" y="30"/>
                    </a:cxn>
                    <a:cxn ang="0">
                      <a:pos x="81" y="40"/>
                    </a:cxn>
                    <a:cxn ang="0">
                      <a:pos x="83" y="48"/>
                    </a:cxn>
                    <a:cxn ang="0">
                      <a:pos x="90" y="56"/>
                    </a:cxn>
                    <a:cxn ang="0">
                      <a:pos x="92" y="59"/>
                    </a:cxn>
                    <a:cxn ang="0">
                      <a:pos x="90" y="61"/>
                    </a:cxn>
                    <a:cxn ang="0">
                      <a:pos x="86" y="63"/>
                    </a:cxn>
                    <a:cxn ang="0">
                      <a:pos x="87" y="67"/>
                    </a:cxn>
                    <a:cxn ang="0">
                      <a:pos x="83" y="69"/>
                    </a:cxn>
                    <a:cxn ang="0">
                      <a:pos x="77" y="71"/>
                    </a:cxn>
                    <a:cxn ang="0">
                      <a:pos x="86" y="74"/>
                    </a:cxn>
                    <a:cxn ang="0">
                      <a:pos x="84" y="81"/>
                    </a:cxn>
                    <a:cxn ang="0">
                      <a:pos x="84" y="88"/>
                    </a:cxn>
                    <a:cxn ang="0">
                      <a:pos x="81" y="91"/>
                    </a:cxn>
                    <a:cxn ang="0">
                      <a:pos x="74" y="93"/>
                    </a:cxn>
                    <a:cxn ang="0">
                      <a:pos x="62" y="95"/>
                    </a:cxn>
                    <a:cxn ang="0">
                      <a:pos x="56" y="98"/>
                    </a:cxn>
                    <a:cxn ang="0">
                      <a:pos x="60" y="134"/>
                    </a:cxn>
                    <a:cxn ang="0">
                      <a:pos x="41" y="138"/>
                    </a:cxn>
                    <a:cxn ang="0">
                      <a:pos x="26" y="135"/>
                    </a:cxn>
                    <a:cxn ang="0">
                      <a:pos x="13" y="84"/>
                    </a:cxn>
                    <a:cxn ang="0">
                      <a:pos x="4" y="69"/>
                    </a:cxn>
                    <a:cxn ang="0">
                      <a:pos x="1" y="57"/>
                    </a:cxn>
                    <a:cxn ang="0">
                      <a:pos x="0" y="41"/>
                    </a:cxn>
                    <a:cxn ang="0">
                      <a:pos x="3" y="26"/>
                    </a:cxn>
                    <a:cxn ang="0">
                      <a:pos x="8" y="14"/>
                    </a:cxn>
                    <a:cxn ang="0">
                      <a:pos x="19" y="4"/>
                    </a:cxn>
                    <a:cxn ang="0">
                      <a:pos x="34" y="0"/>
                    </a:cxn>
                    <a:cxn ang="0">
                      <a:pos x="50" y="0"/>
                    </a:cxn>
                  </a:cxnLst>
                  <a:pathLst>
                    <a:path w="93" h="139">
                      <a:moveTo>
                        <a:pt x="59" y="3"/>
                      </a:moveTo>
                      <a:lnTo>
                        <a:pt x="67" y="5"/>
                      </a:lnTo>
                      <a:lnTo>
                        <a:pt x="72" y="8"/>
                      </a:lnTo>
                      <a:lnTo>
                        <a:pt x="75" y="11"/>
                      </a:lnTo>
                      <a:lnTo>
                        <a:pt x="77" y="15"/>
                      </a:lnTo>
                      <a:lnTo>
                        <a:pt x="79" y="20"/>
                      </a:lnTo>
                      <a:lnTo>
                        <a:pt x="80" y="24"/>
                      </a:lnTo>
                      <a:lnTo>
                        <a:pt x="81" y="30"/>
                      </a:lnTo>
                      <a:lnTo>
                        <a:pt x="82" y="37"/>
                      </a:lnTo>
                      <a:lnTo>
                        <a:pt x="81" y="40"/>
                      </a:lnTo>
                      <a:lnTo>
                        <a:pt x="81" y="44"/>
                      </a:lnTo>
                      <a:lnTo>
                        <a:pt x="83" y="48"/>
                      </a:lnTo>
                      <a:lnTo>
                        <a:pt x="89" y="54"/>
                      </a:lnTo>
                      <a:lnTo>
                        <a:pt x="90" y="56"/>
                      </a:lnTo>
                      <a:lnTo>
                        <a:pt x="92" y="57"/>
                      </a:lnTo>
                      <a:lnTo>
                        <a:pt x="92" y="59"/>
                      </a:lnTo>
                      <a:lnTo>
                        <a:pt x="91" y="60"/>
                      </a:lnTo>
                      <a:lnTo>
                        <a:pt x="90" y="61"/>
                      </a:lnTo>
                      <a:lnTo>
                        <a:pt x="87" y="62"/>
                      </a:lnTo>
                      <a:lnTo>
                        <a:pt x="86" y="63"/>
                      </a:lnTo>
                      <a:lnTo>
                        <a:pt x="87" y="65"/>
                      </a:lnTo>
                      <a:lnTo>
                        <a:pt x="87" y="67"/>
                      </a:lnTo>
                      <a:lnTo>
                        <a:pt x="85" y="68"/>
                      </a:lnTo>
                      <a:lnTo>
                        <a:pt x="83" y="69"/>
                      </a:lnTo>
                      <a:lnTo>
                        <a:pt x="79" y="71"/>
                      </a:lnTo>
                      <a:lnTo>
                        <a:pt x="77" y="71"/>
                      </a:lnTo>
                      <a:lnTo>
                        <a:pt x="85" y="73"/>
                      </a:lnTo>
                      <a:lnTo>
                        <a:pt x="86" y="74"/>
                      </a:lnTo>
                      <a:lnTo>
                        <a:pt x="84" y="77"/>
                      </a:lnTo>
                      <a:lnTo>
                        <a:pt x="84" y="81"/>
                      </a:lnTo>
                      <a:lnTo>
                        <a:pt x="84" y="86"/>
                      </a:lnTo>
                      <a:lnTo>
                        <a:pt x="84" y="88"/>
                      </a:lnTo>
                      <a:lnTo>
                        <a:pt x="83" y="90"/>
                      </a:lnTo>
                      <a:lnTo>
                        <a:pt x="81" y="91"/>
                      </a:lnTo>
                      <a:lnTo>
                        <a:pt x="77" y="92"/>
                      </a:lnTo>
                      <a:lnTo>
                        <a:pt x="74" y="93"/>
                      </a:lnTo>
                      <a:lnTo>
                        <a:pt x="66" y="94"/>
                      </a:lnTo>
                      <a:lnTo>
                        <a:pt x="62" y="95"/>
                      </a:lnTo>
                      <a:lnTo>
                        <a:pt x="58" y="96"/>
                      </a:lnTo>
                      <a:lnTo>
                        <a:pt x="56" y="98"/>
                      </a:lnTo>
                      <a:lnTo>
                        <a:pt x="47" y="109"/>
                      </a:lnTo>
                      <a:lnTo>
                        <a:pt x="60" y="134"/>
                      </a:lnTo>
                      <a:lnTo>
                        <a:pt x="53" y="136"/>
                      </a:lnTo>
                      <a:lnTo>
                        <a:pt x="41" y="138"/>
                      </a:lnTo>
                      <a:lnTo>
                        <a:pt x="32" y="138"/>
                      </a:lnTo>
                      <a:lnTo>
                        <a:pt x="26" y="135"/>
                      </a:lnTo>
                      <a:lnTo>
                        <a:pt x="13" y="97"/>
                      </a:lnTo>
                      <a:lnTo>
                        <a:pt x="13" y="84"/>
                      </a:lnTo>
                      <a:lnTo>
                        <a:pt x="9" y="77"/>
                      </a:lnTo>
                      <a:lnTo>
                        <a:pt x="4" y="69"/>
                      </a:lnTo>
                      <a:lnTo>
                        <a:pt x="2" y="64"/>
                      </a:lnTo>
                      <a:lnTo>
                        <a:pt x="1" y="57"/>
                      </a:lnTo>
                      <a:lnTo>
                        <a:pt x="0" y="50"/>
                      </a:lnTo>
                      <a:lnTo>
                        <a:pt x="0" y="41"/>
                      </a:lnTo>
                      <a:lnTo>
                        <a:pt x="1" y="33"/>
                      </a:lnTo>
                      <a:lnTo>
                        <a:pt x="3" y="26"/>
                      </a:lnTo>
                      <a:lnTo>
                        <a:pt x="5" y="20"/>
                      </a:lnTo>
                      <a:lnTo>
                        <a:pt x="8" y="14"/>
                      </a:lnTo>
                      <a:lnTo>
                        <a:pt x="13" y="8"/>
                      </a:lnTo>
                      <a:lnTo>
                        <a:pt x="19" y="4"/>
                      </a:lnTo>
                      <a:lnTo>
                        <a:pt x="26" y="1"/>
                      </a:ln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50" y="0"/>
                      </a:lnTo>
                      <a:lnTo>
                        <a:pt x="59" y="3"/>
                      </a:lnTo>
                    </a:path>
                  </a:pathLst>
                </a:custGeom>
                <a:solidFill>
                  <a:srgbClr val="FFBFB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8321" name="Group 130"/>
                <p:cNvGrpSpPr/>
                <p:nvPr/>
              </p:nvGrpSpPr>
              <p:grpSpPr>
                <a:xfrm>
                  <a:off x="40" y="82"/>
                  <a:ext cx="42" cy="49"/>
                  <a:chOff x="0" y="0"/>
                  <a:chExt cx="42" cy="49"/>
                </a:xfrm>
              </p:grpSpPr>
              <p:sp>
                <p:nvSpPr>
                  <p:cNvPr id="8322" name="未知"/>
                  <p:cNvSpPr/>
                  <p:nvPr/>
                </p:nvSpPr>
                <p:spPr>
                  <a:xfrm>
                    <a:off x="0" y="0"/>
                    <a:ext cx="42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2"/>
                      </a:cxn>
                      <a:cxn ang="0">
                        <a:pos x="12" y="4"/>
                      </a:cxn>
                      <a:cxn ang="0">
                        <a:pos x="17" y="5"/>
                      </a:cxn>
                      <a:cxn ang="0">
                        <a:pos x="23" y="6"/>
                      </a:cxn>
                      <a:cxn ang="0">
                        <a:pos x="27" y="7"/>
                      </a:cxn>
                      <a:cxn ang="0">
                        <a:pos x="32" y="8"/>
                      </a:cxn>
                      <a:cxn ang="0">
                        <a:pos x="36" y="8"/>
                      </a:cxn>
                      <a:cxn ang="0">
                        <a:pos x="41" y="8"/>
                      </a:cxn>
                      <a:cxn ang="0">
                        <a:pos x="37" y="9"/>
                      </a:cxn>
                      <a:cxn ang="0">
                        <a:pos x="30" y="10"/>
                      </a:cxn>
                      <a:cxn ang="0">
                        <a:pos x="26" y="11"/>
                      </a:cxn>
                      <a:cxn ang="0">
                        <a:pos x="22" y="12"/>
                      </a:cxn>
                      <a:cxn ang="0">
                        <a:pos x="18" y="13"/>
                      </a:cxn>
                      <a:cxn ang="0">
                        <a:pos x="15" y="14"/>
                      </a:cxn>
                      <a:cxn ang="0">
                        <a:pos x="13" y="16"/>
                      </a:cxn>
                      <a:cxn ang="0">
                        <a:pos x="15" y="14"/>
                      </a:cxn>
                      <a:cxn ang="0">
                        <a:pos x="17" y="12"/>
                      </a:cxn>
                      <a:cxn ang="0">
                        <a:pos x="18" y="10"/>
                      </a:cxn>
                      <a:cxn ang="0">
                        <a:pos x="18" y="9"/>
                      </a:cxn>
                      <a:cxn ang="0">
                        <a:pos x="17" y="8"/>
                      </a:cxn>
                      <a:cxn ang="0">
                        <a:pos x="15" y="7"/>
                      </a:cxn>
                      <a:cxn ang="0">
                        <a:pos x="13" y="6"/>
                      </a:cxn>
                      <a:cxn ang="0">
                        <a:pos x="10" y="6"/>
                      </a:cxn>
                      <a:cxn ang="0">
                        <a:pos x="7" y="6"/>
                      </a:cxn>
                      <a:cxn ang="0">
                        <a:pos x="0" y="0"/>
                      </a:cxn>
                    </a:cxnLst>
                    <a:pathLst>
                      <a:path w="42" h="17">
                        <a:moveTo>
                          <a:pt x="0" y="0"/>
                        </a:move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17" y="5"/>
                        </a:lnTo>
                        <a:lnTo>
                          <a:pt x="23" y="6"/>
                        </a:lnTo>
                        <a:lnTo>
                          <a:pt x="27" y="7"/>
                        </a:lnTo>
                        <a:lnTo>
                          <a:pt x="32" y="8"/>
                        </a:lnTo>
                        <a:lnTo>
                          <a:pt x="36" y="8"/>
                        </a:lnTo>
                        <a:lnTo>
                          <a:pt x="41" y="8"/>
                        </a:lnTo>
                        <a:lnTo>
                          <a:pt x="37" y="9"/>
                        </a:lnTo>
                        <a:lnTo>
                          <a:pt x="30" y="10"/>
                        </a:lnTo>
                        <a:lnTo>
                          <a:pt x="26" y="11"/>
                        </a:lnTo>
                        <a:lnTo>
                          <a:pt x="22" y="12"/>
                        </a:lnTo>
                        <a:lnTo>
                          <a:pt x="18" y="13"/>
                        </a:lnTo>
                        <a:lnTo>
                          <a:pt x="15" y="14"/>
                        </a:lnTo>
                        <a:lnTo>
                          <a:pt x="13" y="16"/>
                        </a:lnTo>
                        <a:lnTo>
                          <a:pt x="15" y="14"/>
                        </a:lnTo>
                        <a:lnTo>
                          <a:pt x="17" y="12"/>
                        </a:lnTo>
                        <a:lnTo>
                          <a:pt x="18" y="10"/>
                        </a:lnTo>
                        <a:lnTo>
                          <a:pt x="18" y="9"/>
                        </a:lnTo>
                        <a:lnTo>
                          <a:pt x="17" y="8"/>
                        </a:lnTo>
                        <a:lnTo>
                          <a:pt x="15" y="7"/>
                        </a:lnTo>
                        <a:lnTo>
                          <a:pt x="13" y="6"/>
                        </a:lnTo>
                        <a:lnTo>
                          <a:pt x="10" y="6"/>
                        </a:lnTo>
                        <a:lnTo>
                          <a:pt x="7" y="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23" name="未知"/>
                  <p:cNvSpPr/>
                  <p:nvPr/>
                </p:nvSpPr>
                <p:spPr>
                  <a:xfrm>
                    <a:off x="0" y="25"/>
                    <a:ext cx="17" cy="24"/>
                  </a:xfrm>
                  <a:custGeom>
                    <a:avLst/>
                    <a:gdLst/>
                    <a:ahLst/>
                    <a:cxnLst>
                      <a:cxn ang="0">
                        <a:pos x="10" y="3"/>
                      </a:cxn>
                      <a:cxn ang="0">
                        <a:pos x="10" y="1"/>
                      </a:cxn>
                      <a:cxn ang="0">
                        <a:pos x="8" y="0"/>
                      </a:cxn>
                      <a:cxn ang="0">
                        <a:pos x="6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6"/>
                      </a:cxn>
                      <a:cxn ang="0">
                        <a:pos x="0" y="13"/>
                      </a:cxn>
                      <a:cxn ang="0">
                        <a:pos x="2" y="16"/>
                      </a:cxn>
                      <a:cxn ang="0">
                        <a:pos x="2" y="17"/>
                      </a:cxn>
                      <a:cxn ang="0">
                        <a:pos x="14" y="23"/>
                      </a:cxn>
                      <a:cxn ang="0">
                        <a:pos x="16" y="17"/>
                      </a:cxn>
                      <a:cxn ang="0">
                        <a:pos x="12" y="14"/>
                      </a:cxn>
                      <a:cxn ang="0">
                        <a:pos x="12" y="16"/>
                      </a:cxn>
                      <a:cxn ang="0">
                        <a:pos x="12" y="19"/>
                      </a:cxn>
                      <a:cxn ang="0">
                        <a:pos x="12" y="19"/>
                      </a:cxn>
                      <a:cxn ang="0">
                        <a:pos x="4" y="14"/>
                      </a:cxn>
                      <a:cxn ang="0">
                        <a:pos x="4" y="13"/>
                      </a:cxn>
                      <a:cxn ang="0">
                        <a:pos x="2" y="10"/>
                      </a:cxn>
                      <a:cxn ang="0">
                        <a:pos x="4" y="7"/>
                      </a:cxn>
                      <a:cxn ang="0">
                        <a:pos x="6" y="4"/>
                      </a:cxn>
                      <a:cxn ang="0">
                        <a:pos x="10" y="3"/>
                      </a:cxn>
                    </a:cxnLst>
                    <a:pathLst>
                      <a:path w="17" h="24">
                        <a:moveTo>
                          <a:pt x="10" y="3"/>
                        </a:moveTo>
                        <a:lnTo>
                          <a:pt x="10" y="1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13"/>
                        </a:lnTo>
                        <a:lnTo>
                          <a:pt x="2" y="16"/>
                        </a:lnTo>
                        <a:lnTo>
                          <a:pt x="2" y="17"/>
                        </a:lnTo>
                        <a:lnTo>
                          <a:pt x="14" y="23"/>
                        </a:lnTo>
                        <a:lnTo>
                          <a:pt x="16" y="17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2" y="19"/>
                        </a:lnTo>
                        <a:lnTo>
                          <a:pt x="4" y="14"/>
                        </a:lnTo>
                        <a:lnTo>
                          <a:pt x="4" y="13"/>
                        </a:lnTo>
                        <a:lnTo>
                          <a:pt x="2" y="10"/>
                        </a:lnTo>
                        <a:lnTo>
                          <a:pt x="4" y="7"/>
                        </a:lnTo>
                        <a:lnTo>
                          <a:pt x="6" y="4"/>
                        </a:lnTo>
                        <a:lnTo>
                          <a:pt x="10" y="3"/>
                        </a:lnTo>
                      </a:path>
                    </a:pathLst>
                  </a:custGeom>
                  <a:solidFill>
                    <a:srgbClr val="FF9F9F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8324" name="未知"/>
              <p:cNvSpPr/>
              <p:nvPr/>
            </p:nvSpPr>
            <p:spPr>
              <a:xfrm>
                <a:off x="92" y="54"/>
                <a:ext cx="17" cy="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8" y="4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13" y="16"/>
                  </a:cxn>
                  <a:cxn ang="0">
                    <a:pos x="16" y="16"/>
                  </a:cxn>
                  <a:cxn ang="0">
                    <a:pos x="13" y="0"/>
                  </a:cxn>
                </a:cxnLst>
                <a:pathLst>
                  <a:path w="17" h="17">
                    <a:moveTo>
                      <a:pt x="13" y="0"/>
                    </a:moveTo>
                    <a:lnTo>
                      <a:pt x="8" y="4"/>
                    </a:lnTo>
                    <a:lnTo>
                      <a:pt x="0" y="8"/>
                    </a:lnTo>
                    <a:lnTo>
                      <a:pt x="5" y="16"/>
                    </a:lnTo>
                    <a:lnTo>
                      <a:pt x="13" y="16"/>
                    </a:lnTo>
                    <a:lnTo>
                      <a:pt x="16" y="16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5" name="未知"/>
              <p:cNvSpPr/>
              <p:nvPr/>
            </p:nvSpPr>
            <p:spPr>
              <a:xfrm>
                <a:off x="90" y="44"/>
                <a:ext cx="17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2" y="0"/>
                  </a:cxn>
                  <a:cxn ang="0">
                    <a:pos x="8" y="3"/>
                  </a:cxn>
                  <a:cxn ang="0">
                    <a:pos x="7" y="9"/>
                  </a:cxn>
                  <a:cxn ang="0">
                    <a:pos x="5" y="12"/>
                  </a:cxn>
                  <a:cxn ang="0">
                    <a:pos x="0" y="16"/>
                  </a:cxn>
                  <a:cxn ang="0">
                    <a:pos x="5" y="12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6" y="0"/>
                  </a:cxn>
                </a:cxnLst>
                <a:pathLst>
                  <a:path w="17" h="17">
                    <a:moveTo>
                      <a:pt x="16" y="0"/>
                    </a:moveTo>
                    <a:lnTo>
                      <a:pt x="12" y="0"/>
                    </a:lnTo>
                    <a:lnTo>
                      <a:pt x="8" y="3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0" y="16"/>
                    </a:lnTo>
                    <a:lnTo>
                      <a:pt x="5" y="12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5F3F1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326" name="Group 135"/>
              <p:cNvGrpSpPr/>
              <p:nvPr/>
            </p:nvGrpSpPr>
            <p:grpSpPr>
              <a:xfrm>
                <a:off x="92" y="49"/>
                <a:ext cx="17" cy="17"/>
                <a:chOff x="0" y="0"/>
                <a:chExt cx="17" cy="17"/>
              </a:xfrm>
            </p:grpSpPr>
            <p:sp>
              <p:nvSpPr>
                <p:cNvPr id="8327" name="Oval 136"/>
                <p:cNvSpPr/>
                <p:nvPr/>
              </p:nvSpPr>
              <p:spPr>
                <a:xfrm>
                  <a:off x="3" y="6"/>
                  <a:ext cx="2" cy="3"/>
                </a:xfrm>
                <a:prstGeom prst="ellipse">
                  <a:avLst/>
                </a:prstGeom>
                <a:solidFill>
                  <a:srgbClr val="5F7FFF"/>
                </a:solid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328" name="未知"/>
                <p:cNvSpPr/>
                <p:nvPr/>
              </p:nvSpPr>
              <p:spPr>
                <a:xfrm>
                  <a:off x="0" y="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10" y="7"/>
                    </a:cxn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5" y="16"/>
                    </a:cxn>
                    <a:cxn ang="0">
                      <a:pos x="5" y="16"/>
                    </a:cxn>
                    <a:cxn ang="0">
                      <a:pos x="10" y="16"/>
                    </a:cxn>
                    <a:cxn ang="0">
                      <a:pos x="13" y="16"/>
                    </a:cxn>
                    <a:cxn ang="0">
                      <a:pos x="13" y="14"/>
                    </a:cxn>
                    <a:cxn ang="0">
                      <a:pos x="10" y="14"/>
                    </a:cxn>
                    <a:cxn ang="0">
                      <a:pos x="5" y="12"/>
                    </a:cxn>
                    <a:cxn ang="0">
                      <a:pos x="2" y="12"/>
                    </a:cxn>
                    <a:cxn ang="0">
                      <a:pos x="5" y="10"/>
                    </a:cxn>
                    <a:cxn ang="0">
                      <a:pos x="10" y="8"/>
                    </a:cxn>
                    <a:cxn ang="0">
                      <a:pos x="16" y="7"/>
                    </a:cxn>
                    <a:cxn ang="0">
                      <a:pos x="13" y="3"/>
                    </a:cxn>
                  </a:cxnLst>
                  <a:pathLst>
                    <a:path w="17" h="17">
                      <a:moveTo>
                        <a:pt x="13" y="3"/>
                      </a:moveTo>
                      <a:lnTo>
                        <a:pt x="10" y="7"/>
                      </a:lnTo>
                      <a:lnTo>
                        <a:pt x="10" y="0"/>
                      </a:ln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5" y="16"/>
                      </a:lnTo>
                      <a:lnTo>
                        <a:pt x="10" y="16"/>
                      </a:lnTo>
                      <a:lnTo>
                        <a:pt x="13" y="16"/>
                      </a:lnTo>
                      <a:lnTo>
                        <a:pt x="13" y="14"/>
                      </a:lnTo>
                      <a:lnTo>
                        <a:pt x="10" y="14"/>
                      </a:lnTo>
                      <a:lnTo>
                        <a:pt x="5" y="12"/>
                      </a:lnTo>
                      <a:lnTo>
                        <a:pt x="2" y="12"/>
                      </a:lnTo>
                      <a:lnTo>
                        <a:pt x="5" y="10"/>
                      </a:lnTo>
                      <a:lnTo>
                        <a:pt x="10" y="8"/>
                      </a:lnTo>
                      <a:lnTo>
                        <a:pt x="16" y="7"/>
                      </a:lnTo>
                      <a:lnTo>
                        <a:pt x="13" y="3"/>
                      </a:lnTo>
                    </a:path>
                  </a:pathLst>
                </a:custGeom>
                <a:solidFill>
                  <a:srgbClr val="3F1F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329" name="未知"/>
              <p:cNvSpPr/>
              <p:nvPr/>
            </p:nvSpPr>
            <p:spPr>
              <a:xfrm>
                <a:off x="0" y="0"/>
                <a:ext cx="112" cy="119"/>
              </a:xfrm>
              <a:custGeom>
                <a:avLst/>
                <a:gdLst/>
                <a:ahLst/>
                <a:cxnLst>
                  <a:cxn ang="0">
                    <a:pos x="108" y="35"/>
                  </a:cxn>
                  <a:cxn ang="0">
                    <a:pos x="109" y="34"/>
                  </a:cxn>
                  <a:cxn ang="0">
                    <a:pos x="111" y="32"/>
                  </a:cxn>
                  <a:cxn ang="0">
                    <a:pos x="111" y="28"/>
                  </a:cxn>
                  <a:cxn ang="0">
                    <a:pos x="111" y="22"/>
                  </a:cxn>
                  <a:cxn ang="0">
                    <a:pos x="109" y="16"/>
                  </a:cxn>
                  <a:cxn ang="0">
                    <a:pos x="106" y="13"/>
                  </a:cxn>
                  <a:cxn ang="0">
                    <a:pos x="102" y="9"/>
                  </a:cxn>
                  <a:cxn ang="0">
                    <a:pos x="94" y="8"/>
                  </a:cxn>
                  <a:cxn ang="0">
                    <a:pos x="82" y="6"/>
                  </a:cxn>
                  <a:cxn ang="0">
                    <a:pos x="71" y="4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6" y="2"/>
                  </a:cxn>
                  <a:cxn ang="0">
                    <a:pos x="39" y="6"/>
                  </a:cxn>
                  <a:cxn ang="0">
                    <a:pos x="34" y="11"/>
                  </a:cxn>
                  <a:cxn ang="0">
                    <a:pos x="30" y="17"/>
                  </a:cxn>
                  <a:cxn ang="0">
                    <a:pos x="25" y="25"/>
                  </a:cxn>
                  <a:cxn ang="0">
                    <a:pos x="22" y="33"/>
                  </a:cxn>
                  <a:cxn ang="0">
                    <a:pos x="21" y="41"/>
                  </a:cxn>
                  <a:cxn ang="0">
                    <a:pos x="19" y="51"/>
                  </a:cxn>
                  <a:cxn ang="0">
                    <a:pos x="19" y="59"/>
                  </a:cxn>
                  <a:cxn ang="0">
                    <a:pos x="16" y="68"/>
                  </a:cxn>
                  <a:cxn ang="0">
                    <a:pos x="13" y="76"/>
                  </a:cxn>
                  <a:cxn ang="0">
                    <a:pos x="9" y="82"/>
                  </a:cxn>
                  <a:cxn ang="0">
                    <a:pos x="5" y="85"/>
                  </a:cxn>
                  <a:cxn ang="0">
                    <a:pos x="1" y="90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101"/>
                  </a:cxn>
                  <a:cxn ang="0">
                    <a:pos x="2" y="106"/>
                  </a:cxn>
                  <a:cxn ang="0">
                    <a:pos x="5" y="109"/>
                  </a:cxn>
                  <a:cxn ang="0">
                    <a:pos x="16" y="109"/>
                  </a:cxn>
                  <a:cxn ang="0">
                    <a:pos x="25" y="110"/>
                  </a:cxn>
                  <a:cxn ang="0">
                    <a:pos x="34" y="116"/>
                  </a:cxn>
                  <a:cxn ang="0">
                    <a:pos x="43" y="118"/>
                  </a:cxn>
                  <a:cxn ang="0">
                    <a:pos x="52" y="118"/>
                  </a:cxn>
                  <a:cxn ang="0">
                    <a:pos x="58" y="114"/>
                  </a:cxn>
                  <a:cxn ang="0">
                    <a:pos x="61" y="109"/>
                  </a:cxn>
                  <a:cxn ang="0">
                    <a:pos x="60" y="101"/>
                  </a:cxn>
                  <a:cxn ang="0">
                    <a:pos x="57" y="96"/>
                  </a:cxn>
                  <a:cxn ang="0">
                    <a:pos x="56" y="90"/>
                  </a:cxn>
                  <a:cxn ang="0">
                    <a:pos x="57" y="85"/>
                  </a:cxn>
                  <a:cxn ang="0">
                    <a:pos x="63" y="80"/>
                  </a:cxn>
                  <a:cxn ang="0">
                    <a:pos x="69" y="78"/>
                  </a:cxn>
                  <a:cxn ang="0">
                    <a:pos x="73" y="75"/>
                  </a:cxn>
                  <a:cxn ang="0">
                    <a:pos x="76" y="70"/>
                  </a:cxn>
                  <a:cxn ang="0">
                    <a:pos x="77" y="62"/>
                  </a:cxn>
                  <a:cxn ang="0">
                    <a:pos x="77" y="58"/>
                  </a:cxn>
                  <a:cxn ang="0">
                    <a:pos x="82" y="57"/>
                  </a:cxn>
                  <a:cxn ang="0">
                    <a:pos x="86" y="53"/>
                  </a:cxn>
                  <a:cxn ang="0">
                    <a:pos x="89" y="47"/>
                  </a:cxn>
                  <a:cxn ang="0">
                    <a:pos x="92" y="38"/>
                  </a:cxn>
                  <a:cxn ang="0">
                    <a:pos x="90" y="28"/>
                  </a:cxn>
                  <a:cxn ang="0">
                    <a:pos x="88" y="22"/>
                  </a:cxn>
                  <a:cxn ang="0">
                    <a:pos x="82" y="17"/>
                  </a:cxn>
                  <a:cxn ang="0">
                    <a:pos x="97" y="22"/>
                  </a:cxn>
                  <a:cxn ang="0">
                    <a:pos x="101" y="28"/>
                  </a:cxn>
                  <a:cxn ang="0">
                    <a:pos x="107" y="32"/>
                  </a:cxn>
                  <a:cxn ang="0">
                    <a:pos x="108" y="35"/>
                  </a:cxn>
                </a:cxnLst>
                <a:pathLst>
                  <a:path w="112" h="119">
                    <a:moveTo>
                      <a:pt x="108" y="35"/>
                    </a:moveTo>
                    <a:lnTo>
                      <a:pt x="109" y="34"/>
                    </a:lnTo>
                    <a:lnTo>
                      <a:pt x="111" y="32"/>
                    </a:lnTo>
                    <a:lnTo>
                      <a:pt x="111" y="28"/>
                    </a:lnTo>
                    <a:lnTo>
                      <a:pt x="111" y="22"/>
                    </a:lnTo>
                    <a:lnTo>
                      <a:pt x="109" y="16"/>
                    </a:lnTo>
                    <a:lnTo>
                      <a:pt x="106" y="13"/>
                    </a:lnTo>
                    <a:lnTo>
                      <a:pt x="102" y="9"/>
                    </a:lnTo>
                    <a:lnTo>
                      <a:pt x="94" y="8"/>
                    </a:lnTo>
                    <a:lnTo>
                      <a:pt x="82" y="6"/>
                    </a:lnTo>
                    <a:lnTo>
                      <a:pt x="71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6" y="2"/>
                    </a:lnTo>
                    <a:lnTo>
                      <a:pt x="39" y="6"/>
                    </a:lnTo>
                    <a:lnTo>
                      <a:pt x="34" y="11"/>
                    </a:lnTo>
                    <a:lnTo>
                      <a:pt x="30" y="17"/>
                    </a:lnTo>
                    <a:lnTo>
                      <a:pt x="25" y="25"/>
                    </a:lnTo>
                    <a:lnTo>
                      <a:pt x="22" y="33"/>
                    </a:lnTo>
                    <a:lnTo>
                      <a:pt x="21" y="41"/>
                    </a:lnTo>
                    <a:lnTo>
                      <a:pt x="19" y="51"/>
                    </a:lnTo>
                    <a:lnTo>
                      <a:pt x="19" y="59"/>
                    </a:lnTo>
                    <a:lnTo>
                      <a:pt x="16" y="68"/>
                    </a:lnTo>
                    <a:lnTo>
                      <a:pt x="13" y="76"/>
                    </a:lnTo>
                    <a:lnTo>
                      <a:pt x="9" y="82"/>
                    </a:lnTo>
                    <a:lnTo>
                      <a:pt x="5" y="85"/>
                    </a:lnTo>
                    <a:lnTo>
                      <a:pt x="1" y="90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1"/>
                    </a:lnTo>
                    <a:lnTo>
                      <a:pt x="2" y="106"/>
                    </a:lnTo>
                    <a:lnTo>
                      <a:pt x="5" y="109"/>
                    </a:lnTo>
                    <a:lnTo>
                      <a:pt x="16" y="109"/>
                    </a:lnTo>
                    <a:lnTo>
                      <a:pt x="25" y="110"/>
                    </a:lnTo>
                    <a:lnTo>
                      <a:pt x="34" y="116"/>
                    </a:lnTo>
                    <a:lnTo>
                      <a:pt x="43" y="118"/>
                    </a:lnTo>
                    <a:lnTo>
                      <a:pt x="52" y="118"/>
                    </a:lnTo>
                    <a:lnTo>
                      <a:pt x="58" y="114"/>
                    </a:lnTo>
                    <a:lnTo>
                      <a:pt x="61" y="109"/>
                    </a:lnTo>
                    <a:lnTo>
                      <a:pt x="60" y="101"/>
                    </a:lnTo>
                    <a:lnTo>
                      <a:pt x="57" y="96"/>
                    </a:lnTo>
                    <a:lnTo>
                      <a:pt x="56" y="90"/>
                    </a:lnTo>
                    <a:lnTo>
                      <a:pt x="57" y="85"/>
                    </a:lnTo>
                    <a:lnTo>
                      <a:pt x="63" y="80"/>
                    </a:lnTo>
                    <a:lnTo>
                      <a:pt x="69" y="78"/>
                    </a:lnTo>
                    <a:lnTo>
                      <a:pt x="73" y="75"/>
                    </a:lnTo>
                    <a:lnTo>
                      <a:pt x="76" y="70"/>
                    </a:lnTo>
                    <a:lnTo>
                      <a:pt x="77" y="62"/>
                    </a:lnTo>
                    <a:lnTo>
                      <a:pt x="77" y="58"/>
                    </a:lnTo>
                    <a:lnTo>
                      <a:pt x="82" y="57"/>
                    </a:lnTo>
                    <a:lnTo>
                      <a:pt x="86" y="53"/>
                    </a:lnTo>
                    <a:lnTo>
                      <a:pt x="89" y="47"/>
                    </a:lnTo>
                    <a:lnTo>
                      <a:pt x="92" y="38"/>
                    </a:lnTo>
                    <a:lnTo>
                      <a:pt x="90" y="28"/>
                    </a:lnTo>
                    <a:lnTo>
                      <a:pt x="88" y="22"/>
                    </a:lnTo>
                    <a:lnTo>
                      <a:pt x="82" y="17"/>
                    </a:lnTo>
                    <a:lnTo>
                      <a:pt x="97" y="22"/>
                    </a:lnTo>
                    <a:lnTo>
                      <a:pt x="101" y="28"/>
                    </a:lnTo>
                    <a:lnTo>
                      <a:pt x="107" y="32"/>
                    </a:lnTo>
                    <a:lnTo>
                      <a:pt x="108" y="35"/>
                    </a:lnTo>
                  </a:path>
                </a:pathLst>
              </a:custGeom>
              <a:solidFill>
                <a:srgbClr val="3F1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aphicFrame>
        <p:nvGraphicFramePr>
          <p:cNvPr id="8330" name="Object 139"/>
          <p:cNvGraphicFramePr>
            <a:graphicFrameLocks noChangeAspect="1"/>
          </p:cNvGraphicFramePr>
          <p:nvPr/>
        </p:nvGraphicFramePr>
        <p:xfrm>
          <a:off x="2384425" y="5640388"/>
          <a:ext cx="1190625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90625" imgH="1219200" progId="MS_ClipArt_Gallery.2">
                  <p:embed/>
                </p:oleObj>
              </mc:Choice>
              <mc:Fallback>
                <p:oleObj name="" r:id="rId1" imgW="1190625" imgH="12192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4425" y="5640388"/>
                        <a:ext cx="1190625" cy="1217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331" name="Picture 140" descr="BD0497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8" y="2967038"/>
            <a:ext cx="1720850" cy="129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32" name="Picture 141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2030413"/>
            <a:ext cx="153987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87" name="AutoShape 143"/>
          <p:cNvSpPr/>
          <p:nvPr/>
        </p:nvSpPr>
        <p:spPr>
          <a:xfrm>
            <a:off x="1258888" y="1196975"/>
            <a:ext cx="3529012" cy="792163"/>
          </a:xfrm>
          <a:prstGeom prst="cloudCallout">
            <a:avLst>
              <a:gd name="adj1" fmla="val 114014"/>
              <a:gd name="adj2" fmla="val 97894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我们教学目的？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5441950" cy="511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3"/>
          <p:cNvSpPr>
            <a:spLocks noGrp="1"/>
          </p:cNvSpPr>
          <p:nvPr>
            <p:ph type="title"/>
          </p:nvPr>
        </p:nvSpPr>
        <p:spPr>
          <a:xfrm>
            <a:off x="468313" y="255588"/>
            <a:ext cx="5832475" cy="401637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</a:rPr>
              <a:t>课程背景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19" name="Oval 4"/>
          <p:cNvSpPr/>
          <p:nvPr/>
        </p:nvSpPr>
        <p:spPr>
          <a:xfrm>
            <a:off x="4716463" y="3573463"/>
            <a:ext cx="1938337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Oval 5"/>
          <p:cNvSpPr/>
          <p:nvPr/>
        </p:nvSpPr>
        <p:spPr>
          <a:xfrm>
            <a:off x="4211638" y="1557338"/>
            <a:ext cx="1223962" cy="1223962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p>
            <a:pPr algn="ctr">
              <a:lnSpc>
                <a:spcPct val="144000"/>
              </a:lnSpc>
            </a:pP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区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县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44000"/>
              </a:lnSpc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Oval 6"/>
          <p:cNvSpPr/>
          <p:nvPr/>
        </p:nvSpPr>
        <p:spPr>
          <a:xfrm>
            <a:off x="2987675" y="2924175"/>
            <a:ext cx="1439863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p>
            <a:pPr algn="ctr"/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2" name="Oval 7"/>
          <p:cNvSpPr/>
          <p:nvPr/>
        </p:nvSpPr>
        <p:spPr>
          <a:xfrm>
            <a:off x="5867400" y="1557338"/>
            <a:ext cx="1009650" cy="1008062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Oval 8"/>
          <p:cNvSpPr/>
          <p:nvPr/>
        </p:nvSpPr>
        <p:spPr>
          <a:xfrm>
            <a:off x="2411413" y="4508500"/>
            <a:ext cx="1090612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07"/>
          <p:cNvSpPr/>
          <p:nvPr/>
        </p:nvSpPr>
        <p:spPr>
          <a:xfrm>
            <a:off x="0" y="1628775"/>
            <a:ext cx="9144000" cy="4478338"/>
          </a:xfrm>
          <a:prstGeom prst="roundRect">
            <a:avLst>
              <a:gd name="adj" fmla="val 4019"/>
            </a:avLst>
          </a:prstGeom>
          <a:noFill/>
          <a:ln w="25400" cap="flat" cmpd="sng">
            <a:solidFill>
              <a:srgbClr val="00003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lIns="91425" tIns="45713" rIns="91425" bIns="45713" anchor="ctr" anchorCtr="0"/>
          <a:p>
            <a:pPr algn="ctr" eaLnBrk="0" hangingPunct="0">
              <a:lnSpc>
                <a:spcPct val="140000"/>
              </a:lnSpc>
            </a:pPr>
            <a:endParaRPr lang="zh-CN" altLang="zh-CN" sz="8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214563" y="1268413"/>
            <a:ext cx="4751387" cy="719137"/>
            <a:chOff x="0" y="0"/>
            <a:chExt cx="4752000" cy="719137"/>
          </a:xfrm>
        </p:grpSpPr>
        <p:sp>
          <p:nvSpPr>
            <p:cNvPr id="10243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p>
              <a:pPr eaLnBrk="0" hangingPunct="0"/>
              <a:endParaRPr lang="zh-CN" altLang="zh-CN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zh-CN" sz="20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0245" name="AutoShape 3"/>
          <p:cNvSpPr/>
          <p:nvPr/>
        </p:nvSpPr>
        <p:spPr>
          <a:xfrm>
            <a:off x="323850" y="2860675"/>
            <a:ext cx="1873250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AutoShape 3"/>
          <p:cNvSpPr/>
          <p:nvPr/>
        </p:nvSpPr>
        <p:spPr>
          <a:xfrm>
            <a:off x="342900" y="2952750"/>
            <a:ext cx="1873250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招商局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47" name="AutoShape 222"/>
          <p:cNvSpPr/>
          <p:nvPr/>
        </p:nvSpPr>
        <p:spPr>
          <a:xfrm>
            <a:off x="384175" y="3630613"/>
            <a:ext cx="1754188" cy="77787"/>
          </a:xfrm>
          <a:custGeom>
            <a:avLst/>
            <a:gdLst/>
            <a:ahLst/>
            <a:cxnLst>
              <a:cxn ang="0">
                <a:pos x="2147483646" y="262786792"/>
              </a:cxn>
              <a:cxn ang="0">
                <a:pos x="2147483646" y="525567336"/>
              </a:cxn>
              <a:cxn ang="0">
                <a:pos x="2147483646" y="262786792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8" name="AutoShape 3"/>
          <p:cNvSpPr/>
          <p:nvPr/>
        </p:nvSpPr>
        <p:spPr>
          <a:xfrm>
            <a:off x="2493963" y="2835275"/>
            <a:ext cx="1903412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3"/>
          <p:cNvSpPr/>
          <p:nvPr/>
        </p:nvSpPr>
        <p:spPr>
          <a:xfrm>
            <a:off x="2493963" y="2935288"/>
            <a:ext cx="1903412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50" name="Text Box 229"/>
          <p:cNvSpPr txBox="1"/>
          <p:nvPr/>
        </p:nvSpPr>
        <p:spPr>
          <a:xfrm>
            <a:off x="2955925" y="3057525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发改局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1" name="AutoShape 222"/>
          <p:cNvSpPr/>
          <p:nvPr/>
        </p:nvSpPr>
        <p:spPr>
          <a:xfrm>
            <a:off x="2554288" y="3605213"/>
            <a:ext cx="1784350" cy="77787"/>
          </a:xfrm>
          <a:custGeom>
            <a:avLst/>
            <a:gdLst/>
            <a:ahLst/>
            <a:cxnLst>
              <a:cxn ang="0">
                <a:pos x="2147483646" y="262786792"/>
              </a:cxn>
              <a:cxn ang="0">
                <a:pos x="2147483646" y="525567336"/>
              </a:cxn>
              <a:cxn ang="0">
                <a:pos x="2147483646" y="262786792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2" name="AutoShape 3"/>
          <p:cNvSpPr/>
          <p:nvPr/>
        </p:nvSpPr>
        <p:spPr>
          <a:xfrm>
            <a:off x="4627563" y="2835275"/>
            <a:ext cx="1909762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AutoShape 3"/>
          <p:cNvSpPr/>
          <p:nvPr/>
        </p:nvSpPr>
        <p:spPr>
          <a:xfrm>
            <a:off x="4627563" y="2933700"/>
            <a:ext cx="1909762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54" name="Text Box 229"/>
          <p:cNvSpPr txBox="1"/>
          <p:nvPr/>
        </p:nvSpPr>
        <p:spPr>
          <a:xfrm>
            <a:off x="5097463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财政局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5" name="AutoShape 222"/>
          <p:cNvSpPr/>
          <p:nvPr/>
        </p:nvSpPr>
        <p:spPr>
          <a:xfrm>
            <a:off x="4687888" y="3594100"/>
            <a:ext cx="1790700" cy="74613"/>
          </a:xfrm>
          <a:custGeom>
            <a:avLst/>
            <a:gdLst/>
            <a:ahLst/>
            <a:cxnLst>
              <a:cxn ang="0">
                <a:pos x="2147483646" y="222993704"/>
              </a:cxn>
              <a:cxn ang="0">
                <a:pos x="2147483646" y="445982133"/>
              </a:cxn>
              <a:cxn ang="0">
                <a:pos x="2147483646" y="222993704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6" name="Rectangle 2"/>
          <p:cNvSpPr txBox="1"/>
          <p:nvPr/>
        </p:nvSpPr>
        <p:spPr>
          <a:xfrm>
            <a:off x="1600200" y="1384300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角色扮演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7" name="AutoShape 3"/>
          <p:cNvSpPr/>
          <p:nvPr/>
        </p:nvSpPr>
        <p:spPr>
          <a:xfrm>
            <a:off x="6778625" y="28352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AutoShape 3"/>
          <p:cNvSpPr/>
          <p:nvPr/>
        </p:nvSpPr>
        <p:spPr>
          <a:xfrm>
            <a:off x="6778625" y="29337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59" name="Text Box 229"/>
          <p:cNvSpPr txBox="1"/>
          <p:nvPr/>
        </p:nvSpPr>
        <p:spPr>
          <a:xfrm>
            <a:off x="7400925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人保局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0" name="AutoShape 222"/>
          <p:cNvSpPr/>
          <p:nvPr/>
        </p:nvSpPr>
        <p:spPr>
          <a:xfrm>
            <a:off x="6842125" y="3594100"/>
            <a:ext cx="1916113" cy="74613"/>
          </a:xfrm>
          <a:custGeom>
            <a:avLst/>
            <a:gdLst/>
            <a:ahLst/>
            <a:cxnLst>
              <a:cxn ang="0">
                <a:pos x="2147483646" y="222993704"/>
              </a:cxn>
              <a:cxn ang="0">
                <a:pos x="2147483646" y="445982133"/>
              </a:cxn>
              <a:cxn ang="0">
                <a:pos x="2147483646" y="222993704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61" name="AutoShape 3"/>
          <p:cNvSpPr/>
          <p:nvPr/>
        </p:nvSpPr>
        <p:spPr>
          <a:xfrm>
            <a:off x="1403350" y="4079875"/>
            <a:ext cx="1903413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AutoShape 3"/>
          <p:cNvSpPr/>
          <p:nvPr/>
        </p:nvSpPr>
        <p:spPr>
          <a:xfrm>
            <a:off x="1403350" y="4179888"/>
            <a:ext cx="1903413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63" name="Text Box 229"/>
          <p:cNvSpPr txBox="1"/>
          <p:nvPr/>
        </p:nvSpPr>
        <p:spPr>
          <a:xfrm>
            <a:off x="1865313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土地局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4" name="AutoShape 222"/>
          <p:cNvSpPr/>
          <p:nvPr/>
        </p:nvSpPr>
        <p:spPr>
          <a:xfrm>
            <a:off x="1463675" y="4849813"/>
            <a:ext cx="1784350" cy="77787"/>
          </a:xfrm>
          <a:custGeom>
            <a:avLst/>
            <a:gdLst/>
            <a:ahLst/>
            <a:cxnLst>
              <a:cxn ang="0">
                <a:pos x="2147483646" y="262786792"/>
              </a:cxn>
              <a:cxn ang="0">
                <a:pos x="2147483646" y="525567336"/>
              </a:cxn>
              <a:cxn ang="0">
                <a:pos x="2147483646" y="262786792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65" name="AutoShape 3"/>
          <p:cNvSpPr/>
          <p:nvPr/>
        </p:nvSpPr>
        <p:spPr>
          <a:xfrm>
            <a:off x="3536950" y="4079875"/>
            <a:ext cx="190976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6" name="AutoShape 3"/>
          <p:cNvSpPr/>
          <p:nvPr/>
        </p:nvSpPr>
        <p:spPr>
          <a:xfrm>
            <a:off x="3536950" y="4178300"/>
            <a:ext cx="1909763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67" name="Text Box 229"/>
          <p:cNvSpPr txBox="1"/>
          <p:nvPr/>
        </p:nvSpPr>
        <p:spPr>
          <a:xfrm>
            <a:off x="4006850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环保局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8" name="AutoShape 222"/>
          <p:cNvSpPr/>
          <p:nvPr/>
        </p:nvSpPr>
        <p:spPr>
          <a:xfrm>
            <a:off x="3597275" y="4838700"/>
            <a:ext cx="1790700" cy="74613"/>
          </a:xfrm>
          <a:custGeom>
            <a:avLst/>
            <a:gdLst/>
            <a:ahLst/>
            <a:cxnLst>
              <a:cxn ang="0">
                <a:pos x="2147483646" y="222993704"/>
              </a:cxn>
              <a:cxn ang="0">
                <a:pos x="2147483646" y="445982133"/>
              </a:cxn>
              <a:cxn ang="0">
                <a:pos x="2147483646" y="222993704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69" name="AutoShape 3"/>
          <p:cNvSpPr/>
          <p:nvPr/>
        </p:nvSpPr>
        <p:spPr>
          <a:xfrm>
            <a:off x="5688013" y="40798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p>
            <a:pPr eaLnBrk="0" hangingPunct="0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0" name="AutoShape 3"/>
          <p:cNvSpPr/>
          <p:nvPr/>
        </p:nvSpPr>
        <p:spPr>
          <a:xfrm>
            <a:off x="5688013" y="41783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sz="200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71" name="Text Box 229"/>
          <p:cNvSpPr txBox="1"/>
          <p:nvPr/>
        </p:nvSpPr>
        <p:spPr>
          <a:xfrm>
            <a:off x="5926138" y="4249738"/>
            <a:ext cx="161607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公共事业局 </a:t>
            </a:r>
            <a:endParaRPr lang="ko-KR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72" name="AutoShape 222"/>
          <p:cNvSpPr/>
          <p:nvPr/>
        </p:nvSpPr>
        <p:spPr>
          <a:xfrm>
            <a:off x="5751513" y="4838700"/>
            <a:ext cx="1916112" cy="74613"/>
          </a:xfrm>
          <a:custGeom>
            <a:avLst/>
            <a:gdLst/>
            <a:ahLst/>
            <a:cxnLst>
              <a:cxn ang="0">
                <a:pos x="2147483646" y="222993704"/>
              </a:cxn>
              <a:cxn ang="0">
                <a:pos x="2147483646" y="445982133"/>
              </a:cxn>
              <a:cxn ang="0">
                <a:pos x="2147483646" y="222993704"/>
              </a:cxn>
              <a:cxn ang="0">
                <a:pos x="2147483646" y="0"/>
              </a:cxn>
            </a:cxnLst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/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11266" name="Picture 3" descr="P1080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819400"/>
            <a:ext cx="5795963" cy="3859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4" descr="P1080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44958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Rectangle 5"/>
          <p:cNvSpPr/>
          <p:nvPr/>
        </p:nvSpPr>
        <p:spPr>
          <a:xfrm>
            <a:off x="4930775" y="531813"/>
            <a:ext cx="4213225" cy="2197100"/>
          </a:xfrm>
          <a:prstGeom prst="rect">
            <a:avLst/>
          </a:prstGeom>
          <a:noFill/>
          <a:ln w="9525">
            <a:noFill/>
          </a:ln>
        </p:spPr>
        <p:txBody>
          <a:bodyPr tIns="165048" bIns="165048" anchor="ctr" anchorCtr="0">
            <a:spAutoFit/>
          </a:bodyPr>
          <a:p>
            <a:pPr defTabSz="914400">
              <a:lnSpc>
                <a:spcPct val="170000"/>
              </a:lnSpc>
              <a:tabLst>
                <a:tab pos="266700" algn="l"/>
              </a:tabLst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区情调研：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70000"/>
              </a:lnSpc>
              <a:tabLst>
                <a:tab pos="266700" algn="l"/>
              </a:tabLst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财政上年结余资金：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2.05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70000"/>
              </a:lnSpc>
              <a:tabLst>
                <a:tab pos="266700" algn="l"/>
              </a:tabLst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常住人口：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万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70000"/>
              </a:lnSpc>
              <a:tabLst>
                <a:tab pos="266700" algn="l"/>
              </a:tabLst>
            </a:pP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制造业：生物制药、园林产业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4906963" cy="4953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团队任务与目的 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2290" name="Rectangle 3"/>
          <p:cNvSpPr/>
          <p:nvPr>
            <p:ph idx="1"/>
          </p:nvPr>
        </p:nvSpPr>
        <p:spPr>
          <a:xfrm>
            <a:off x="468313" y="1125538"/>
            <a:ext cx="3527425" cy="51625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</a:pPr>
            <a:r>
              <a:rPr lang="zh-CN" altLang="en-US" dirty="0"/>
              <a:t>招商引资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发展工业和商业服务业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投资公共事业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企业服务政策</a:t>
            </a:r>
            <a:endParaRPr lang="zh-CN" altLang="en-US" dirty="0"/>
          </a:p>
        </p:txBody>
      </p:sp>
      <p:sp>
        <p:nvSpPr>
          <p:cNvPr id="12291" name="Rectangle 3"/>
          <p:cNvSpPr/>
          <p:nvPr/>
        </p:nvSpPr>
        <p:spPr>
          <a:xfrm>
            <a:off x="4572000" y="1052513"/>
            <a:ext cx="3527425" cy="5162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Arial" panose="020B0604020202020204" pitchFamily="34" charset="0"/>
                <a:ea typeface="华文细黑" panose="02010600040101010101" pitchFamily="2" charset="-122"/>
              </a:rPr>
              <a:t>提升就业率</a:t>
            </a:r>
            <a:endParaRPr lang="zh-CN" altLang="en-US" sz="20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Arial" panose="020B0604020202020204" pitchFamily="34" charset="0"/>
                <a:ea typeface="华文细黑" panose="02010600040101010101" pitchFamily="2" charset="-122"/>
              </a:rPr>
              <a:t>增强当地居民幸福感</a:t>
            </a:r>
            <a:endParaRPr lang="zh-CN" altLang="en-US" sz="2000" dirty="0">
              <a:latin typeface="Arial" panose="020B0604020202020204" pitchFamily="34" charset="0"/>
              <a:ea typeface="华文细黑" panose="0201060004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latin typeface="Arial" panose="020B0604020202020204" pitchFamily="34" charset="0"/>
                <a:ea typeface="华文细黑" panose="02010600040101010101" pitchFamily="2" charset="-122"/>
              </a:rPr>
              <a:t>增进本地区经济实力和发展后劲 </a:t>
            </a:r>
            <a:endParaRPr lang="zh-CN" altLang="en-US" sz="2000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NWYxMDU4OTEyZTQ0MjNkZTBiZTVhNzgxY2U5NzEzNzIifQ=="/>
  <p:tag name="KSO_WPP_MARK_KEY" val="2ba5455d-d784-4c0f-8fe1-fae127c95587"/>
  <p:tag name="commondata" val="eyJoZGlkIjoiZDYxMGJhNDRmYWI3YTAxNjQyMTZhOWFkOTIxMDI4NTM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4961</Words>
  <Application>WPS 演示</Application>
  <PresentationFormat>全屏显示(4:3)</PresentationFormat>
  <Paragraphs>991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华文细黑</vt:lpstr>
      <vt:lpstr>黑体</vt:lpstr>
      <vt:lpstr>楷体_GB2312</vt:lpstr>
      <vt:lpstr>新宋体</vt:lpstr>
      <vt:lpstr>微软雅黑</vt:lpstr>
      <vt:lpstr>Times New Roman</vt:lpstr>
      <vt:lpstr>Arial Unicode MS</vt:lpstr>
      <vt:lpstr>华文新魏</vt:lpstr>
      <vt:lpstr>Calibri</vt:lpstr>
      <vt:lpstr>Courier New</vt:lpstr>
      <vt:lpstr>1_演示设计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课程背景</vt:lpstr>
      <vt:lpstr>PowerPoint 演示文稿</vt:lpstr>
      <vt:lpstr>PowerPoint 演示文稿</vt:lpstr>
      <vt:lpstr>团队任务与目的 </vt:lpstr>
      <vt:lpstr>沙盘运营流程</vt:lpstr>
      <vt:lpstr>各政府初始状态</vt:lpstr>
      <vt:lpstr>PowerPoint 演示文稿</vt:lpstr>
      <vt:lpstr>考核指标</vt:lpstr>
      <vt:lpstr>PowerPoint 演示文稿</vt:lpstr>
      <vt:lpstr>PowerPoint 演示文稿</vt:lpstr>
      <vt:lpstr>PowerPoint 演示文稿</vt:lpstr>
      <vt:lpstr>1  公共管理环境认知与四大职能实验</vt:lpstr>
      <vt:lpstr>2  公共政策设计、执行和评估实验</vt:lpstr>
      <vt:lpstr>3  公共财政管理实验</vt:lpstr>
      <vt:lpstr>4  政府绩效管理实验</vt:lpstr>
      <vt:lpstr>5  企业型政府与公共管理变革创新实验</vt:lpstr>
      <vt:lpstr>对应的沙盘设计</vt:lpstr>
      <vt:lpstr>6  危机管理与政府决策实验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王先帅</cp:lastModifiedBy>
  <cp:revision>66</cp:revision>
  <dcterms:created xsi:type="dcterms:W3CDTF">2012-04-24T05:58:00Z</dcterms:created>
  <dcterms:modified xsi:type="dcterms:W3CDTF">2025-05-27T10:20:17Z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8FA64BD8A813493AACA758D6C264893E</vt:lpwstr>
  </property>
</Properties>
</file>